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20.xml" ContentType="application/vnd.openxmlformats-officedocument.presentationml.notesSlide+xml"/>
  <Override PartName="/ppt/ink/ink6.xml" ContentType="application/inkml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7"/>
  </p:notesMasterIdLst>
  <p:sldIdLst>
    <p:sldId id="509" r:id="rId2"/>
    <p:sldId id="447" r:id="rId3"/>
    <p:sldId id="511" r:id="rId4"/>
    <p:sldId id="512" r:id="rId5"/>
    <p:sldId id="514" r:id="rId6"/>
    <p:sldId id="515" r:id="rId7"/>
    <p:sldId id="516" r:id="rId8"/>
    <p:sldId id="506" r:id="rId9"/>
    <p:sldId id="513" r:id="rId10"/>
    <p:sldId id="517" r:id="rId11"/>
    <p:sldId id="522" r:id="rId12"/>
    <p:sldId id="518" r:id="rId13"/>
    <p:sldId id="525" r:id="rId14"/>
    <p:sldId id="519" r:id="rId15"/>
    <p:sldId id="524" r:id="rId16"/>
    <p:sldId id="476" r:id="rId17"/>
    <p:sldId id="478" r:id="rId18"/>
    <p:sldId id="520" r:id="rId19"/>
    <p:sldId id="540" r:id="rId20"/>
    <p:sldId id="521" r:id="rId21"/>
    <p:sldId id="526" r:id="rId22"/>
    <p:sldId id="529" r:id="rId23"/>
    <p:sldId id="528" r:id="rId24"/>
    <p:sldId id="530" r:id="rId25"/>
    <p:sldId id="531" r:id="rId26"/>
    <p:sldId id="533" r:id="rId27"/>
    <p:sldId id="536" r:id="rId28"/>
    <p:sldId id="532" r:id="rId29"/>
    <p:sldId id="527" r:id="rId30"/>
    <p:sldId id="534" r:id="rId31"/>
    <p:sldId id="535" r:id="rId32"/>
    <p:sldId id="538" r:id="rId33"/>
    <p:sldId id="539" r:id="rId34"/>
    <p:sldId id="537" r:id="rId35"/>
    <p:sldId id="541" r:id="rId36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F4D1654-741A-7442-8A4B-623720F09A75}">
          <p14:sldIdLst>
            <p14:sldId id="509"/>
            <p14:sldId id="447"/>
            <p14:sldId id="511"/>
          </p14:sldIdLst>
        </p14:section>
        <p14:section name="The feedback delay network" id="{FDAF2313-74DA-DE4C-9957-8817274AAF23}">
          <p14:sldIdLst>
            <p14:sldId id="512"/>
            <p14:sldId id="514"/>
            <p14:sldId id="515"/>
            <p14:sldId id="516"/>
            <p14:sldId id="506"/>
            <p14:sldId id="513"/>
            <p14:sldId id="517"/>
            <p14:sldId id="522"/>
            <p14:sldId id="518"/>
            <p14:sldId id="525"/>
            <p14:sldId id="519"/>
            <p14:sldId id="524"/>
            <p14:sldId id="476"/>
            <p14:sldId id="478"/>
            <p14:sldId id="520"/>
            <p14:sldId id="540"/>
            <p14:sldId id="521"/>
            <p14:sldId id="526"/>
            <p14:sldId id="529"/>
            <p14:sldId id="528"/>
            <p14:sldId id="530"/>
            <p14:sldId id="531"/>
            <p14:sldId id="533"/>
            <p14:sldId id="536"/>
            <p14:sldId id="532"/>
            <p14:sldId id="527"/>
            <p14:sldId id="534"/>
            <p14:sldId id="535"/>
            <p14:sldId id="538"/>
            <p14:sldId id="539"/>
            <p14:sldId id="537"/>
            <p14:sldId id="54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B466"/>
    <a:srgbClr val="BB5551"/>
    <a:srgbClr val="F8DEDD"/>
    <a:srgbClr val="E2EEE1"/>
    <a:srgbClr val="6D8FC0"/>
    <a:srgbClr val="E5EEFA"/>
    <a:srgbClr val="4C4B56"/>
    <a:srgbClr val="B1B1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96"/>
    <p:restoredTop sz="83471"/>
  </p:normalViewPr>
  <p:slideViewPr>
    <p:cSldViewPr snapToGrid="0">
      <p:cViewPr>
        <p:scale>
          <a:sx n="122" d="100"/>
          <a:sy n="122" d="100"/>
        </p:scale>
        <p:origin x="-72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4T09:36:19.67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0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4T09:36:34.40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608 279 24575,'-1'-19'0,"-2"2"0,1 4 0,1 1 0,1 1 0,0 2 0,0 0 0,0-1 0,0 0 0,0-2 0,0 1 0,0 1 0,0-1 0,0 1 0,0 0 0,0 2 0,0 1 0,0 2 0,0-1 0,-1 1 0,0-3 0,-2-1 0,0-1 0,0 0 0,-1 1 0,-1 1 0,0 1 0,-3 1 0,-1 2 0,-2 2 0,0 2 0,1 1 0,2 2 0,1 2 0,2 2 0,1 1 0,1 1 0,0 1 0,1-2 0,0 1 0,1-1 0,0 1 0,0 0 0,0 1 0,0 1 0,-1 1 0,0 0 0,0 0 0,0-2 0,0 0 0,0 0 0,-1-1 0,0 0 0,-1-1 0,0 0 0,1-1 0,0 0 0,1-1 0,1 1 0,0-1 0,1 0 0,0 2 0,-1 1 0,-1 1 0,1 2 0,-1-1 0,0-1 0,1 0 0,0-1 0,1 0 0,0 0 0,0-1 0,0 0 0,0 1 0,0-1 0,0 0 0,3 0 0,2 0 0,3-1 0,4 1 0,1-2 0,0 0 0,1-1 0,-2-3 0,0 0 0,-2-2 0,-1 0 0,1 0 0,-1 0 0,0 0 0,1 0 0,-1 0 0,-1 0 0,0 0 0,-2 0 0,-1 0 0,0 0 0,0-2 0,-1-1 0,-1-2 0,-1-1 0,-2-1 0,0-1 0,0-1 0,-2-1 0,-2-1 0,-4-3 0,-3-2 0,-1 0 0,0 0 0,2 3 0,-1 1 0,2 2 0,0 2 0,0 1 0,0 3 0,-2 1 0,-1 1 0,0 2 0,0 0 0,-2 1 0,-1 3 0,-1 2 0,1 1 0,2 1 0,0-2 0,3 1 0,0-2 0,1 0 0,1-1 0,0 0 0,0 0 0,1 0 0,-1-1 0,0 0 0,-1 0 0,1-1 0,1 0 0,0 2 0,0-1 0,0 1 0,0-2 0,0 1 0,-1-1 0,2 1 0,0-1 0,0 1 0,1-2 0,0 1 0,0 0 0,-1 0 0,2 0 0,-1 0 0,1 1 0,-2 1 0,1-1 0,-1 0 0,1 0 0,0-1 0,-1 1 0,0-1 0,1-1 0,0 0 0,-2 0 0,2 1 0,-1 1 0,1-2 0,1 1 0,-2 0 0,2-1 0,-2 1 0,1-1 0,0-1 0,-1 1 0,1-1 0,-1 0 0,1 0 0,0 0 0,-3 0 0,2 0 0,-1 0 0,2 0 0,-1 0 0,0 0 0,0-1 0,1-1 0,1 0 0,0-1 0,-1-1 0,1 0 0,1 0 0,-1 14 0,2-6 0,0 10 0,2-11 0,0 0 0,5 3 0,-1-4 0,2 2 0,0-2 0,-4 1 0,0 4 0,-2-2 0,0 1 0,0-1 0,0-1 0,0 3 0,0-2 0,0 0 0,-1 1 0,0-1 0,1-1 0,-3 2 0,3-1 0,-2 0 0,-1 0 0,-4-20 0,1 3 0,1-8 0,3 10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4T09:36:35.88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1 24575,'0'14'0,"0"-1"0,0-8 0,0-1 0,0 3 0,0-3 0,0 3 0,0-2 0,0 0 0,0 1 0,0-1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4T09:36:41.55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107 97 24575,'0'-13'0,"0"2"0,0 8 0,0 0 0,0-4 0,0 2 0,0-2 0,0 3 0,0 21 0,0-6 0,0 18 0,1-11 0,1-3 0,0-2 0,-1-3 0,-1-4 0,0-1 0,0 2 0,0-2 0,0 2 0,0-2 0,-4-2 0,1 2 0,-1-2 0,1 2 0,-1-2 0,-3-1 0,3-1 0,-3 0 0,3 0 0,-1-1 0,-1-1 0,1 1 0,-1-1 0,1 1 0,0-2 0,-1-1 0,2-2 0,-2-1 0,1 1 0,-1 0 0,1 0 0,1 1 0,0 1 0,13-2 0,-7 1 0,10-2 0,-10 1 0,0 0 0,1 0 0,-1 1 0,1-1 0,-1 0 0,-1-1 0,0 1 0,-1-1 0,0 1 0,0-2 0,0 2 0,0 0 0,0-1 0,0 1 0,0-1 0,3 1 0,0-1 0,3 0 0,3-3 0,2-3-820,5-5 1,-7 6 0,0 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4T09:36:49.20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119 266 24575,'-7'13'0,"0"-2"0,4-6 0,-1 1 0,1-1 0,-2 2 0,-1 0 0,1 0 0,-1 1 0,3-3 0,-1 0 0,0 0 0,1 0 0,-1 0 0,1-1 0,-1 1 0,0 1 0,0-2 0,0 1 0,1-1 0,-1-1 0,0 2 0,1-1 0,-1 2 0,0-2 0,1 1 0,0 0 0,1-1 0,-1 0 0,2 2 0,0-2 0,0 3 0,3-3 0,4-18 0,-3 7 0,2-18 0,-5 13 0,0-2 0,0 1 0,0 1 0,0 0 0,0 5 0,0 0 0,0 2 0,0 0 0,0-1 0,0 0 0,0 0 0,0 1 0,0-1 0,0 0 0,0 1 0,0-1 0,-1 2 0,1-2 0,-1 1 0,4 20 0,2-4 0,5 19 0,2-3 0,1 1 0,1 0 0,0-1 0,-1-7 0,1-2 0,2-1 0,2-1 0,1-2 0,3-2 0,1-1 0,1-2 0,0-4 0,-2-2 0,-4-3 0,-3 0 0,-3 0 0,-2-1 0,-1-2 0,1-1 0,1-3 0,0-1 0,2-2 0,1-1 0,0 0 0,0-2 0,0-2 0,0-2 0,0-3 0,0 1 0,-1 0 0,-2 2 0,-3 1 0,0 2 0,-2 1 0,-3 2 0,-2 1 0,-1 2 0,0 1 0,0 0 0,0 1 0,-1-1 0,-1 1 0,-2 1 0,-2 1 0,-2 2 0,-2 1 0,-1 1 0,-1 1 0,-2 1 0,-1 5 0,0 3 0,1 2 0,0 1 0,3-1 0,1-1 0,1 0 0,2-1 0,1 0 0,0-1 0,1 0 0,2 0 0,1-1 0,1-1 0,2-2 0,4-2 0,0-1 0,4-2 0,-2-2 0,0-6 0,0-7 0,-1-9 0,-1-3 0,-2 0 0,-1 2 0,-1 1 0,-1 1 0,0-1 0,0 1 0,0 0 0,0 3 0,0 0 0,1 4 0,0 3 0,2 3 0,1 2 0,2 1 0,0-1 0,1-2 0,2 1 0,2-1 0,1 2 0,0 1 0,-1 1 0,0 2 0,-1 1 0,-1 3 0,0 0 0,0 0 0,2 0 0,0 0 0,3 2 0,1 2 0,2 0 0,1 1 0,-1 0 0,-2 0 0,-1 0 0,-3-1 0,0 2 0,-1-1 0,-1 2 0,0 0 0,-1 0 0,-1 1 0,1 0 0,-1 2 0,0 2 0,1 0 0,-1 2 0,-2 0 0,-3-1 0,-1 0 0,-1 0 0,0-1 0,-1 0 0,-1-1 0,-2 1 0,-1-2 0,0-1 0,0-1 0,0-2 0,-2-1 0,-2-2 0,-3-1 0,-3-1 0,-3-1 0,-4 0 0,-6 1 0,-5 1 0,-4 2 0,-2 0 0,0 0 0,3-2 0,4-1 0,6-1 0,5 0 0,2-1 0,5-1 0,2-1 0,3-2 0,1 1 0,2-1 0,0 1 0,0 0 0,-1 0 0,0-1 0,0 0 0,1-2 0,0 0 0,2 1 0,1 0 0,1 2 0,-2 0 0,-3 1 0,1-1 0,-5-3 0,6 3 0,1-1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4T09:37:24.25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B79995-F701-AC45-A1DA-1CE59198CC14}" type="datetimeFigureOut">
              <a:rPr lang="en-US" smtClean="0"/>
              <a:t>11/12/25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89C47-246D-224E-9058-6DB7E05F8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900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F9961-BF17-219A-C310-F3D4B269C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4D52F9-E814-C222-2526-2C4E37BB33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26FD9E-A976-D3A0-32EE-B38D62D073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835F73-5E16-F374-41EA-AE1689BBC7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1950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CF6A2-3460-2455-1471-0EC33F63E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11194A-DCB4-7B66-FF12-00D623C8A2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14A477-35F0-0199-69CA-F32DA3C46E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0B8DAD-624A-C943-446C-747AEA7F4E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0148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1EDCA-FFE4-A20D-1481-AA722C96A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6EBBC6-5690-B4B8-1F93-7745BC440F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B88620-D75C-1A23-1E1F-91108CCEE8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04DDA1-853A-2053-8383-14BF67B2E3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4638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B9815-657B-9C19-6E4F-1DC01D9F1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19C659-8624-B642-5D6F-5CF6EEFF49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43093A-F4BC-D2BF-6CCF-ED69946F3D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[5] J. Moorer, “About this reverberation business,” Comput. Music J., vol. 3, no. 2, pp. 13–28, 1979</a:t>
            </a:r>
            <a:endParaRPr lang="en-GB" dirty="0">
              <a:effectLst/>
            </a:endParaRPr>
          </a:p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[6] M. A. Gerzon, “Synthetic stereo reverberation, parts I and II,” Studio Sound, vol. 13(I), 14(II), pp. 632–635(I), 24–28(II), 1971(I), 1972(II).</a:t>
            </a:r>
            <a:endParaRPr lang="en-GB" dirty="0">
              <a:effectLst/>
            </a:endParaRPr>
          </a:p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[7] W. G. Gardner, ``The virtual acoustic room,'' Master's thesis, MIT, 1992</a:t>
            </a:r>
            <a:endParaRPr lang="en-GB" dirty="0">
              <a:effectLst/>
            </a:endParaRPr>
          </a:p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[8]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Dattorro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J. Effect design, part 1: Reverberator and other filters. J. Audio Eng. Soc. 1997, 45, 660–684.</a:t>
            </a:r>
            <a:endParaRPr lang="en-GB" dirty="0">
              <a:effectLst/>
            </a:endParaRPr>
          </a:p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[9] J.-M. Jot and A.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Chaigne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“Digital delay networks for designing artificial reverberators,” in Proc. 90th Conv. Audio Eng. Soc., Paris, France, Jan. 1991, preprint no. 3030.</a:t>
            </a:r>
            <a:endParaRPr lang="en-GB" dirty="0">
              <a:effectLst/>
            </a:endParaRPr>
          </a:p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[10] J.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Stautner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M. Puckette, “Designing Multi-Channel Reverberators,” Comput. Music J., vol. 6, no. 1, pp. 52–65, 1982.</a:t>
            </a:r>
            <a:endParaRPr lang="en-GB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3D3805-0A4C-009C-863E-03C1BDC8A5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5408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CF8EB-92BA-2759-DD7C-C25771352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60143B-E2AE-12C6-DA0F-B3A135B539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02A0CE-0961-ADD9-BEB6-0F71980C3E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B69F0-D6CA-E02A-7EB0-6C739132EB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5193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DE667-3988-3290-A0B4-15811537C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35ABBB-D346-B83C-B6D1-2E397CC869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1258B1-462E-CF3A-D727-598A986EB5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Statistical Reverbs:  Generate a Poisson-distributed sequence of sound pulses, filtered to match the frequency-dependent decay and directional randomness of diffuse reflections.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814A49-6486-DD2F-6958-50D0868F8F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397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2A8D4-0755-A115-AA69-E9C4A35D6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0F8B87-AA46-0485-7926-76187256A7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0E4C85-246F-E917-ED27-A11463E6B0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BD6FDC-A247-FCB3-6B13-9495A8C635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693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110F6-E659-290C-9063-FD1CFA5BE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0E8876-4DF7-A7C0-697D-9E5B975358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79C76B-C82C-A5AA-164C-D90D554905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197DB7-2FA2-361D-CCFE-2E4B8B3B92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99234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D2BE1-30A5-C408-E923-DED45F360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E93538-4D19-22A3-61D9-E93780F152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D2B98A-7184-E71C-4BA3-C5D31E416E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matrix U is </a:t>
            </a:r>
            <a:r>
              <a:rPr lang="en-GB" dirty="0" err="1"/>
              <a:t>unilossless</a:t>
            </a:r>
            <a:r>
              <a:rPr lang="en-GB" dirty="0"/>
              <a:t> if, regardless of the choice of delay m, its eigenvalues are unimodular and its eigenvectors are linearly </a:t>
            </a:r>
            <a:r>
              <a:rPr lang="en-GB" dirty="0" err="1"/>
              <a:t>independe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3C55F7-711C-8021-5217-0A02E26AC3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41070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E3399-A02D-1FBA-19D0-DCACA0F05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3CFD43-C3B4-5E8C-D8F0-59AEB4DAAB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CE20BA-E6FA-A819-3B25-C0CA3FDA4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4179B3-6801-2176-4EA4-FE27CCE943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75242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E8D85-B345-9647-6E79-BBAE2570D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F09A91-A3D3-8CC0-C0C3-0262BB186B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0FC0B6-532A-3272-7B3A-95850FA28D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89804A-A440-70F1-D9F3-01A9B3962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4876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40010-7502-6D38-EFE2-82BD73625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853F92-01E7-DF62-B791-329827A752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0EF010-F206-690A-ACF5-64F2C983E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7C3F25-4905-6557-C9DC-534452AF32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71923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7770A-9B0A-CEB1-38C8-1C2EE9962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F23301-07B5-535D-3788-94F30D5FA2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E28E04-17A3-EDBF-3D18-1609DAC6F7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8AB918-6DCD-CC9B-AC37-8A002A32D5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94434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36C48-3456-D0A7-5EDE-83B908C83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D25B88-A25F-5922-7DCC-6EA2262326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959DCD-CBF5-1D8A-4D3F-7AC6720E6A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89E0D-20FC-5C10-0B4E-45F3166408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22598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89428-2189-C44D-2435-7E4512BBD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EED83E-A39F-E11A-FFF7-DD42C5ACFC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D2AD2B-5B44-A88E-B246-E04CAE6E85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A60FE-1F99-6B0A-39FB-BD07F8BC55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2964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FE725-3A44-4FDB-6617-788082E10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4021D4-E810-E3B9-FA6E-B16996736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F6811B-154D-7AB6-0912-F3DC80B82E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DFC841-E76B-1C00-6DDA-7F3D09FC80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53660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6598F-9FD8-42DC-E528-0F501CACA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BD8158-5FE0-E739-F948-4D49A7A1B5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F99A12-F39B-5F93-DD21-E55819244A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6A658C-A004-E733-03FB-45D21F1E75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40698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A4BF5-BF1B-0C69-7948-A9CEB2EF6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7417ED-1B98-D9EE-AE2B-F5FC32B7C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AADEFB-8A86-F310-98EC-78B3BBB9F0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5C0D0-BED6-03CE-7BCC-1EDE700F2D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76473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23D5B-F5B8-1ACE-75FD-E39890E0D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0E3F9E-331B-BCDE-4CEA-06B7E715D4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346A50-4A47-02F6-E1CA-4305CEF85E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9B8014-2FAE-49A2-C72E-D868AA11B7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59916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E97C3-44B7-6911-1AD4-62D29EDC7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A0CCB0-6FCF-003F-C309-47F51E1491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1786AC-D01D-A85D-93F1-B6F4C3939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D5AA39-98D2-8CAF-9E41-7E9BB7FFD3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84781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4A899-585E-496F-2D19-B6254C1C5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00BEEE-77CD-4EFE-7916-67970B5A31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10DF03-D104-0FD1-D3E3-CB07E13D72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B9972-86D4-6653-A923-2CDE9E3A8C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3290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CBE6B-2F04-E6F7-99A7-914CD494D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884CAD-26D6-DA90-9557-E6F13E8BA5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1543E7-5B07-6353-4FB7-F308DA1FDD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EEDEE8-4F48-78AC-44EA-655475969E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75065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8C8D3-5B8F-F73E-E811-720C942D4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8A79FC-5C4C-6001-2D7A-E1A0CA5948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27D301-F45D-F75B-12E2-86C332A73C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457647-AFA9-7F4E-423F-73A05F896B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49900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20347-EFD4-5E60-CA74-4FFE9986F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1D33FB-F025-96F8-AB13-7FEC668C8D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0976BD-5337-F412-7506-28299348EC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46C530-4AE8-53F0-096D-D7246528EB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24689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4B040-E183-8D71-8037-B1A2DFA56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40BAEF-E68D-25F6-B297-C9CD0CDA10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8EB0B6-2698-08D9-C8A8-057B08A7AC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72C74-96CA-698E-407F-C34F93B9F7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9442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E9A00-2D11-D784-A259-178E70567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9E4AC9-CE83-093D-1D3A-6EC93059CE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C2C5E7-3A5F-4D7D-9172-51C031D316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713AED-2EB2-BE03-8033-4CB0C7DD68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31076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6584B-EC34-7BB2-F368-7FEEC8CC1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945892-9A48-9A4B-BEDB-CE60572EFC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462356-1C42-0E68-E68A-79843E412F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5B345-7D35-1C82-6E34-D96EB33F94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54465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27E6C-BBDD-A5DF-B670-F83DD1122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8DCD89-B5D1-F1C8-2CDC-68586BC24D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D1A79B-9617-2072-F0BC-6ED5DA3C8C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EF4106-343D-84C4-0408-F53DE67F86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33366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685A0-456D-1891-5152-3E61F7C54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091B5C-9753-F1AE-559C-1567DBDED0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F732DA-279E-E55F-B9AE-C16223C685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29A8C-DFB6-61C4-5F18-18DA268904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4A3F-1CB2-4AFC-BC27-EF2EF4A917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2239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creativecommons.org/licenses/by/4.0/" TargetMode="External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hyperlink" Target="https://creativecommons.org/licenses/by-nc-nd/4.0/" TargetMode="External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hyperlink" Target="https://creativecommons.org/licenses/by-sa/4.0/" TargetMode="External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alto.fi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275C4-164C-69B1-48F1-6ABBCFDD46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88" y="2936557"/>
            <a:ext cx="9792468" cy="492443"/>
          </a:xfrm>
        </p:spPr>
        <p:txBody>
          <a:bodyPr anchor="b" anchorCtr="0">
            <a:spAutoFit/>
          </a:bodyPr>
          <a:lstStyle>
            <a:lvl1pPr algn="l">
              <a:lnSpc>
                <a:spcPct val="100000"/>
              </a:lnSpc>
              <a:defRPr sz="3200"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5A747-631B-1133-C63C-B48ADA15D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3429000"/>
            <a:ext cx="9792468" cy="492443"/>
          </a:xfrm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214FC4-D5E6-4BFF-BDD7-E1A5F00F21BF}"/>
              </a:ext>
            </a:extLst>
          </p:cNvPr>
          <p:cNvCxnSpPr>
            <a:cxnSpLocks/>
          </p:cNvCxnSpPr>
          <p:nvPr/>
        </p:nvCxnSpPr>
        <p:spPr>
          <a:xfrm>
            <a:off x="407368" y="2674624"/>
            <a:ext cx="396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CA1682D5-9875-6DFE-B1FA-F20EE130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B8D34-7805-4B99-B11D-74BDC5210068}" type="datetime1">
              <a:rPr lang="fi-FI" smtClean="0"/>
              <a:t>12.11.2025</a:t>
            </a:fld>
            <a:endParaRPr lang="fi-FI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CB76FCA5-9DA7-BF02-3EBB-BC56DDA0F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Presenter Name</a:t>
            </a:r>
            <a:endParaRPr lang="fi-FI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807BD9D2-D4DB-4F42-21C0-76A363F74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5" name="Freeform 25">
            <a:extLst>
              <a:ext uri="{FF2B5EF4-FFF2-40B4-BE49-F238E27FC236}">
                <a16:creationId xmlns:a16="http://schemas.microsoft.com/office/drawing/2014/main" id="{235BFBA1-FD0C-D619-C165-381A86A2813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7368" y="432000"/>
            <a:ext cx="2658793" cy="576000"/>
          </a:xfrm>
          <a:custGeom>
            <a:avLst/>
            <a:gdLst>
              <a:gd name="T0" fmla="*/ 2223 w 3065"/>
              <a:gd name="T1" fmla="*/ 1324 h 1328"/>
              <a:gd name="T2" fmla="*/ 2210 w 3065"/>
              <a:gd name="T3" fmla="*/ 1220 h 1328"/>
              <a:gd name="T4" fmla="*/ 2280 w 3065"/>
              <a:gd name="T5" fmla="*/ 1312 h 1328"/>
              <a:gd name="T6" fmla="*/ 1121 w 3065"/>
              <a:gd name="T7" fmla="*/ 88 h 1328"/>
              <a:gd name="T8" fmla="*/ 1255 w 3065"/>
              <a:gd name="T9" fmla="*/ 142 h 1328"/>
              <a:gd name="T10" fmla="*/ 1262 w 3065"/>
              <a:gd name="T11" fmla="*/ 332 h 1328"/>
              <a:gd name="T12" fmla="*/ 1441 w 3065"/>
              <a:gd name="T13" fmla="*/ 264 h 1328"/>
              <a:gd name="T14" fmla="*/ 1488 w 3065"/>
              <a:gd name="T15" fmla="*/ 290 h 1328"/>
              <a:gd name="T16" fmla="*/ 1566 w 3065"/>
              <a:gd name="T17" fmla="*/ 320 h 1328"/>
              <a:gd name="T18" fmla="*/ 1517 w 3065"/>
              <a:gd name="T19" fmla="*/ 268 h 1328"/>
              <a:gd name="T20" fmla="*/ 1703 w 3065"/>
              <a:gd name="T21" fmla="*/ 250 h 1328"/>
              <a:gd name="T22" fmla="*/ 1929 w 3065"/>
              <a:gd name="T23" fmla="*/ 136 h 1328"/>
              <a:gd name="T24" fmla="*/ 1983 w 3065"/>
              <a:gd name="T25" fmla="*/ 2 h 1328"/>
              <a:gd name="T26" fmla="*/ 2138 w 3065"/>
              <a:gd name="T27" fmla="*/ 180 h 1328"/>
              <a:gd name="T28" fmla="*/ 2215 w 3065"/>
              <a:gd name="T29" fmla="*/ 272 h 1328"/>
              <a:gd name="T30" fmla="*/ 2306 w 3065"/>
              <a:gd name="T31" fmla="*/ 126 h 1328"/>
              <a:gd name="T32" fmla="*/ 2392 w 3065"/>
              <a:gd name="T33" fmla="*/ 170 h 1328"/>
              <a:gd name="T34" fmla="*/ 2392 w 3065"/>
              <a:gd name="T35" fmla="*/ 278 h 1328"/>
              <a:gd name="T36" fmla="*/ 2388 w 3065"/>
              <a:gd name="T37" fmla="*/ 98 h 1328"/>
              <a:gd name="T38" fmla="*/ 2517 w 3065"/>
              <a:gd name="T39" fmla="*/ 38 h 1328"/>
              <a:gd name="T40" fmla="*/ 2550 w 3065"/>
              <a:gd name="T41" fmla="*/ 268 h 1328"/>
              <a:gd name="T42" fmla="*/ 1132 w 3065"/>
              <a:gd name="T43" fmla="*/ 537 h 1328"/>
              <a:gd name="T44" fmla="*/ 1156 w 3065"/>
              <a:gd name="T45" fmla="*/ 749 h 1328"/>
              <a:gd name="T46" fmla="*/ 1135 w 3065"/>
              <a:gd name="T47" fmla="*/ 679 h 1328"/>
              <a:gd name="T48" fmla="*/ 1155 w 3065"/>
              <a:gd name="T49" fmla="*/ 493 h 1328"/>
              <a:gd name="T50" fmla="*/ 1272 w 3065"/>
              <a:gd name="T51" fmla="*/ 549 h 1328"/>
              <a:gd name="T52" fmla="*/ 1262 w 3065"/>
              <a:gd name="T53" fmla="*/ 715 h 1328"/>
              <a:gd name="T54" fmla="*/ 1427 w 3065"/>
              <a:gd name="T55" fmla="*/ 591 h 1328"/>
              <a:gd name="T56" fmla="*/ 1462 w 3065"/>
              <a:gd name="T57" fmla="*/ 583 h 1328"/>
              <a:gd name="T58" fmla="*/ 1522 w 3065"/>
              <a:gd name="T59" fmla="*/ 723 h 1328"/>
              <a:gd name="T60" fmla="*/ 1610 w 3065"/>
              <a:gd name="T61" fmla="*/ 767 h 1328"/>
              <a:gd name="T62" fmla="*/ 1688 w 3065"/>
              <a:gd name="T63" fmla="*/ 737 h 1328"/>
              <a:gd name="T64" fmla="*/ 1618 w 3065"/>
              <a:gd name="T65" fmla="*/ 689 h 1328"/>
              <a:gd name="T66" fmla="*/ 1893 w 3065"/>
              <a:gd name="T67" fmla="*/ 539 h 1328"/>
              <a:gd name="T68" fmla="*/ 1906 w 3065"/>
              <a:gd name="T69" fmla="*/ 619 h 1328"/>
              <a:gd name="T70" fmla="*/ 1978 w 3065"/>
              <a:gd name="T71" fmla="*/ 473 h 1328"/>
              <a:gd name="T72" fmla="*/ 2262 w 3065"/>
              <a:gd name="T73" fmla="*/ 777 h 1328"/>
              <a:gd name="T74" fmla="*/ 2317 w 3065"/>
              <a:gd name="T75" fmla="*/ 677 h 1328"/>
              <a:gd name="T76" fmla="*/ 2352 w 3065"/>
              <a:gd name="T77" fmla="*/ 591 h 1328"/>
              <a:gd name="T78" fmla="*/ 2463 w 3065"/>
              <a:gd name="T79" fmla="*/ 539 h 1328"/>
              <a:gd name="T80" fmla="*/ 2472 w 3065"/>
              <a:gd name="T81" fmla="*/ 731 h 1328"/>
              <a:gd name="T82" fmla="*/ 2585 w 3065"/>
              <a:gd name="T83" fmla="*/ 781 h 1328"/>
              <a:gd name="T84" fmla="*/ 2666 w 3065"/>
              <a:gd name="T85" fmla="*/ 619 h 1328"/>
              <a:gd name="T86" fmla="*/ 2718 w 3065"/>
              <a:gd name="T87" fmla="*/ 541 h 1328"/>
              <a:gd name="T88" fmla="*/ 2882 w 3065"/>
              <a:gd name="T89" fmla="*/ 603 h 1328"/>
              <a:gd name="T90" fmla="*/ 2882 w 3065"/>
              <a:gd name="T91" fmla="*/ 717 h 1328"/>
              <a:gd name="T92" fmla="*/ 2973 w 3065"/>
              <a:gd name="T93" fmla="*/ 623 h 1328"/>
              <a:gd name="T94" fmla="*/ 3004 w 3065"/>
              <a:gd name="T95" fmla="*/ 593 h 1328"/>
              <a:gd name="T96" fmla="*/ 2945 w 3065"/>
              <a:gd name="T97" fmla="*/ 737 h 1328"/>
              <a:gd name="T98" fmla="*/ 1281 w 3065"/>
              <a:gd name="T99" fmla="*/ 1040 h 1328"/>
              <a:gd name="T100" fmla="*/ 1350 w 3065"/>
              <a:gd name="T101" fmla="*/ 1274 h 1328"/>
              <a:gd name="T102" fmla="*/ 1329 w 3065"/>
              <a:gd name="T103" fmla="*/ 1014 h 1328"/>
              <a:gd name="T104" fmla="*/ 1391 w 3065"/>
              <a:gd name="T105" fmla="*/ 1116 h 1328"/>
              <a:gd name="T106" fmla="*/ 1458 w 3065"/>
              <a:gd name="T107" fmla="*/ 909 h 1328"/>
              <a:gd name="T108" fmla="*/ 1603 w 3065"/>
              <a:gd name="T109" fmla="*/ 1010 h 1328"/>
              <a:gd name="T110" fmla="*/ 1641 w 3065"/>
              <a:gd name="T111" fmla="*/ 1118 h 1328"/>
              <a:gd name="T112" fmla="*/ 1714 w 3065"/>
              <a:gd name="T113" fmla="*/ 1184 h 1328"/>
              <a:gd name="T114" fmla="*/ 1817 w 3065"/>
              <a:gd name="T115" fmla="*/ 1238 h 1328"/>
              <a:gd name="T116" fmla="*/ 1807 w 3065"/>
              <a:gd name="T117" fmla="*/ 1162 h 1328"/>
              <a:gd name="T118" fmla="*/ 1824 w 3065"/>
              <a:gd name="T119" fmla="*/ 1046 h 1328"/>
              <a:gd name="T120" fmla="*/ 1997 w 3065"/>
              <a:gd name="T121" fmla="*/ 955 h 1328"/>
              <a:gd name="T122" fmla="*/ 2107 w 3065"/>
              <a:gd name="T123" fmla="*/ 1004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65" h="1328">
                <a:moveTo>
                  <a:pt x="2245" y="1182"/>
                </a:moveTo>
                <a:lnTo>
                  <a:pt x="2250" y="1182"/>
                </a:lnTo>
                <a:lnTo>
                  <a:pt x="2253" y="1180"/>
                </a:lnTo>
                <a:lnTo>
                  <a:pt x="2255" y="1178"/>
                </a:lnTo>
                <a:lnTo>
                  <a:pt x="2259" y="1172"/>
                </a:lnTo>
                <a:lnTo>
                  <a:pt x="2261" y="1170"/>
                </a:lnTo>
                <a:lnTo>
                  <a:pt x="2263" y="1164"/>
                </a:lnTo>
                <a:lnTo>
                  <a:pt x="2266" y="1156"/>
                </a:lnTo>
                <a:lnTo>
                  <a:pt x="2268" y="1144"/>
                </a:lnTo>
                <a:lnTo>
                  <a:pt x="2269" y="1132"/>
                </a:lnTo>
                <a:lnTo>
                  <a:pt x="2269" y="1116"/>
                </a:lnTo>
                <a:lnTo>
                  <a:pt x="2269" y="1102"/>
                </a:lnTo>
                <a:lnTo>
                  <a:pt x="2268" y="1088"/>
                </a:lnTo>
                <a:lnTo>
                  <a:pt x="2266" y="1076"/>
                </a:lnTo>
                <a:lnTo>
                  <a:pt x="2263" y="1066"/>
                </a:lnTo>
                <a:lnTo>
                  <a:pt x="2261" y="1062"/>
                </a:lnTo>
                <a:lnTo>
                  <a:pt x="2259" y="1058"/>
                </a:lnTo>
                <a:lnTo>
                  <a:pt x="2257" y="1056"/>
                </a:lnTo>
                <a:lnTo>
                  <a:pt x="2255" y="1052"/>
                </a:lnTo>
                <a:lnTo>
                  <a:pt x="2250" y="1050"/>
                </a:lnTo>
                <a:lnTo>
                  <a:pt x="2248" y="1048"/>
                </a:lnTo>
                <a:lnTo>
                  <a:pt x="2245" y="1048"/>
                </a:lnTo>
                <a:lnTo>
                  <a:pt x="2239" y="1050"/>
                </a:lnTo>
                <a:lnTo>
                  <a:pt x="2234" y="1054"/>
                </a:lnTo>
                <a:lnTo>
                  <a:pt x="2232" y="1056"/>
                </a:lnTo>
                <a:lnTo>
                  <a:pt x="2230" y="1058"/>
                </a:lnTo>
                <a:lnTo>
                  <a:pt x="2228" y="1062"/>
                </a:lnTo>
                <a:lnTo>
                  <a:pt x="2226" y="1068"/>
                </a:lnTo>
                <a:lnTo>
                  <a:pt x="2223" y="1078"/>
                </a:lnTo>
                <a:lnTo>
                  <a:pt x="2221" y="1090"/>
                </a:lnTo>
                <a:lnTo>
                  <a:pt x="2220" y="1102"/>
                </a:lnTo>
                <a:lnTo>
                  <a:pt x="2220" y="1116"/>
                </a:lnTo>
                <a:lnTo>
                  <a:pt x="2220" y="1130"/>
                </a:lnTo>
                <a:lnTo>
                  <a:pt x="2222" y="1144"/>
                </a:lnTo>
                <a:lnTo>
                  <a:pt x="2223" y="1156"/>
                </a:lnTo>
                <a:lnTo>
                  <a:pt x="2226" y="1164"/>
                </a:lnTo>
                <a:lnTo>
                  <a:pt x="2230" y="1172"/>
                </a:lnTo>
                <a:lnTo>
                  <a:pt x="2234" y="1178"/>
                </a:lnTo>
                <a:lnTo>
                  <a:pt x="2239" y="1182"/>
                </a:lnTo>
                <a:lnTo>
                  <a:pt x="2245" y="1182"/>
                </a:lnTo>
                <a:close/>
                <a:moveTo>
                  <a:pt x="2244" y="1328"/>
                </a:moveTo>
                <a:lnTo>
                  <a:pt x="2233" y="1328"/>
                </a:lnTo>
                <a:lnTo>
                  <a:pt x="2223" y="1324"/>
                </a:lnTo>
                <a:lnTo>
                  <a:pt x="2218" y="1320"/>
                </a:lnTo>
                <a:lnTo>
                  <a:pt x="2214" y="1318"/>
                </a:lnTo>
                <a:lnTo>
                  <a:pt x="2210" y="1314"/>
                </a:lnTo>
                <a:lnTo>
                  <a:pt x="2207" y="1310"/>
                </a:lnTo>
                <a:lnTo>
                  <a:pt x="2203" y="1304"/>
                </a:lnTo>
                <a:lnTo>
                  <a:pt x="2201" y="1300"/>
                </a:lnTo>
                <a:lnTo>
                  <a:pt x="2198" y="1294"/>
                </a:lnTo>
                <a:lnTo>
                  <a:pt x="2196" y="1288"/>
                </a:lnTo>
                <a:lnTo>
                  <a:pt x="2194" y="1282"/>
                </a:lnTo>
                <a:lnTo>
                  <a:pt x="2192" y="1276"/>
                </a:lnTo>
                <a:lnTo>
                  <a:pt x="2191" y="1270"/>
                </a:lnTo>
                <a:lnTo>
                  <a:pt x="2190" y="1262"/>
                </a:lnTo>
                <a:lnTo>
                  <a:pt x="2220" y="1254"/>
                </a:lnTo>
                <a:lnTo>
                  <a:pt x="2222" y="1260"/>
                </a:lnTo>
                <a:lnTo>
                  <a:pt x="2223" y="1264"/>
                </a:lnTo>
                <a:lnTo>
                  <a:pt x="2226" y="1270"/>
                </a:lnTo>
                <a:lnTo>
                  <a:pt x="2228" y="1274"/>
                </a:lnTo>
                <a:lnTo>
                  <a:pt x="2231" y="1276"/>
                </a:lnTo>
                <a:lnTo>
                  <a:pt x="2235" y="1280"/>
                </a:lnTo>
                <a:lnTo>
                  <a:pt x="2240" y="1280"/>
                </a:lnTo>
                <a:lnTo>
                  <a:pt x="2245" y="1282"/>
                </a:lnTo>
                <a:lnTo>
                  <a:pt x="2250" y="1280"/>
                </a:lnTo>
                <a:lnTo>
                  <a:pt x="2254" y="1278"/>
                </a:lnTo>
                <a:lnTo>
                  <a:pt x="2259" y="1276"/>
                </a:lnTo>
                <a:lnTo>
                  <a:pt x="2262" y="1270"/>
                </a:lnTo>
                <a:lnTo>
                  <a:pt x="2264" y="1268"/>
                </a:lnTo>
                <a:lnTo>
                  <a:pt x="2265" y="1264"/>
                </a:lnTo>
                <a:lnTo>
                  <a:pt x="2268" y="1258"/>
                </a:lnTo>
                <a:lnTo>
                  <a:pt x="2269" y="1248"/>
                </a:lnTo>
                <a:lnTo>
                  <a:pt x="2269" y="1236"/>
                </a:lnTo>
                <a:lnTo>
                  <a:pt x="2269" y="1194"/>
                </a:lnTo>
                <a:lnTo>
                  <a:pt x="2267" y="1200"/>
                </a:lnTo>
                <a:lnTo>
                  <a:pt x="2264" y="1208"/>
                </a:lnTo>
                <a:lnTo>
                  <a:pt x="2260" y="1214"/>
                </a:lnTo>
                <a:lnTo>
                  <a:pt x="2257" y="1220"/>
                </a:lnTo>
                <a:lnTo>
                  <a:pt x="2252" y="1224"/>
                </a:lnTo>
                <a:lnTo>
                  <a:pt x="2247" y="1228"/>
                </a:lnTo>
                <a:lnTo>
                  <a:pt x="2241" y="1230"/>
                </a:lnTo>
                <a:lnTo>
                  <a:pt x="2234" y="1232"/>
                </a:lnTo>
                <a:lnTo>
                  <a:pt x="2228" y="1230"/>
                </a:lnTo>
                <a:lnTo>
                  <a:pt x="2222" y="1228"/>
                </a:lnTo>
                <a:lnTo>
                  <a:pt x="2216" y="1224"/>
                </a:lnTo>
                <a:lnTo>
                  <a:pt x="2210" y="1220"/>
                </a:lnTo>
                <a:lnTo>
                  <a:pt x="2205" y="1212"/>
                </a:lnTo>
                <a:lnTo>
                  <a:pt x="2200" y="1204"/>
                </a:lnTo>
                <a:lnTo>
                  <a:pt x="2198" y="1198"/>
                </a:lnTo>
                <a:lnTo>
                  <a:pt x="2196" y="1194"/>
                </a:lnTo>
                <a:lnTo>
                  <a:pt x="2193" y="1182"/>
                </a:lnTo>
                <a:lnTo>
                  <a:pt x="2190" y="1168"/>
                </a:lnTo>
                <a:lnTo>
                  <a:pt x="2188" y="1152"/>
                </a:lnTo>
                <a:lnTo>
                  <a:pt x="2187" y="1136"/>
                </a:lnTo>
                <a:lnTo>
                  <a:pt x="2187" y="1116"/>
                </a:lnTo>
                <a:lnTo>
                  <a:pt x="2187" y="1098"/>
                </a:lnTo>
                <a:lnTo>
                  <a:pt x="2188" y="1080"/>
                </a:lnTo>
                <a:lnTo>
                  <a:pt x="2190" y="1064"/>
                </a:lnTo>
                <a:lnTo>
                  <a:pt x="2193" y="1050"/>
                </a:lnTo>
                <a:lnTo>
                  <a:pt x="2197" y="1038"/>
                </a:lnTo>
                <a:lnTo>
                  <a:pt x="2201" y="1026"/>
                </a:lnTo>
                <a:lnTo>
                  <a:pt x="2205" y="1018"/>
                </a:lnTo>
                <a:lnTo>
                  <a:pt x="2208" y="1014"/>
                </a:lnTo>
                <a:lnTo>
                  <a:pt x="2211" y="1010"/>
                </a:lnTo>
                <a:lnTo>
                  <a:pt x="2216" y="1004"/>
                </a:lnTo>
                <a:lnTo>
                  <a:pt x="2222" y="1000"/>
                </a:lnTo>
                <a:lnTo>
                  <a:pt x="2228" y="998"/>
                </a:lnTo>
                <a:lnTo>
                  <a:pt x="2234" y="997"/>
                </a:lnTo>
                <a:lnTo>
                  <a:pt x="2239" y="997"/>
                </a:lnTo>
                <a:lnTo>
                  <a:pt x="2243" y="998"/>
                </a:lnTo>
                <a:lnTo>
                  <a:pt x="2247" y="1000"/>
                </a:lnTo>
                <a:lnTo>
                  <a:pt x="2251" y="1002"/>
                </a:lnTo>
                <a:lnTo>
                  <a:pt x="2254" y="1006"/>
                </a:lnTo>
                <a:lnTo>
                  <a:pt x="2257" y="1010"/>
                </a:lnTo>
                <a:lnTo>
                  <a:pt x="2259" y="1014"/>
                </a:lnTo>
                <a:lnTo>
                  <a:pt x="2262" y="1020"/>
                </a:lnTo>
                <a:lnTo>
                  <a:pt x="2265" y="1030"/>
                </a:lnTo>
                <a:lnTo>
                  <a:pt x="2268" y="1038"/>
                </a:lnTo>
                <a:lnTo>
                  <a:pt x="2269" y="1000"/>
                </a:lnTo>
                <a:lnTo>
                  <a:pt x="2302" y="1000"/>
                </a:lnTo>
                <a:lnTo>
                  <a:pt x="2302" y="1238"/>
                </a:lnTo>
                <a:lnTo>
                  <a:pt x="2301" y="1252"/>
                </a:lnTo>
                <a:lnTo>
                  <a:pt x="2301" y="1258"/>
                </a:lnTo>
                <a:lnTo>
                  <a:pt x="2300" y="1264"/>
                </a:lnTo>
                <a:lnTo>
                  <a:pt x="2297" y="1276"/>
                </a:lnTo>
                <a:lnTo>
                  <a:pt x="2294" y="1288"/>
                </a:lnTo>
                <a:lnTo>
                  <a:pt x="2290" y="1298"/>
                </a:lnTo>
                <a:lnTo>
                  <a:pt x="2285" y="1306"/>
                </a:lnTo>
                <a:lnTo>
                  <a:pt x="2280" y="1312"/>
                </a:lnTo>
                <a:lnTo>
                  <a:pt x="2274" y="1318"/>
                </a:lnTo>
                <a:lnTo>
                  <a:pt x="2267" y="1322"/>
                </a:lnTo>
                <a:lnTo>
                  <a:pt x="2264" y="1324"/>
                </a:lnTo>
                <a:lnTo>
                  <a:pt x="2260" y="1326"/>
                </a:lnTo>
                <a:lnTo>
                  <a:pt x="2252" y="1328"/>
                </a:lnTo>
                <a:lnTo>
                  <a:pt x="2244" y="1328"/>
                </a:lnTo>
                <a:close/>
                <a:moveTo>
                  <a:pt x="386" y="779"/>
                </a:moveTo>
                <a:lnTo>
                  <a:pt x="310" y="343"/>
                </a:lnTo>
                <a:lnTo>
                  <a:pt x="235" y="779"/>
                </a:lnTo>
                <a:lnTo>
                  <a:pt x="386" y="779"/>
                </a:lnTo>
                <a:close/>
                <a:moveTo>
                  <a:pt x="620" y="1238"/>
                </a:moveTo>
                <a:lnTo>
                  <a:pt x="466" y="1238"/>
                </a:lnTo>
                <a:lnTo>
                  <a:pt x="428" y="1022"/>
                </a:lnTo>
                <a:lnTo>
                  <a:pt x="193" y="1022"/>
                </a:lnTo>
                <a:lnTo>
                  <a:pt x="154" y="1238"/>
                </a:lnTo>
                <a:lnTo>
                  <a:pt x="0" y="1238"/>
                </a:lnTo>
                <a:lnTo>
                  <a:pt x="218" y="16"/>
                </a:lnTo>
                <a:lnTo>
                  <a:pt x="403" y="16"/>
                </a:lnTo>
                <a:lnTo>
                  <a:pt x="620" y="1238"/>
                </a:lnTo>
                <a:close/>
                <a:moveTo>
                  <a:pt x="678" y="1238"/>
                </a:moveTo>
                <a:lnTo>
                  <a:pt x="678" y="963"/>
                </a:lnTo>
                <a:lnTo>
                  <a:pt x="817" y="963"/>
                </a:lnTo>
                <a:lnTo>
                  <a:pt x="817" y="1238"/>
                </a:lnTo>
                <a:lnTo>
                  <a:pt x="678" y="1238"/>
                </a:lnTo>
                <a:close/>
                <a:moveTo>
                  <a:pt x="821" y="439"/>
                </a:moveTo>
                <a:lnTo>
                  <a:pt x="785" y="863"/>
                </a:lnTo>
                <a:lnTo>
                  <a:pt x="704" y="863"/>
                </a:lnTo>
                <a:lnTo>
                  <a:pt x="674" y="439"/>
                </a:lnTo>
                <a:lnTo>
                  <a:pt x="674" y="16"/>
                </a:lnTo>
                <a:lnTo>
                  <a:pt x="821" y="16"/>
                </a:lnTo>
                <a:lnTo>
                  <a:pt x="821" y="439"/>
                </a:lnTo>
                <a:close/>
                <a:moveTo>
                  <a:pt x="1080" y="332"/>
                </a:moveTo>
                <a:lnTo>
                  <a:pt x="1045" y="332"/>
                </a:lnTo>
                <a:lnTo>
                  <a:pt x="1099" y="16"/>
                </a:lnTo>
                <a:lnTo>
                  <a:pt x="1142" y="16"/>
                </a:lnTo>
                <a:lnTo>
                  <a:pt x="1196" y="332"/>
                </a:lnTo>
                <a:lnTo>
                  <a:pt x="1160" y="332"/>
                </a:lnTo>
                <a:lnTo>
                  <a:pt x="1149" y="260"/>
                </a:lnTo>
                <a:lnTo>
                  <a:pt x="1092" y="260"/>
                </a:lnTo>
                <a:lnTo>
                  <a:pt x="1080" y="332"/>
                </a:lnTo>
                <a:close/>
                <a:moveTo>
                  <a:pt x="1100" y="208"/>
                </a:moveTo>
                <a:lnTo>
                  <a:pt x="1140" y="208"/>
                </a:lnTo>
                <a:lnTo>
                  <a:pt x="1121" y="88"/>
                </a:lnTo>
                <a:lnTo>
                  <a:pt x="1100" y="208"/>
                </a:lnTo>
                <a:close/>
                <a:moveTo>
                  <a:pt x="1247" y="335"/>
                </a:moveTo>
                <a:lnTo>
                  <a:pt x="1239" y="334"/>
                </a:lnTo>
                <a:lnTo>
                  <a:pt x="1235" y="334"/>
                </a:lnTo>
                <a:lnTo>
                  <a:pt x="1232" y="332"/>
                </a:lnTo>
                <a:lnTo>
                  <a:pt x="1225" y="326"/>
                </a:lnTo>
                <a:lnTo>
                  <a:pt x="1219" y="318"/>
                </a:lnTo>
                <a:lnTo>
                  <a:pt x="1216" y="314"/>
                </a:lnTo>
                <a:lnTo>
                  <a:pt x="1214" y="308"/>
                </a:lnTo>
                <a:lnTo>
                  <a:pt x="1212" y="302"/>
                </a:lnTo>
                <a:lnTo>
                  <a:pt x="1211" y="296"/>
                </a:lnTo>
                <a:lnTo>
                  <a:pt x="1210" y="290"/>
                </a:lnTo>
                <a:lnTo>
                  <a:pt x="1209" y="282"/>
                </a:lnTo>
                <a:lnTo>
                  <a:pt x="1208" y="274"/>
                </a:lnTo>
                <a:lnTo>
                  <a:pt x="1208" y="266"/>
                </a:lnTo>
                <a:lnTo>
                  <a:pt x="1208" y="252"/>
                </a:lnTo>
                <a:lnTo>
                  <a:pt x="1210" y="242"/>
                </a:lnTo>
                <a:lnTo>
                  <a:pt x="1211" y="232"/>
                </a:lnTo>
                <a:lnTo>
                  <a:pt x="1214" y="224"/>
                </a:lnTo>
                <a:lnTo>
                  <a:pt x="1218" y="216"/>
                </a:lnTo>
                <a:lnTo>
                  <a:pt x="1221" y="210"/>
                </a:lnTo>
                <a:lnTo>
                  <a:pt x="1226" y="206"/>
                </a:lnTo>
                <a:lnTo>
                  <a:pt x="1230" y="202"/>
                </a:lnTo>
                <a:lnTo>
                  <a:pt x="1236" y="198"/>
                </a:lnTo>
                <a:lnTo>
                  <a:pt x="1241" y="196"/>
                </a:lnTo>
                <a:lnTo>
                  <a:pt x="1252" y="192"/>
                </a:lnTo>
                <a:lnTo>
                  <a:pt x="1265" y="190"/>
                </a:lnTo>
                <a:lnTo>
                  <a:pt x="1270" y="188"/>
                </a:lnTo>
                <a:lnTo>
                  <a:pt x="1274" y="186"/>
                </a:lnTo>
                <a:lnTo>
                  <a:pt x="1277" y="184"/>
                </a:lnTo>
                <a:lnTo>
                  <a:pt x="1279" y="180"/>
                </a:lnTo>
                <a:lnTo>
                  <a:pt x="1280" y="176"/>
                </a:lnTo>
                <a:lnTo>
                  <a:pt x="1281" y="172"/>
                </a:lnTo>
                <a:lnTo>
                  <a:pt x="1280" y="164"/>
                </a:lnTo>
                <a:lnTo>
                  <a:pt x="1280" y="158"/>
                </a:lnTo>
                <a:lnTo>
                  <a:pt x="1278" y="152"/>
                </a:lnTo>
                <a:lnTo>
                  <a:pt x="1276" y="148"/>
                </a:lnTo>
                <a:lnTo>
                  <a:pt x="1274" y="144"/>
                </a:lnTo>
                <a:lnTo>
                  <a:pt x="1271" y="142"/>
                </a:lnTo>
                <a:lnTo>
                  <a:pt x="1267" y="140"/>
                </a:lnTo>
                <a:lnTo>
                  <a:pt x="1263" y="140"/>
                </a:lnTo>
                <a:lnTo>
                  <a:pt x="1259" y="140"/>
                </a:lnTo>
                <a:lnTo>
                  <a:pt x="1255" y="142"/>
                </a:lnTo>
                <a:lnTo>
                  <a:pt x="1252" y="144"/>
                </a:lnTo>
                <a:lnTo>
                  <a:pt x="1249" y="148"/>
                </a:lnTo>
                <a:lnTo>
                  <a:pt x="1247" y="152"/>
                </a:lnTo>
                <a:lnTo>
                  <a:pt x="1245" y="156"/>
                </a:lnTo>
                <a:lnTo>
                  <a:pt x="1243" y="162"/>
                </a:lnTo>
                <a:lnTo>
                  <a:pt x="1242" y="168"/>
                </a:lnTo>
                <a:lnTo>
                  <a:pt x="1212" y="162"/>
                </a:lnTo>
                <a:lnTo>
                  <a:pt x="1213" y="154"/>
                </a:lnTo>
                <a:lnTo>
                  <a:pt x="1214" y="148"/>
                </a:lnTo>
                <a:lnTo>
                  <a:pt x="1218" y="134"/>
                </a:lnTo>
                <a:lnTo>
                  <a:pt x="1223" y="122"/>
                </a:lnTo>
                <a:lnTo>
                  <a:pt x="1229" y="112"/>
                </a:lnTo>
                <a:lnTo>
                  <a:pt x="1232" y="106"/>
                </a:lnTo>
                <a:lnTo>
                  <a:pt x="1236" y="104"/>
                </a:lnTo>
                <a:lnTo>
                  <a:pt x="1238" y="102"/>
                </a:lnTo>
                <a:lnTo>
                  <a:pt x="1240" y="100"/>
                </a:lnTo>
                <a:lnTo>
                  <a:pt x="1244" y="98"/>
                </a:lnTo>
                <a:lnTo>
                  <a:pt x="1249" y="96"/>
                </a:lnTo>
                <a:lnTo>
                  <a:pt x="1253" y="94"/>
                </a:lnTo>
                <a:lnTo>
                  <a:pt x="1258" y="92"/>
                </a:lnTo>
                <a:lnTo>
                  <a:pt x="1263" y="92"/>
                </a:lnTo>
                <a:lnTo>
                  <a:pt x="1270" y="92"/>
                </a:lnTo>
                <a:lnTo>
                  <a:pt x="1276" y="94"/>
                </a:lnTo>
                <a:lnTo>
                  <a:pt x="1282" y="98"/>
                </a:lnTo>
                <a:lnTo>
                  <a:pt x="1288" y="100"/>
                </a:lnTo>
                <a:lnTo>
                  <a:pt x="1293" y="106"/>
                </a:lnTo>
                <a:lnTo>
                  <a:pt x="1298" y="112"/>
                </a:lnTo>
                <a:lnTo>
                  <a:pt x="1303" y="118"/>
                </a:lnTo>
                <a:lnTo>
                  <a:pt x="1306" y="126"/>
                </a:lnTo>
                <a:lnTo>
                  <a:pt x="1308" y="132"/>
                </a:lnTo>
                <a:lnTo>
                  <a:pt x="1309" y="136"/>
                </a:lnTo>
                <a:lnTo>
                  <a:pt x="1312" y="146"/>
                </a:lnTo>
                <a:lnTo>
                  <a:pt x="1313" y="158"/>
                </a:lnTo>
                <a:lnTo>
                  <a:pt x="1313" y="172"/>
                </a:lnTo>
                <a:lnTo>
                  <a:pt x="1313" y="332"/>
                </a:lnTo>
                <a:lnTo>
                  <a:pt x="1282" y="332"/>
                </a:lnTo>
                <a:lnTo>
                  <a:pt x="1282" y="298"/>
                </a:lnTo>
                <a:lnTo>
                  <a:pt x="1280" y="306"/>
                </a:lnTo>
                <a:lnTo>
                  <a:pt x="1276" y="314"/>
                </a:lnTo>
                <a:lnTo>
                  <a:pt x="1273" y="320"/>
                </a:lnTo>
                <a:lnTo>
                  <a:pt x="1269" y="326"/>
                </a:lnTo>
                <a:lnTo>
                  <a:pt x="1264" y="330"/>
                </a:lnTo>
                <a:lnTo>
                  <a:pt x="1262" y="332"/>
                </a:lnTo>
                <a:lnTo>
                  <a:pt x="1259" y="332"/>
                </a:lnTo>
                <a:lnTo>
                  <a:pt x="1253" y="334"/>
                </a:lnTo>
                <a:lnTo>
                  <a:pt x="1247" y="335"/>
                </a:lnTo>
                <a:close/>
                <a:moveTo>
                  <a:pt x="1256" y="290"/>
                </a:moveTo>
                <a:lnTo>
                  <a:pt x="1262" y="290"/>
                </a:lnTo>
                <a:lnTo>
                  <a:pt x="1266" y="288"/>
                </a:lnTo>
                <a:lnTo>
                  <a:pt x="1270" y="284"/>
                </a:lnTo>
                <a:lnTo>
                  <a:pt x="1274" y="278"/>
                </a:lnTo>
                <a:lnTo>
                  <a:pt x="1277" y="272"/>
                </a:lnTo>
                <a:lnTo>
                  <a:pt x="1279" y="264"/>
                </a:lnTo>
                <a:lnTo>
                  <a:pt x="1281" y="256"/>
                </a:lnTo>
                <a:lnTo>
                  <a:pt x="1281" y="246"/>
                </a:lnTo>
                <a:lnTo>
                  <a:pt x="1281" y="222"/>
                </a:lnTo>
                <a:lnTo>
                  <a:pt x="1279" y="224"/>
                </a:lnTo>
                <a:lnTo>
                  <a:pt x="1275" y="226"/>
                </a:lnTo>
                <a:lnTo>
                  <a:pt x="1266" y="230"/>
                </a:lnTo>
                <a:lnTo>
                  <a:pt x="1258" y="232"/>
                </a:lnTo>
                <a:lnTo>
                  <a:pt x="1251" y="236"/>
                </a:lnTo>
                <a:lnTo>
                  <a:pt x="1247" y="238"/>
                </a:lnTo>
                <a:lnTo>
                  <a:pt x="1244" y="242"/>
                </a:lnTo>
                <a:lnTo>
                  <a:pt x="1243" y="244"/>
                </a:lnTo>
                <a:lnTo>
                  <a:pt x="1242" y="246"/>
                </a:lnTo>
                <a:lnTo>
                  <a:pt x="1240" y="252"/>
                </a:lnTo>
                <a:lnTo>
                  <a:pt x="1240" y="256"/>
                </a:lnTo>
                <a:lnTo>
                  <a:pt x="1239" y="264"/>
                </a:lnTo>
                <a:lnTo>
                  <a:pt x="1239" y="270"/>
                </a:lnTo>
                <a:lnTo>
                  <a:pt x="1240" y="276"/>
                </a:lnTo>
                <a:lnTo>
                  <a:pt x="1242" y="280"/>
                </a:lnTo>
                <a:lnTo>
                  <a:pt x="1244" y="284"/>
                </a:lnTo>
                <a:lnTo>
                  <a:pt x="1247" y="286"/>
                </a:lnTo>
                <a:lnTo>
                  <a:pt x="1250" y="288"/>
                </a:lnTo>
                <a:lnTo>
                  <a:pt x="1253" y="290"/>
                </a:lnTo>
                <a:lnTo>
                  <a:pt x="1256" y="290"/>
                </a:lnTo>
                <a:close/>
                <a:moveTo>
                  <a:pt x="1374" y="332"/>
                </a:moveTo>
                <a:lnTo>
                  <a:pt x="1341" y="332"/>
                </a:lnTo>
                <a:lnTo>
                  <a:pt x="1341" y="16"/>
                </a:lnTo>
                <a:lnTo>
                  <a:pt x="1374" y="16"/>
                </a:lnTo>
                <a:lnTo>
                  <a:pt x="1374" y="332"/>
                </a:lnTo>
                <a:close/>
                <a:moveTo>
                  <a:pt x="1463" y="96"/>
                </a:moveTo>
                <a:lnTo>
                  <a:pt x="1463" y="144"/>
                </a:lnTo>
                <a:lnTo>
                  <a:pt x="1441" y="144"/>
                </a:lnTo>
                <a:lnTo>
                  <a:pt x="1441" y="258"/>
                </a:lnTo>
                <a:lnTo>
                  <a:pt x="1441" y="264"/>
                </a:lnTo>
                <a:lnTo>
                  <a:pt x="1442" y="270"/>
                </a:lnTo>
                <a:lnTo>
                  <a:pt x="1443" y="274"/>
                </a:lnTo>
                <a:lnTo>
                  <a:pt x="1444" y="276"/>
                </a:lnTo>
                <a:lnTo>
                  <a:pt x="1446" y="280"/>
                </a:lnTo>
                <a:lnTo>
                  <a:pt x="1448" y="280"/>
                </a:lnTo>
                <a:lnTo>
                  <a:pt x="1450" y="282"/>
                </a:lnTo>
                <a:lnTo>
                  <a:pt x="1452" y="282"/>
                </a:lnTo>
                <a:lnTo>
                  <a:pt x="1457" y="280"/>
                </a:lnTo>
                <a:lnTo>
                  <a:pt x="1460" y="280"/>
                </a:lnTo>
                <a:lnTo>
                  <a:pt x="1466" y="328"/>
                </a:lnTo>
                <a:lnTo>
                  <a:pt x="1459" y="332"/>
                </a:lnTo>
                <a:lnTo>
                  <a:pt x="1454" y="334"/>
                </a:lnTo>
                <a:lnTo>
                  <a:pt x="1448" y="334"/>
                </a:lnTo>
                <a:lnTo>
                  <a:pt x="1443" y="334"/>
                </a:lnTo>
                <a:lnTo>
                  <a:pt x="1439" y="334"/>
                </a:lnTo>
                <a:lnTo>
                  <a:pt x="1432" y="332"/>
                </a:lnTo>
                <a:lnTo>
                  <a:pt x="1425" y="326"/>
                </a:lnTo>
                <a:lnTo>
                  <a:pt x="1422" y="322"/>
                </a:lnTo>
                <a:lnTo>
                  <a:pt x="1419" y="318"/>
                </a:lnTo>
                <a:lnTo>
                  <a:pt x="1414" y="310"/>
                </a:lnTo>
                <a:lnTo>
                  <a:pt x="1413" y="304"/>
                </a:lnTo>
                <a:lnTo>
                  <a:pt x="1411" y="298"/>
                </a:lnTo>
                <a:lnTo>
                  <a:pt x="1410" y="290"/>
                </a:lnTo>
                <a:lnTo>
                  <a:pt x="1409" y="284"/>
                </a:lnTo>
                <a:lnTo>
                  <a:pt x="1409" y="276"/>
                </a:lnTo>
                <a:lnTo>
                  <a:pt x="1409" y="268"/>
                </a:lnTo>
                <a:lnTo>
                  <a:pt x="1409" y="144"/>
                </a:lnTo>
                <a:lnTo>
                  <a:pt x="1392" y="144"/>
                </a:lnTo>
                <a:lnTo>
                  <a:pt x="1392" y="96"/>
                </a:lnTo>
                <a:lnTo>
                  <a:pt x="1409" y="96"/>
                </a:lnTo>
                <a:lnTo>
                  <a:pt x="1409" y="40"/>
                </a:lnTo>
                <a:lnTo>
                  <a:pt x="1441" y="40"/>
                </a:lnTo>
                <a:lnTo>
                  <a:pt x="1441" y="96"/>
                </a:lnTo>
                <a:lnTo>
                  <a:pt x="1463" y="96"/>
                </a:lnTo>
                <a:close/>
                <a:moveTo>
                  <a:pt x="1535" y="335"/>
                </a:moveTo>
                <a:lnTo>
                  <a:pt x="1526" y="334"/>
                </a:lnTo>
                <a:lnTo>
                  <a:pt x="1522" y="334"/>
                </a:lnTo>
                <a:lnTo>
                  <a:pt x="1518" y="332"/>
                </a:lnTo>
                <a:lnTo>
                  <a:pt x="1511" y="328"/>
                </a:lnTo>
                <a:lnTo>
                  <a:pt x="1504" y="320"/>
                </a:lnTo>
                <a:lnTo>
                  <a:pt x="1498" y="312"/>
                </a:lnTo>
                <a:lnTo>
                  <a:pt x="1492" y="302"/>
                </a:lnTo>
                <a:lnTo>
                  <a:pt x="1488" y="290"/>
                </a:lnTo>
                <a:lnTo>
                  <a:pt x="1484" y="278"/>
                </a:lnTo>
                <a:lnTo>
                  <a:pt x="1481" y="264"/>
                </a:lnTo>
                <a:lnTo>
                  <a:pt x="1478" y="248"/>
                </a:lnTo>
                <a:lnTo>
                  <a:pt x="1477" y="232"/>
                </a:lnTo>
                <a:lnTo>
                  <a:pt x="1477" y="214"/>
                </a:lnTo>
                <a:lnTo>
                  <a:pt x="1477" y="196"/>
                </a:lnTo>
                <a:lnTo>
                  <a:pt x="1478" y="180"/>
                </a:lnTo>
                <a:lnTo>
                  <a:pt x="1479" y="172"/>
                </a:lnTo>
                <a:lnTo>
                  <a:pt x="1481" y="164"/>
                </a:lnTo>
                <a:lnTo>
                  <a:pt x="1484" y="150"/>
                </a:lnTo>
                <a:lnTo>
                  <a:pt x="1488" y="138"/>
                </a:lnTo>
                <a:lnTo>
                  <a:pt x="1492" y="126"/>
                </a:lnTo>
                <a:lnTo>
                  <a:pt x="1498" y="116"/>
                </a:lnTo>
                <a:lnTo>
                  <a:pt x="1504" y="108"/>
                </a:lnTo>
                <a:lnTo>
                  <a:pt x="1507" y="104"/>
                </a:lnTo>
                <a:lnTo>
                  <a:pt x="1511" y="102"/>
                </a:lnTo>
                <a:lnTo>
                  <a:pt x="1518" y="96"/>
                </a:lnTo>
                <a:lnTo>
                  <a:pt x="1522" y="94"/>
                </a:lnTo>
                <a:lnTo>
                  <a:pt x="1526" y="94"/>
                </a:lnTo>
                <a:lnTo>
                  <a:pt x="1535" y="92"/>
                </a:lnTo>
                <a:lnTo>
                  <a:pt x="1543" y="94"/>
                </a:lnTo>
                <a:lnTo>
                  <a:pt x="1547" y="94"/>
                </a:lnTo>
                <a:lnTo>
                  <a:pt x="1551" y="96"/>
                </a:lnTo>
                <a:lnTo>
                  <a:pt x="1559" y="102"/>
                </a:lnTo>
                <a:lnTo>
                  <a:pt x="1566" y="108"/>
                </a:lnTo>
                <a:lnTo>
                  <a:pt x="1572" y="116"/>
                </a:lnTo>
                <a:lnTo>
                  <a:pt x="1577" y="126"/>
                </a:lnTo>
                <a:lnTo>
                  <a:pt x="1582" y="138"/>
                </a:lnTo>
                <a:lnTo>
                  <a:pt x="1586" y="150"/>
                </a:lnTo>
                <a:lnTo>
                  <a:pt x="1587" y="158"/>
                </a:lnTo>
                <a:lnTo>
                  <a:pt x="1589" y="164"/>
                </a:lnTo>
                <a:lnTo>
                  <a:pt x="1591" y="180"/>
                </a:lnTo>
                <a:lnTo>
                  <a:pt x="1592" y="196"/>
                </a:lnTo>
                <a:lnTo>
                  <a:pt x="1593" y="214"/>
                </a:lnTo>
                <a:lnTo>
                  <a:pt x="1592" y="232"/>
                </a:lnTo>
                <a:lnTo>
                  <a:pt x="1591" y="248"/>
                </a:lnTo>
                <a:lnTo>
                  <a:pt x="1590" y="256"/>
                </a:lnTo>
                <a:lnTo>
                  <a:pt x="1589" y="264"/>
                </a:lnTo>
                <a:lnTo>
                  <a:pt x="1586" y="278"/>
                </a:lnTo>
                <a:lnTo>
                  <a:pt x="1582" y="290"/>
                </a:lnTo>
                <a:lnTo>
                  <a:pt x="1577" y="302"/>
                </a:lnTo>
                <a:lnTo>
                  <a:pt x="1572" y="312"/>
                </a:lnTo>
                <a:lnTo>
                  <a:pt x="1566" y="320"/>
                </a:lnTo>
                <a:lnTo>
                  <a:pt x="1562" y="324"/>
                </a:lnTo>
                <a:lnTo>
                  <a:pt x="1559" y="328"/>
                </a:lnTo>
                <a:lnTo>
                  <a:pt x="1551" y="332"/>
                </a:lnTo>
                <a:lnTo>
                  <a:pt x="1547" y="334"/>
                </a:lnTo>
                <a:lnTo>
                  <a:pt x="1543" y="334"/>
                </a:lnTo>
                <a:lnTo>
                  <a:pt x="1535" y="335"/>
                </a:lnTo>
                <a:close/>
                <a:moveTo>
                  <a:pt x="1535" y="286"/>
                </a:moveTo>
                <a:lnTo>
                  <a:pt x="1540" y="284"/>
                </a:lnTo>
                <a:lnTo>
                  <a:pt x="1543" y="282"/>
                </a:lnTo>
                <a:lnTo>
                  <a:pt x="1545" y="280"/>
                </a:lnTo>
                <a:lnTo>
                  <a:pt x="1548" y="278"/>
                </a:lnTo>
                <a:lnTo>
                  <a:pt x="1550" y="274"/>
                </a:lnTo>
                <a:lnTo>
                  <a:pt x="1552" y="270"/>
                </a:lnTo>
                <a:lnTo>
                  <a:pt x="1553" y="264"/>
                </a:lnTo>
                <a:lnTo>
                  <a:pt x="1556" y="254"/>
                </a:lnTo>
                <a:lnTo>
                  <a:pt x="1558" y="242"/>
                </a:lnTo>
                <a:lnTo>
                  <a:pt x="1559" y="228"/>
                </a:lnTo>
                <a:lnTo>
                  <a:pt x="1559" y="214"/>
                </a:lnTo>
                <a:lnTo>
                  <a:pt x="1559" y="200"/>
                </a:lnTo>
                <a:lnTo>
                  <a:pt x="1558" y="186"/>
                </a:lnTo>
                <a:lnTo>
                  <a:pt x="1556" y="174"/>
                </a:lnTo>
                <a:lnTo>
                  <a:pt x="1553" y="162"/>
                </a:lnTo>
                <a:lnTo>
                  <a:pt x="1552" y="158"/>
                </a:lnTo>
                <a:lnTo>
                  <a:pt x="1550" y="154"/>
                </a:lnTo>
                <a:lnTo>
                  <a:pt x="1545" y="148"/>
                </a:lnTo>
                <a:lnTo>
                  <a:pt x="1540" y="144"/>
                </a:lnTo>
                <a:lnTo>
                  <a:pt x="1535" y="142"/>
                </a:lnTo>
                <a:lnTo>
                  <a:pt x="1529" y="144"/>
                </a:lnTo>
                <a:lnTo>
                  <a:pt x="1526" y="146"/>
                </a:lnTo>
                <a:lnTo>
                  <a:pt x="1524" y="148"/>
                </a:lnTo>
                <a:lnTo>
                  <a:pt x="1522" y="150"/>
                </a:lnTo>
                <a:lnTo>
                  <a:pt x="1520" y="154"/>
                </a:lnTo>
                <a:lnTo>
                  <a:pt x="1518" y="158"/>
                </a:lnTo>
                <a:lnTo>
                  <a:pt x="1516" y="162"/>
                </a:lnTo>
                <a:lnTo>
                  <a:pt x="1513" y="174"/>
                </a:lnTo>
                <a:lnTo>
                  <a:pt x="1511" y="186"/>
                </a:lnTo>
                <a:lnTo>
                  <a:pt x="1510" y="200"/>
                </a:lnTo>
                <a:lnTo>
                  <a:pt x="1510" y="214"/>
                </a:lnTo>
                <a:lnTo>
                  <a:pt x="1510" y="228"/>
                </a:lnTo>
                <a:lnTo>
                  <a:pt x="1511" y="242"/>
                </a:lnTo>
                <a:lnTo>
                  <a:pt x="1513" y="254"/>
                </a:lnTo>
                <a:lnTo>
                  <a:pt x="1516" y="264"/>
                </a:lnTo>
                <a:lnTo>
                  <a:pt x="1517" y="268"/>
                </a:lnTo>
                <a:lnTo>
                  <a:pt x="1518" y="270"/>
                </a:lnTo>
                <a:lnTo>
                  <a:pt x="1520" y="274"/>
                </a:lnTo>
                <a:lnTo>
                  <a:pt x="1524" y="280"/>
                </a:lnTo>
                <a:lnTo>
                  <a:pt x="1529" y="284"/>
                </a:lnTo>
                <a:lnTo>
                  <a:pt x="1535" y="286"/>
                </a:lnTo>
                <a:close/>
                <a:moveTo>
                  <a:pt x="1763" y="16"/>
                </a:moveTo>
                <a:lnTo>
                  <a:pt x="1796" y="16"/>
                </a:lnTo>
                <a:lnTo>
                  <a:pt x="1796" y="220"/>
                </a:lnTo>
                <a:lnTo>
                  <a:pt x="1795" y="238"/>
                </a:lnTo>
                <a:lnTo>
                  <a:pt x="1795" y="246"/>
                </a:lnTo>
                <a:lnTo>
                  <a:pt x="1794" y="254"/>
                </a:lnTo>
                <a:lnTo>
                  <a:pt x="1791" y="268"/>
                </a:lnTo>
                <a:lnTo>
                  <a:pt x="1788" y="282"/>
                </a:lnTo>
                <a:lnTo>
                  <a:pt x="1786" y="288"/>
                </a:lnTo>
                <a:lnTo>
                  <a:pt x="1783" y="294"/>
                </a:lnTo>
                <a:lnTo>
                  <a:pt x="1778" y="304"/>
                </a:lnTo>
                <a:lnTo>
                  <a:pt x="1772" y="314"/>
                </a:lnTo>
                <a:lnTo>
                  <a:pt x="1765" y="322"/>
                </a:lnTo>
                <a:lnTo>
                  <a:pt x="1757" y="328"/>
                </a:lnTo>
                <a:lnTo>
                  <a:pt x="1749" y="332"/>
                </a:lnTo>
                <a:lnTo>
                  <a:pt x="1740" y="334"/>
                </a:lnTo>
                <a:lnTo>
                  <a:pt x="1731" y="335"/>
                </a:lnTo>
                <a:lnTo>
                  <a:pt x="1720" y="334"/>
                </a:lnTo>
                <a:lnTo>
                  <a:pt x="1711" y="332"/>
                </a:lnTo>
                <a:lnTo>
                  <a:pt x="1703" y="328"/>
                </a:lnTo>
                <a:lnTo>
                  <a:pt x="1696" y="322"/>
                </a:lnTo>
                <a:lnTo>
                  <a:pt x="1689" y="314"/>
                </a:lnTo>
                <a:lnTo>
                  <a:pt x="1685" y="308"/>
                </a:lnTo>
                <a:lnTo>
                  <a:pt x="1683" y="304"/>
                </a:lnTo>
                <a:lnTo>
                  <a:pt x="1677" y="294"/>
                </a:lnTo>
                <a:lnTo>
                  <a:pt x="1673" y="282"/>
                </a:lnTo>
                <a:lnTo>
                  <a:pt x="1669" y="268"/>
                </a:lnTo>
                <a:lnTo>
                  <a:pt x="1667" y="254"/>
                </a:lnTo>
                <a:lnTo>
                  <a:pt x="1666" y="246"/>
                </a:lnTo>
                <a:lnTo>
                  <a:pt x="1665" y="238"/>
                </a:lnTo>
                <a:lnTo>
                  <a:pt x="1665" y="220"/>
                </a:lnTo>
                <a:lnTo>
                  <a:pt x="1665" y="16"/>
                </a:lnTo>
                <a:lnTo>
                  <a:pt x="1698" y="16"/>
                </a:lnTo>
                <a:lnTo>
                  <a:pt x="1698" y="216"/>
                </a:lnTo>
                <a:lnTo>
                  <a:pt x="1698" y="228"/>
                </a:lnTo>
                <a:lnTo>
                  <a:pt x="1699" y="234"/>
                </a:lnTo>
                <a:lnTo>
                  <a:pt x="1700" y="240"/>
                </a:lnTo>
                <a:lnTo>
                  <a:pt x="1703" y="250"/>
                </a:lnTo>
                <a:lnTo>
                  <a:pt x="1705" y="256"/>
                </a:lnTo>
                <a:lnTo>
                  <a:pt x="1707" y="260"/>
                </a:lnTo>
                <a:lnTo>
                  <a:pt x="1709" y="264"/>
                </a:lnTo>
                <a:lnTo>
                  <a:pt x="1711" y="268"/>
                </a:lnTo>
                <a:lnTo>
                  <a:pt x="1717" y="272"/>
                </a:lnTo>
                <a:lnTo>
                  <a:pt x="1724" y="276"/>
                </a:lnTo>
                <a:lnTo>
                  <a:pt x="1731" y="278"/>
                </a:lnTo>
                <a:lnTo>
                  <a:pt x="1738" y="276"/>
                </a:lnTo>
                <a:lnTo>
                  <a:pt x="1741" y="274"/>
                </a:lnTo>
                <a:lnTo>
                  <a:pt x="1744" y="272"/>
                </a:lnTo>
                <a:lnTo>
                  <a:pt x="1749" y="268"/>
                </a:lnTo>
                <a:lnTo>
                  <a:pt x="1752" y="264"/>
                </a:lnTo>
                <a:lnTo>
                  <a:pt x="1754" y="260"/>
                </a:lnTo>
                <a:lnTo>
                  <a:pt x="1756" y="256"/>
                </a:lnTo>
                <a:lnTo>
                  <a:pt x="1758" y="250"/>
                </a:lnTo>
                <a:lnTo>
                  <a:pt x="1761" y="240"/>
                </a:lnTo>
                <a:lnTo>
                  <a:pt x="1762" y="228"/>
                </a:lnTo>
                <a:lnTo>
                  <a:pt x="1763" y="216"/>
                </a:lnTo>
                <a:lnTo>
                  <a:pt x="1763" y="16"/>
                </a:lnTo>
                <a:close/>
                <a:moveTo>
                  <a:pt x="1857" y="194"/>
                </a:moveTo>
                <a:lnTo>
                  <a:pt x="1857" y="332"/>
                </a:lnTo>
                <a:lnTo>
                  <a:pt x="1825" y="332"/>
                </a:lnTo>
                <a:lnTo>
                  <a:pt x="1825" y="96"/>
                </a:lnTo>
                <a:lnTo>
                  <a:pt x="1856" y="96"/>
                </a:lnTo>
                <a:lnTo>
                  <a:pt x="1856" y="138"/>
                </a:lnTo>
                <a:lnTo>
                  <a:pt x="1859" y="128"/>
                </a:lnTo>
                <a:lnTo>
                  <a:pt x="1862" y="118"/>
                </a:lnTo>
                <a:lnTo>
                  <a:pt x="1866" y="112"/>
                </a:lnTo>
                <a:lnTo>
                  <a:pt x="1870" y="104"/>
                </a:lnTo>
                <a:lnTo>
                  <a:pt x="1875" y="100"/>
                </a:lnTo>
                <a:lnTo>
                  <a:pt x="1881" y="96"/>
                </a:lnTo>
                <a:lnTo>
                  <a:pt x="1886" y="94"/>
                </a:lnTo>
                <a:lnTo>
                  <a:pt x="1893" y="92"/>
                </a:lnTo>
                <a:lnTo>
                  <a:pt x="1902" y="94"/>
                </a:lnTo>
                <a:lnTo>
                  <a:pt x="1906" y="96"/>
                </a:lnTo>
                <a:lnTo>
                  <a:pt x="1909" y="98"/>
                </a:lnTo>
                <a:lnTo>
                  <a:pt x="1913" y="102"/>
                </a:lnTo>
                <a:lnTo>
                  <a:pt x="1916" y="106"/>
                </a:lnTo>
                <a:lnTo>
                  <a:pt x="1919" y="110"/>
                </a:lnTo>
                <a:lnTo>
                  <a:pt x="1922" y="116"/>
                </a:lnTo>
                <a:lnTo>
                  <a:pt x="1925" y="122"/>
                </a:lnTo>
                <a:lnTo>
                  <a:pt x="1927" y="130"/>
                </a:lnTo>
                <a:lnTo>
                  <a:pt x="1929" y="136"/>
                </a:lnTo>
                <a:lnTo>
                  <a:pt x="1931" y="144"/>
                </a:lnTo>
                <a:lnTo>
                  <a:pt x="1932" y="152"/>
                </a:lnTo>
                <a:lnTo>
                  <a:pt x="1933" y="162"/>
                </a:lnTo>
                <a:lnTo>
                  <a:pt x="1933" y="172"/>
                </a:lnTo>
                <a:lnTo>
                  <a:pt x="1933" y="182"/>
                </a:lnTo>
                <a:lnTo>
                  <a:pt x="1933" y="332"/>
                </a:lnTo>
                <a:lnTo>
                  <a:pt x="1901" y="332"/>
                </a:lnTo>
                <a:lnTo>
                  <a:pt x="1901" y="192"/>
                </a:lnTo>
                <a:lnTo>
                  <a:pt x="1900" y="182"/>
                </a:lnTo>
                <a:lnTo>
                  <a:pt x="1899" y="174"/>
                </a:lnTo>
                <a:lnTo>
                  <a:pt x="1898" y="166"/>
                </a:lnTo>
                <a:lnTo>
                  <a:pt x="1895" y="158"/>
                </a:lnTo>
                <a:lnTo>
                  <a:pt x="1892" y="154"/>
                </a:lnTo>
                <a:lnTo>
                  <a:pt x="1889" y="150"/>
                </a:lnTo>
                <a:lnTo>
                  <a:pt x="1884" y="148"/>
                </a:lnTo>
                <a:lnTo>
                  <a:pt x="1880" y="146"/>
                </a:lnTo>
                <a:lnTo>
                  <a:pt x="1875" y="148"/>
                </a:lnTo>
                <a:lnTo>
                  <a:pt x="1871" y="150"/>
                </a:lnTo>
                <a:lnTo>
                  <a:pt x="1867" y="154"/>
                </a:lnTo>
                <a:lnTo>
                  <a:pt x="1864" y="160"/>
                </a:lnTo>
                <a:lnTo>
                  <a:pt x="1861" y="166"/>
                </a:lnTo>
                <a:lnTo>
                  <a:pt x="1859" y="174"/>
                </a:lnTo>
                <a:lnTo>
                  <a:pt x="1858" y="184"/>
                </a:lnTo>
                <a:lnTo>
                  <a:pt x="1857" y="194"/>
                </a:lnTo>
                <a:close/>
                <a:moveTo>
                  <a:pt x="1976" y="66"/>
                </a:moveTo>
                <a:lnTo>
                  <a:pt x="1973" y="64"/>
                </a:lnTo>
                <a:lnTo>
                  <a:pt x="1970" y="62"/>
                </a:lnTo>
                <a:lnTo>
                  <a:pt x="1967" y="60"/>
                </a:lnTo>
                <a:lnTo>
                  <a:pt x="1964" y="56"/>
                </a:lnTo>
                <a:lnTo>
                  <a:pt x="1962" y="50"/>
                </a:lnTo>
                <a:lnTo>
                  <a:pt x="1960" y="44"/>
                </a:lnTo>
                <a:lnTo>
                  <a:pt x="1959" y="38"/>
                </a:lnTo>
                <a:lnTo>
                  <a:pt x="1959" y="32"/>
                </a:lnTo>
                <a:lnTo>
                  <a:pt x="1959" y="26"/>
                </a:lnTo>
                <a:lnTo>
                  <a:pt x="1960" y="20"/>
                </a:lnTo>
                <a:lnTo>
                  <a:pt x="1962" y="14"/>
                </a:lnTo>
                <a:lnTo>
                  <a:pt x="1964" y="8"/>
                </a:lnTo>
                <a:lnTo>
                  <a:pt x="1967" y="4"/>
                </a:lnTo>
                <a:lnTo>
                  <a:pt x="1970" y="2"/>
                </a:lnTo>
                <a:lnTo>
                  <a:pt x="1973" y="0"/>
                </a:lnTo>
                <a:lnTo>
                  <a:pt x="1976" y="0"/>
                </a:lnTo>
                <a:lnTo>
                  <a:pt x="1980" y="0"/>
                </a:lnTo>
                <a:lnTo>
                  <a:pt x="1983" y="2"/>
                </a:lnTo>
                <a:lnTo>
                  <a:pt x="1986" y="4"/>
                </a:lnTo>
                <a:lnTo>
                  <a:pt x="1989" y="8"/>
                </a:lnTo>
                <a:lnTo>
                  <a:pt x="1991" y="14"/>
                </a:lnTo>
                <a:lnTo>
                  <a:pt x="1993" y="20"/>
                </a:lnTo>
                <a:lnTo>
                  <a:pt x="1994" y="26"/>
                </a:lnTo>
                <a:lnTo>
                  <a:pt x="1994" y="32"/>
                </a:lnTo>
                <a:lnTo>
                  <a:pt x="1994" y="38"/>
                </a:lnTo>
                <a:lnTo>
                  <a:pt x="1993" y="44"/>
                </a:lnTo>
                <a:lnTo>
                  <a:pt x="1991" y="50"/>
                </a:lnTo>
                <a:lnTo>
                  <a:pt x="1989" y="56"/>
                </a:lnTo>
                <a:lnTo>
                  <a:pt x="1986" y="60"/>
                </a:lnTo>
                <a:lnTo>
                  <a:pt x="1983" y="62"/>
                </a:lnTo>
                <a:lnTo>
                  <a:pt x="1980" y="64"/>
                </a:lnTo>
                <a:lnTo>
                  <a:pt x="1976" y="66"/>
                </a:lnTo>
                <a:close/>
                <a:moveTo>
                  <a:pt x="1960" y="96"/>
                </a:moveTo>
                <a:lnTo>
                  <a:pt x="1993" y="96"/>
                </a:lnTo>
                <a:lnTo>
                  <a:pt x="1993" y="332"/>
                </a:lnTo>
                <a:lnTo>
                  <a:pt x="1960" y="332"/>
                </a:lnTo>
                <a:lnTo>
                  <a:pt x="1960" y="96"/>
                </a:lnTo>
                <a:close/>
                <a:moveTo>
                  <a:pt x="2129" y="96"/>
                </a:moveTo>
                <a:lnTo>
                  <a:pt x="2087" y="332"/>
                </a:lnTo>
                <a:lnTo>
                  <a:pt x="2050" y="332"/>
                </a:lnTo>
                <a:lnTo>
                  <a:pt x="2009" y="96"/>
                </a:lnTo>
                <a:lnTo>
                  <a:pt x="2044" y="96"/>
                </a:lnTo>
                <a:lnTo>
                  <a:pt x="2068" y="264"/>
                </a:lnTo>
                <a:lnTo>
                  <a:pt x="2094" y="96"/>
                </a:lnTo>
                <a:lnTo>
                  <a:pt x="2129" y="96"/>
                </a:lnTo>
                <a:close/>
                <a:moveTo>
                  <a:pt x="2195" y="335"/>
                </a:moveTo>
                <a:lnTo>
                  <a:pt x="2186" y="334"/>
                </a:lnTo>
                <a:lnTo>
                  <a:pt x="2182" y="334"/>
                </a:lnTo>
                <a:lnTo>
                  <a:pt x="2178" y="332"/>
                </a:lnTo>
                <a:lnTo>
                  <a:pt x="2170" y="328"/>
                </a:lnTo>
                <a:lnTo>
                  <a:pt x="2164" y="320"/>
                </a:lnTo>
                <a:lnTo>
                  <a:pt x="2157" y="312"/>
                </a:lnTo>
                <a:lnTo>
                  <a:pt x="2152" y="304"/>
                </a:lnTo>
                <a:lnTo>
                  <a:pt x="2147" y="292"/>
                </a:lnTo>
                <a:lnTo>
                  <a:pt x="2143" y="278"/>
                </a:lnTo>
                <a:lnTo>
                  <a:pt x="2140" y="264"/>
                </a:lnTo>
                <a:lnTo>
                  <a:pt x="2138" y="250"/>
                </a:lnTo>
                <a:lnTo>
                  <a:pt x="2137" y="232"/>
                </a:lnTo>
                <a:lnTo>
                  <a:pt x="2136" y="214"/>
                </a:lnTo>
                <a:lnTo>
                  <a:pt x="2137" y="196"/>
                </a:lnTo>
                <a:lnTo>
                  <a:pt x="2138" y="180"/>
                </a:lnTo>
                <a:lnTo>
                  <a:pt x="2139" y="172"/>
                </a:lnTo>
                <a:lnTo>
                  <a:pt x="2140" y="164"/>
                </a:lnTo>
                <a:lnTo>
                  <a:pt x="2143" y="150"/>
                </a:lnTo>
                <a:lnTo>
                  <a:pt x="2147" y="138"/>
                </a:lnTo>
                <a:lnTo>
                  <a:pt x="2152" y="126"/>
                </a:lnTo>
                <a:lnTo>
                  <a:pt x="2157" y="116"/>
                </a:lnTo>
                <a:lnTo>
                  <a:pt x="2163" y="108"/>
                </a:lnTo>
                <a:lnTo>
                  <a:pt x="2167" y="104"/>
                </a:lnTo>
                <a:lnTo>
                  <a:pt x="2170" y="102"/>
                </a:lnTo>
                <a:lnTo>
                  <a:pt x="2177" y="96"/>
                </a:lnTo>
                <a:lnTo>
                  <a:pt x="2185" y="94"/>
                </a:lnTo>
                <a:lnTo>
                  <a:pt x="2193" y="92"/>
                </a:lnTo>
                <a:lnTo>
                  <a:pt x="2201" y="94"/>
                </a:lnTo>
                <a:lnTo>
                  <a:pt x="2208" y="96"/>
                </a:lnTo>
                <a:lnTo>
                  <a:pt x="2215" y="100"/>
                </a:lnTo>
                <a:lnTo>
                  <a:pt x="2222" y="106"/>
                </a:lnTo>
                <a:lnTo>
                  <a:pt x="2228" y="114"/>
                </a:lnTo>
                <a:lnTo>
                  <a:pt x="2233" y="122"/>
                </a:lnTo>
                <a:lnTo>
                  <a:pt x="2237" y="132"/>
                </a:lnTo>
                <a:lnTo>
                  <a:pt x="2241" y="146"/>
                </a:lnTo>
                <a:lnTo>
                  <a:pt x="2245" y="160"/>
                </a:lnTo>
                <a:lnTo>
                  <a:pt x="2246" y="168"/>
                </a:lnTo>
                <a:lnTo>
                  <a:pt x="2247" y="176"/>
                </a:lnTo>
                <a:lnTo>
                  <a:pt x="2248" y="192"/>
                </a:lnTo>
                <a:lnTo>
                  <a:pt x="2249" y="212"/>
                </a:lnTo>
                <a:lnTo>
                  <a:pt x="2249" y="230"/>
                </a:lnTo>
                <a:lnTo>
                  <a:pt x="2169" y="230"/>
                </a:lnTo>
                <a:lnTo>
                  <a:pt x="2169" y="242"/>
                </a:lnTo>
                <a:lnTo>
                  <a:pt x="2170" y="254"/>
                </a:lnTo>
                <a:lnTo>
                  <a:pt x="2171" y="258"/>
                </a:lnTo>
                <a:lnTo>
                  <a:pt x="2173" y="264"/>
                </a:lnTo>
                <a:lnTo>
                  <a:pt x="2176" y="272"/>
                </a:lnTo>
                <a:lnTo>
                  <a:pt x="2178" y="276"/>
                </a:lnTo>
                <a:lnTo>
                  <a:pt x="2180" y="278"/>
                </a:lnTo>
                <a:lnTo>
                  <a:pt x="2184" y="284"/>
                </a:lnTo>
                <a:lnTo>
                  <a:pt x="2187" y="284"/>
                </a:lnTo>
                <a:lnTo>
                  <a:pt x="2189" y="286"/>
                </a:lnTo>
                <a:lnTo>
                  <a:pt x="2195" y="286"/>
                </a:lnTo>
                <a:lnTo>
                  <a:pt x="2203" y="286"/>
                </a:lnTo>
                <a:lnTo>
                  <a:pt x="2206" y="284"/>
                </a:lnTo>
                <a:lnTo>
                  <a:pt x="2209" y="280"/>
                </a:lnTo>
                <a:lnTo>
                  <a:pt x="2212" y="276"/>
                </a:lnTo>
                <a:lnTo>
                  <a:pt x="2215" y="272"/>
                </a:lnTo>
                <a:lnTo>
                  <a:pt x="2216" y="266"/>
                </a:lnTo>
                <a:lnTo>
                  <a:pt x="2218" y="260"/>
                </a:lnTo>
                <a:lnTo>
                  <a:pt x="2248" y="264"/>
                </a:lnTo>
                <a:lnTo>
                  <a:pt x="2247" y="272"/>
                </a:lnTo>
                <a:lnTo>
                  <a:pt x="2246" y="280"/>
                </a:lnTo>
                <a:lnTo>
                  <a:pt x="2244" y="286"/>
                </a:lnTo>
                <a:lnTo>
                  <a:pt x="2242" y="294"/>
                </a:lnTo>
                <a:lnTo>
                  <a:pt x="2237" y="306"/>
                </a:lnTo>
                <a:lnTo>
                  <a:pt x="2234" y="310"/>
                </a:lnTo>
                <a:lnTo>
                  <a:pt x="2231" y="316"/>
                </a:lnTo>
                <a:lnTo>
                  <a:pt x="2227" y="320"/>
                </a:lnTo>
                <a:lnTo>
                  <a:pt x="2223" y="324"/>
                </a:lnTo>
                <a:lnTo>
                  <a:pt x="2219" y="328"/>
                </a:lnTo>
                <a:lnTo>
                  <a:pt x="2215" y="330"/>
                </a:lnTo>
                <a:lnTo>
                  <a:pt x="2210" y="332"/>
                </a:lnTo>
                <a:lnTo>
                  <a:pt x="2205" y="334"/>
                </a:lnTo>
                <a:lnTo>
                  <a:pt x="2200" y="335"/>
                </a:lnTo>
                <a:lnTo>
                  <a:pt x="2195" y="335"/>
                </a:lnTo>
                <a:close/>
                <a:moveTo>
                  <a:pt x="2169" y="190"/>
                </a:moveTo>
                <a:lnTo>
                  <a:pt x="2218" y="190"/>
                </a:lnTo>
                <a:lnTo>
                  <a:pt x="2218" y="180"/>
                </a:lnTo>
                <a:lnTo>
                  <a:pt x="2216" y="170"/>
                </a:lnTo>
                <a:lnTo>
                  <a:pt x="2214" y="162"/>
                </a:lnTo>
                <a:lnTo>
                  <a:pt x="2211" y="154"/>
                </a:lnTo>
                <a:lnTo>
                  <a:pt x="2210" y="152"/>
                </a:lnTo>
                <a:lnTo>
                  <a:pt x="2208" y="148"/>
                </a:lnTo>
                <a:lnTo>
                  <a:pt x="2204" y="144"/>
                </a:lnTo>
                <a:lnTo>
                  <a:pt x="2199" y="142"/>
                </a:lnTo>
                <a:lnTo>
                  <a:pt x="2194" y="142"/>
                </a:lnTo>
                <a:lnTo>
                  <a:pt x="2189" y="142"/>
                </a:lnTo>
                <a:lnTo>
                  <a:pt x="2184" y="144"/>
                </a:lnTo>
                <a:lnTo>
                  <a:pt x="2182" y="146"/>
                </a:lnTo>
                <a:lnTo>
                  <a:pt x="2180" y="150"/>
                </a:lnTo>
                <a:lnTo>
                  <a:pt x="2176" y="156"/>
                </a:lnTo>
                <a:lnTo>
                  <a:pt x="2173" y="162"/>
                </a:lnTo>
                <a:lnTo>
                  <a:pt x="2171" y="170"/>
                </a:lnTo>
                <a:lnTo>
                  <a:pt x="2169" y="180"/>
                </a:lnTo>
                <a:lnTo>
                  <a:pt x="2169" y="190"/>
                </a:lnTo>
                <a:close/>
                <a:moveTo>
                  <a:pt x="2271" y="332"/>
                </a:moveTo>
                <a:lnTo>
                  <a:pt x="2271" y="96"/>
                </a:lnTo>
                <a:lnTo>
                  <a:pt x="2303" y="96"/>
                </a:lnTo>
                <a:lnTo>
                  <a:pt x="2303" y="136"/>
                </a:lnTo>
                <a:lnTo>
                  <a:pt x="2306" y="126"/>
                </a:lnTo>
                <a:lnTo>
                  <a:pt x="2309" y="118"/>
                </a:lnTo>
                <a:lnTo>
                  <a:pt x="2312" y="110"/>
                </a:lnTo>
                <a:lnTo>
                  <a:pt x="2315" y="104"/>
                </a:lnTo>
                <a:lnTo>
                  <a:pt x="2319" y="98"/>
                </a:lnTo>
                <a:lnTo>
                  <a:pt x="2323" y="94"/>
                </a:lnTo>
                <a:lnTo>
                  <a:pt x="2328" y="92"/>
                </a:lnTo>
                <a:lnTo>
                  <a:pt x="2333" y="92"/>
                </a:lnTo>
                <a:lnTo>
                  <a:pt x="2338" y="92"/>
                </a:lnTo>
                <a:lnTo>
                  <a:pt x="2343" y="94"/>
                </a:lnTo>
                <a:lnTo>
                  <a:pt x="2343" y="152"/>
                </a:lnTo>
                <a:lnTo>
                  <a:pt x="2337" y="150"/>
                </a:lnTo>
                <a:lnTo>
                  <a:pt x="2329" y="148"/>
                </a:lnTo>
                <a:lnTo>
                  <a:pt x="2324" y="150"/>
                </a:lnTo>
                <a:lnTo>
                  <a:pt x="2319" y="152"/>
                </a:lnTo>
                <a:lnTo>
                  <a:pt x="2315" y="156"/>
                </a:lnTo>
                <a:lnTo>
                  <a:pt x="2311" y="162"/>
                </a:lnTo>
                <a:lnTo>
                  <a:pt x="2310" y="166"/>
                </a:lnTo>
                <a:lnTo>
                  <a:pt x="2308" y="170"/>
                </a:lnTo>
                <a:lnTo>
                  <a:pt x="2307" y="174"/>
                </a:lnTo>
                <a:lnTo>
                  <a:pt x="2306" y="178"/>
                </a:lnTo>
                <a:lnTo>
                  <a:pt x="2305" y="188"/>
                </a:lnTo>
                <a:lnTo>
                  <a:pt x="2304" y="198"/>
                </a:lnTo>
                <a:lnTo>
                  <a:pt x="2304" y="332"/>
                </a:lnTo>
                <a:lnTo>
                  <a:pt x="2271" y="332"/>
                </a:lnTo>
                <a:close/>
                <a:moveTo>
                  <a:pt x="2459" y="162"/>
                </a:moveTo>
                <a:lnTo>
                  <a:pt x="2429" y="166"/>
                </a:lnTo>
                <a:lnTo>
                  <a:pt x="2428" y="160"/>
                </a:lnTo>
                <a:lnTo>
                  <a:pt x="2426" y="156"/>
                </a:lnTo>
                <a:lnTo>
                  <a:pt x="2422" y="146"/>
                </a:lnTo>
                <a:lnTo>
                  <a:pt x="2420" y="144"/>
                </a:lnTo>
                <a:lnTo>
                  <a:pt x="2417" y="140"/>
                </a:lnTo>
                <a:lnTo>
                  <a:pt x="2413" y="140"/>
                </a:lnTo>
                <a:lnTo>
                  <a:pt x="2409" y="138"/>
                </a:lnTo>
                <a:lnTo>
                  <a:pt x="2402" y="140"/>
                </a:lnTo>
                <a:lnTo>
                  <a:pt x="2399" y="142"/>
                </a:lnTo>
                <a:lnTo>
                  <a:pt x="2397" y="144"/>
                </a:lnTo>
                <a:lnTo>
                  <a:pt x="2396" y="146"/>
                </a:lnTo>
                <a:lnTo>
                  <a:pt x="2394" y="148"/>
                </a:lnTo>
                <a:lnTo>
                  <a:pt x="2392" y="152"/>
                </a:lnTo>
                <a:lnTo>
                  <a:pt x="2391" y="158"/>
                </a:lnTo>
                <a:lnTo>
                  <a:pt x="2391" y="162"/>
                </a:lnTo>
                <a:lnTo>
                  <a:pt x="2391" y="166"/>
                </a:lnTo>
                <a:lnTo>
                  <a:pt x="2392" y="170"/>
                </a:lnTo>
                <a:lnTo>
                  <a:pt x="2393" y="174"/>
                </a:lnTo>
                <a:lnTo>
                  <a:pt x="2394" y="176"/>
                </a:lnTo>
                <a:lnTo>
                  <a:pt x="2399" y="182"/>
                </a:lnTo>
                <a:lnTo>
                  <a:pt x="2406" y="186"/>
                </a:lnTo>
                <a:lnTo>
                  <a:pt x="2427" y="194"/>
                </a:lnTo>
                <a:lnTo>
                  <a:pt x="2435" y="198"/>
                </a:lnTo>
                <a:lnTo>
                  <a:pt x="2442" y="204"/>
                </a:lnTo>
                <a:lnTo>
                  <a:pt x="2448" y="210"/>
                </a:lnTo>
                <a:lnTo>
                  <a:pt x="2453" y="218"/>
                </a:lnTo>
                <a:lnTo>
                  <a:pt x="2455" y="222"/>
                </a:lnTo>
                <a:lnTo>
                  <a:pt x="2456" y="226"/>
                </a:lnTo>
                <a:lnTo>
                  <a:pt x="2459" y="236"/>
                </a:lnTo>
                <a:lnTo>
                  <a:pt x="2460" y="240"/>
                </a:lnTo>
                <a:lnTo>
                  <a:pt x="2461" y="246"/>
                </a:lnTo>
                <a:lnTo>
                  <a:pt x="2461" y="258"/>
                </a:lnTo>
                <a:lnTo>
                  <a:pt x="2461" y="270"/>
                </a:lnTo>
                <a:lnTo>
                  <a:pt x="2459" y="280"/>
                </a:lnTo>
                <a:lnTo>
                  <a:pt x="2457" y="290"/>
                </a:lnTo>
                <a:lnTo>
                  <a:pt x="2454" y="298"/>
                </a:lnTo>
                <a:lnTo>
                  <a:pt x="2451" y="308"/>
                </a:lnTo>
                <a:lnTo>
                  <a:pt x="2446" y="314"/>
                </a:lnTo>
                <a:lnTo>
                  <a:pt x="2441" y="320"/>
                </a:lnTo>
                <a:lnTo>
                  <a:pt x="2436" y="326"/>
                </a:lnTo>
                <a:lnTo>
                  <a:pt x="2430" y="330"/>
                </a:lnTo>
                <a:lnTo>
                  <a:pt x="2423" y="334"/>
                </a:lnTo>
                <a:lnTo>
                  <a:pt x="2416" y="335"/>
                </a:lnTo>
                <a:lnTo>
                  <a:pt x="2409" y="335"/>
                </a:lnTo>
                <a:lnTo>
                  <a:pt x="2398" y="334"/>
                </a:lnTo>
                <a:lnTo>
                  <a:pt x="2388" y="330"/>
                </a:lnTo>
                <a:lnTo>
                  <a:pt x="2383" y="328"/>
                </a:lnTo>
                <a:lnTo>
                  <a:pt x="2379" y="324"/>
                </a:lnTo>
                <a:lnTo>
                  <a:pt x="2371" y="316"/>
                </a:lnTo>
                <a:lnTo>
                  <a:pt x="2365" y="306"/>
                </a:lnTo>
                <a:lnTo>
                  <a:pt x="2363" y="300"/>
                </a:lnTo>
                <a:lnTo>
                  <a:pt x="2360" y="294"/>
                </a:lnTo>
                <a:lnTo>
                  <a:pt x="2359" y="286"/>
                </a:lnTo>
                <a:lnTo>
                  <a:pt x="2357" y="278"/>
                </a:lnTo>
                <a:lnTo>
                  <a:pt x="2356" y="272"/>
                </a:lnTo>
                <a:lnTo>
                  <a:pt x="2355" y="262"/>
                </a:lnTo>
                <a:lnTo>
                  <a:pt x="2387" y="260"/>
                </a:lnTo>
                <a:lnTo>
                  <a:pt x="2388" y="266"/>
                </a:lnTo>
                <a:lnTo>
                  <a:pt x="2390" y="272"/>
                </a:lnTo>
                <a:lnTo>
                  <a:pt x="2392" y="278"/>
                </a:lnTo>
                <a:lnTo>
                  <a:pt x="2395" y="282"/>
                </a:lnTo>
                <a:lnTo>
                  <a:pt x="2397" y="284"/>
                </a:lnTo>
                <a:lnTo>
                  <a:pt x="2401" y="286"/>
                </a:lnTo>
                <a:lnTo>
                  <a:pt x="2405" y="288"/>
                </a:lnTo>
                <a:lnTo>
                  <a:pt x="2409" y="288"/>
                </a:lnTo>
                <a:lnTo>
                  <a:pt x="2413" y="288"/>
                </a:lnTo>
                <a:lnTo>
                  <a:pt x="2417" y="286"/>
                </a:lnTo>
                <a:lnTo>
                  <a:pt x="2420" y="284"/>
                </a:lnTo>
                <a:lnTo>
                  <a:pt x="2423" y="282"/>
                </a:lnTo>
                <a:lnTo>
                  <a:pt x="2425" y="278"/>
                </a:lnTo>
                <a:lnTo>
                  <a:pt x="2427" y="274"/>
                </a:lnTo>
                <a:lnTo>
                  <a:pt x="2428" y="270"/>
                </a:lnTo>
                <a:lnTo>
                  <a:pt x="2428" y="264"/>
                </a:lnTo>
                <a:lnTo>
                  <a:pt x="2428" y="260"/>
                </a:lnTo>
                <a:lnTo>
                  <a:pt x="2427" y="256"/>
                </a:lnTo>
                <a:lnTo>
                  <a:pt x="2426" y="254"/>
                </a:lnTo>
                <a:lnTo>
                  <a:pt x="2424" y="250"/>
                </a:lnTo>
                <a:lnTo>
                  <a:pt x="2422" y="248"/>
                </a:lnTo>
                <a:lnTo>
                  <a:pt x="2419" y="244"/>
                </a:lnTo>
                <a:lnTo>
                  <a:pt x="2413" y="242"/>
                </a:lnTo>
                <a:lnTo>
                  <a:pt x="2392" y="234"/>
                </a:lnTo>
                <a:lnTo>
                  <a:pt x="2384" y="230"/>
                </a:lnTo>
                <a:lnTo>
                  <a:pt x="2378" y="224"/>
                </a:lnTo>
                <a:lnTo>
                  <a:pt x="2372" y="218"/>
                </a:lnTo>
                <a:lnTo>
                  <a:pt x="2369" y="214"/>
                </a:lnTo>
                <a:lnTo>
                  <a:pt x="2367" y="210"/>
                </a:lnTo>
                <a:lnTo>
                  <a:pt x="2363" y="200"/>
                </a:lnTo>
                <a:lnTo>
                  <a:pt x="2360" y="190"/>
                </a:lnTo>
                <a:lnTo>
                  <a:pt x="2360" y="184"/>
                </a:lnTo>
                <a:lnTo>
                  <a:pt x="2359" y="178"/>
                </a:lnTo>
                <a:lnTo>
                  <a:pt x="2358" y="166"/>
                </a:lnTo>
                <a:lnTo>
                  <a:pt x="2359" y="158"/>
                </a:lnTo>
                <a:lnTo>
                  <a:pt x="2359" y="150"/>
                </a:lnTo>
                <a:lnTo>
                  <a:pt x="2360" y="142"/>
                </a:lnTo>
                <a:lnTo>
                  <a:pt x="2362" y="136"/>
                </a:lnTo>
                <a:lnTo>
                  <a:pt x="2364" y="128"/>
                </a:lnTo>
                <a:lnTo>
                  <a:pt x="2366" y="122"/>
                </a:lnTo>
                <a:lnTo>
                  <a:pt x="2369" y="118"/>
                </a:lnTo>
                <a:lnTo>
                  <a:pt x="2372" y="112"/>
                </a:lnTo>
                <a:lnTo>
                  <a:pt x="2376" y="108"/>
                </a:lnTo>
                <a:lnTo>
                  <a:pt x="2379" y="104"/>
                </a:lnTo>
                <a:lnTo>
                  <a:pt x="2384" y="100"/>
                </a:lnTo>
                <a:lnTo>
                  <a:pt x="2388" y="98"/>
                </a:lnTo>
                <a:lnTo>
                  <a:pt x="2393" y="96"/>
                </a:lnTo>
                <a:lnTo>
                  <a:pt x="2398" y="94"/>
                </a:lnTo>
                <a:lnTo>
                  <a:pt x="2403" y="92"/>
                </a:lnTo>
                <a:lnTo>
                  <a:pt x="2408" y="92"/>
                </a:lnTo>
                <a:lnTo>
                  <a:pt x="2419" y="94"/>
                </a:lnTo>
                <a:lnTo>
                  <a:pt x="2428" y="98"/>
                </a:lnTo>
                <a:lnTo>
                  <a:pt x="2433" y="100"/>
                </a:lnTo>
                <a:lnTo>
                  <a:pt x="2436" y="104"/>
                </a:lnTo>
                <a:lnTo>
                  <a:pt x="2440" y="106"/>
                </a:lnTo>
                <a:lnTo>
                  <a:pt x="2444" y="112"/>
                </a:lnTo>
                <a:lnTo>
                  <a:pt x="2447" y="116"/>
                </a:lnTo>
                <a:lnTo>
                  <a:pt x="2449" y="122"/>
                </a:lnTo>
                <a:lnTo>
                  <a:pt x="2452" y="128"/>
                </a:lnTo>
                <a:lnTo>
                  <a:pt x="2454" y="134"/>
                </a:lnTo>
                <a:lnTo>
                  <a:pt x="2457" y="148"/>
                </a:lnTo>
                <a:lnTo>
                  <a:pt x="2458" y="154"/>
                </a:lnTo>
                <a:lnTo>
                  <a:pt x="2459" y="162"/>
                </a:lnTo>
                <a:close/>
                <a:moveTo>
                  <a:pt x="2500" y="66"/>
                </a:moveTo>
                <a:lnTo>
                  <a:pt x="2496" y="64"/>
                </a:lnTo>
                <a:lnTo>
                  <a:pt x="2493" y="62"/>
                </a:lnTo>
                <a:lnTo>
                  <a:pt x="2490" y="60"/>
                </a:lnTo>
                <a:lnTo>
                  <a:pt x="2487" y="56"/>
                </a:lnTo>
                <a:lnTo>
                  <a:pt x="2484" y="50"/>
                </a:lnTo>
                <a:lnTo>
                  <a:pt x="2483" y="44"/>
                </a:lnTo>
                <a:lnTo>
                  <a:pt x="2482" y="38"/>
                </a:lnTo>
                <a:lnTo>
                  <a:pt x="2481" y="32"/>
                </a:lnTo>
                <a:lnTo>
                  <a:pt x="2482" y="26"/>
                </a:lnTo>
                <a:lnTo>
                  <a:pt x="2483" y="20"/>
                </a:lnTo>
                <a:lnTo>
                  <a:pt x="2484" y="14"/>
                </a:lnTo>
                <a:lnTo>
                  <a:pt x="2487" y="8"/>
                </a:lnTo>
                <a:lnTo>
                  <a:pt x="2490" y="4"/>
                </a:lnTo>
                <a:lnTo>
                  <a:pt x="2493" y="2"/>
                </a:lnTo>
                <a:lnTo>
                  <a:pt x="2496" y="0"/>
                </a:lnTo>
                <a:lnTo>
                  <a:pt x="2500" y="0"/>
                </a:lnTo>
                <a:lnTo>
                  <a:pt x="2503" y="0"/>
                </a:lnTo>
                <a:lnTo>
                  <a:pt x="2507" y="2"/>
                </a:lnTo>
                <a:lnTo>
                  <a:pt x="2510" y="4"/>
                </a:lnTo>
                <a:lnTo>
                  <a:pt x="2512" y="8"/>
                </a:lnTo>
                <a:lnTo>
                  <a:pt x="2515" y="14"/>
                </a:lnTo>
                <a:lnTo>
                  <a:pt x="2516" y="20"/>
                </a:lnTo>
                <a:lnTo>
                  <a:pt x="2517" y="26"/>
                </a:lnTo>
                <a:lnTo>
                  <a:pt x="2518" y="32"/>
                </a:lnTo>
                <a:lnTo>
                  <a:pt x="2517" y="38"/>
                </a:lnTo>
                <a:lnTo>
                  <a:pt x="2516" y="44"/>
                </a:lnTo>
                <a:lnTo>
                  <a:pt x="2515" y="50"/>
                </a:lnTo>
                <a:lnTo>
                  <a:pt x="2512" y="56"/>
                </a:lnTo>
                <a:lnTo>
                  <a:pt x="2510" y="60"/>
                </a:lnTo>
                <a:lnTo>
                  <a:pt x="2507" y="62"/>
                </a:lnTo>
                <a:lnTo>
                  <a:pt x="2503" y="64"/>
                </a:lnTo>
                <a:lnTo>
                  <a:pt x="2500" y="66"/>
                </a:lnTo>
                <a:close/>
                <a:moveTo>
                  <a:pt x="2483" y="96"/>
                </a:moveTo>
                <a:lnTo>
                  <a:pt x="2516" y="96"/>
                </a:lnTo>
                <a:lnTo>
                  <a:pt x="2516" y="332"/>
                </a:lnTo>
                <a:lnTo>
                  <a:pt x="2483" y="332"/>
                </a:lnTo>
                <a:lnTo>
                  <a:pt x="2483" y="96"/>
                </a:lnTo>
                <a:close/>
                <a:moveTo>
                  <a:pt x="2604" y="96"/>
                </a:moveTo>
                <a:lnTo>
                  <a:pt x="2604" y="144"/>
                </a:lnTo>
                <a:lnTo>
                  <a:pt x="2582" y="144"/>
                </a:lnTo>
                <a:lnTo>
                  <a:pt x="2582" y="258"/>
                </a:lnTo>
                <a:lnTo>
                  <a:pt x="2582" y="264"/>
                </a:lnTo>
                <a:lnTo>
                  <a:pt x="2583" y="270"/>
                </a:lnTo>
                <a:lnTo>
                  <a:pt x="2584" y="274"/>
                </a:lnTo>
                <a:lnTo>
                  <a:pt x="2585" y="276"/>
                </a:lnTo>
                <a:lnTo>
                  <a:pt x="2587" y="280"/>
                </a:lnTo>
                <a:lnTo>
                  <a:pt x="2589" y="280"/>
                </a:lnTo>
                <a:lnTo>
                  <a:pt x="2591" y="282"/>
                </a:lnTo>
                <a:lnTo>
                  <a:pt x="2593" y="282"/>
                </a:lnTo>
                <a:lnTo>
                  <a:pt x="2598" y="280"/>
                </a:lnTo>
                <a:lnTo>
                  <a:pt x="2601" y="280"/>
                </a:lnTo>
                <a:lnTo>
                  <a:pt x="2607" y="328"/>
                </a:lnTo>
                <a:lnTo>
                  <a:pt x="2600" y="332"/>
                </a:lnTo>
                <a:lnTo>
                  <a:pt x="2595" y="334"/>
                </a:lnTo>
                <a:lnTo>
                  <a:pt x="2589" y="334"/>
                </a:lnTo>
                <a:lnTo>
                  <a:pt x="2584" y="334"/>
                </a:lnTo>
                <a:lnTo>
                  <a:pt x="2580" y="334"/>
                </a:lnTo>
                <a:lnTo>
                  <a:pt x="2573" y="332"/>
                </a:lnTo>
                <a:lnTo>
                  <a:pt x="2566" y="326"/>
                </a:lnTo>
                <a:lnTo>
                  <a:pt x="2563" y="322"/>
                </a:lnTo>
                <a:lnTo>
                  <a:pt x="2560" y="318"/>
                </a:lnTo>
                <a:lnTo>
                  <a:pt x="2556" y="310"/>
                </a:lnTo>
                <a:lnTo>
                  <a:pt x="2554" y="304"/>
                </a:lnTo>
                <a:lnTo>
                  <a:pt x="2552" y="298"/>
                </a:lnTo>
                <a:lnTo>
                  <a:pt x="2551" y="290"/>
                </a:lnTo>
                <a:lnTo>
                  <a:pt x="2550" y="284"/>
                </a:lnTo>
                <a:lnTo>
                  <a:pt x="2550" y="276"/>
                </a:lnTo>
                <a:lnTo>
                  <a:pt x="2550" y="268"/>
                </a:lnTo>
                <a:lnTo>
                  <a:pt x="2550" y="144"/>
                </a:lnTo>
                <a:lnTo>
                  <a:pt x="2533" y="144"/>
                </a:lnTo>
                <a:lnTo>
                  <a:pt x="2533" y="96"/>
                </a:lnTo>
                <a:lnTo>
                  <a:pt x="2550" y="96"/>
                </a:lnTo>
                <a:lnTo>
                  <a:pt x="2550" y="40"/>
                </a:lnTo>
                <a:lnTo>
                  <a:pt x="2582" y="40"/>
                </a:lnTo>
                <a:lnTo>
                  <a:pt x="2582" y="96"/>
                </a:lnTo>
                <a:lnTo>
                  <a:pt x="2604" y="96"/>
                </a:lnTo>
                <a:close/>
                <a:moveTo>
                  <a:pt x="2648" y="419"/>
                </a:moveTo>
                <a:lnTo>
                  <a:pt x="2642" y="419"/>
                </a:lnTo>
                <a:lnTo>
                  <a:pt x="2636" y="417"/>
                </a:lnTo>
                <a:lnTo>
                  <a:pt x="2631" y="415"/>
                </a:lnTo>
                <a:lnTo>
                  <a:pt x="2627" y="411"/>
                </a:lnTo>
                <a:lnTo>
                  <a:pt x="2635" y="363"/>
                </a:lnTo>
                <a:lnTo>
                  <a:pt x="2639" y="365"/>
                </a:lnTo>
                <a:lnTo>
                  <a:pt x="2643" y="367"/>
                </a:lnTo>
                <a:lnTo>
                  <a:pt x="2646" y="367"/>
                </a:lnTo>
                <a:lnTo>
                  <a:pt x="2649" y="365"/>
                </a:lnTo>
                <a:lnTo>
                  <a:pt x="2652" y="363"/>
                </a:lnTo>
                <a:lnTo>
                  <a:pt x="2655" y="359"/>
                </a:lnTo>
                <a:lnTo>
                  <a:pt x="2657" y="355"/>
                </a:lnTo>
                <a:lnTo>
                  <a:pt x="2659" y="347"/>
                </a:lnTo>
                <a:lnTo>
                  <a:pt x="2661" y="337"/>
                </a:lnTo>
                <a:lnTo>
                  <a:pt x="2618" y="96"/>
                </a:lnTo>
                <a:lnTo>
                  <a:pt x="2653" y="96"/>
                </a:lnTo>
                <a:lnTo>
                  <a:pt x="2677" y="268"/>
                </a:lnTo>
                <a:lnTo>
                  <a:pt x="2703" y="96"/>
                </a:lnTo>
                <a:lnTo>
                  <a:pt x="2738" y="96"/>
                </a:lnTo>
                <a:lnTo>
                  <a:pt x="2692" y="355"/>
                </a:lnTo>
                <a:lnTo>
                  <a:pt x="2689" y="369"/>
                </a:lnTo>
                <a:lnTo>
                  <a:pt x="2686" y="381"/>
                </a:lnTo>
                <a:lnTo>
                  <a:pt x="2684" y="387"/>
                </a:lnTo>
                <a:lnTo>
                  <a:pt x="2681" y="393"/>
                </a:lnTo>
                <a:lnTo>
                  <a:pt x="2677" y="401"/>
                </a:lnTo>
                <a:lnTo>
                  <a:pt x="2674" y="405"/>
                </a:lnTo>
                <a:lnTo>
                  <a:pt x="2671" y="409"/>
                </a:lnTo>
                <a:lnTo>
                  <a:pt x="2664" y="415"/>
                </a:lnTo>
                <a:lnTo>
                  <a:pt x="2661" y="417"/>
                </a:lnTo>
                <a:lnTo>
                  <a:pt x="2657" y="417"/>
                </a:lnTo>
                <a:lnTo>
                  <a:pt x="2648" y="419"/>
                </a:lnTo>
                <a:close/>
                <a:moveTo>
                  <a:pt x="1135" y="553"/>
                </a:moveTo>
                <a:lnTo>
                  <a:pt x="1134" y="545"/>
                </a:lnTo>
                <a:lnTo>
                  <a:pt x="1132" y="537"/>
                </a:lnTo>
                <a:lnTo>
                  <a:pt x="1130" y="531"/>
                </a:lnTo>
                <a:lnTo>
                  <a:pt x="1127" y="525"/>
                </a:lnTo>
                <a:lnTo>
                  <a:pt x="1123" y="521"/>
                </a:lnTo>
                <a:lnTo>
                  <a:pt x="1121" y="519"/>
                </a:lnTo>
                <a:lnTo>
                  <a:pt x="1119" y="517"/>
                </a:lnTo>
                <a:lnTo>
                  <a:pt x="1114" y="515"/>
                </a:lnTo>
                <a:lnTo>
                  <a:pt x="1108" y="515"/>
                </a:lnTo>
                <a:lnTo>
                  <a:pt x="1102" y="515"/>
                </a:lnTo>
                <a:lnTo>
                  <a:pt x="1097" y="517"/>
                </a:lnTo>
                <a:lnTo>
                  <a:pt x="1093" y="519"/>
                </a:lnTo>
                <a:lnTo>
                  <a:pt x="1091" y="521"/>
                </a:lnTo>
                <a:lnTo>
                  <a:pt x="1089" y="525"/>
                </a:lnTo>
                <a:lnTo>
                  <a:pt x="1086" y="529"/>
                </a:lnTo>
                <a:lnTo>
                  <a:pt x="1084" y="535"/>
                </a:lnTo>
                <a:lnTo>
                  <a:pt x="1083" y="543"/>
                </a:lnTo>
                <a:lnTo>
                  <a:pt x="1083" y="549"/>
                </a:lnTo>
                <a:lnTo>
                  <a:pt x="1083" y="553"/>
                </a:lnTo>
                <a:lnTo>
                  <a:pt x="1083" y="557"/>
                </a:lnTo>
                <a:lnTo>
                  <a:pt x="1085" y="565"/>
                </a:lnTo>
                <a:lnTo>
                  <a:pt x="1087" y="571"/>
                </a:lnTo>
                <a:lnTo>
                  <a:pt x="1090" y="575"/>
                </a:lnTo>
                <a:lnTo>
                  <a:pt x="1094" y="579"/>
                </a:lnTo>
                <a:lnTo>
                  <a:pt x="1098" y="583"/>
                </a:lnTo>
                <a:lnTo>
                  <a:pt x="1108" y="589"/>
                </a:lnTo>
                <a:lnTo>
                  <a:pt x="1122" y="595"/>
                </a:lnTo>
                <a:lnTo>
                  <a:pt x="1128" y="599"/>
                </a:lnTo>
                <a:lnTo>
                  <a:pt x="1135" y="603"/>
                </a:lnTo>
                <a:lnTo>
                  <a:pt x="1146" y="613"/>
                </a:lnTo>
                <a:lnTo>
                  <a:pt x="1151" y="619"/>
                </a:lnTo>
                <a:lnTo>
                  <a:pt x="1156" y="627"/>
                </a:lnTo>
                <a:lnTo>
                  <a:pt x="1159" y="635"/>
                </a:lnTo>
                <a:lnTo>
                  <a:pt x="1163" y="643"/>
                </a:lnTo>
                <a:lnTo>
                  <a:pt x="1165" y="653"/>
                </a:lnTo>
                <a:lnTo>
                  <a:pt x="1167" y="663"/>
                </a:lnTo>
                <a:lnTo>
                  <a:pt x="1168" y="675"/>
                </a:lnTo>
                <a:lnTo>
                  <a:pt x="1169" y="687"/>
                </a:lnTo>
                <a:lnTo>
                  <a:pt x="1169" y="697"/>
                </a:lnTo>
                <a:lnTo>
                  <a:pt x="1168" y="707"/>
                </a:lnTo>
                <a:lnTo>
                  <a:pt x="1167" y="717"/>
                </a:lnTo>
                <a:lnTo>
                  <a:pt x="1165" y="727"/>
                </a:lnTo>
                <a:lnTo>
                  <a:pt x="1163" y="735"/>
                </a:lnTo>
                <a:lnTo>
                  <a:pt x="1160" y="743"/>
                </a:lnTo>
                <a:lnTo>
                  <a:pt x="1156" y="749"/>
                </a:lnTo>
                <a:lnTo>
                  <a:pt x="1153" y="757"/>
                </a:lnTo>
                <a:lnTo>
                  <a:pt x="1149" y="763"/>
                </a:lnTo>
                <a:lnTo>
                  <a:pt x="1144" y="767"/>
                </a:lnTo>
                <a:lnTo>
                  <a:pt x="1139" y="771"/>
                </a:lnTo>
                <a:lnTo>
                  <a:pt x="1133" y="775"/>
                </a:lnTo>
                <a:lnTo>
                  <a:pt x="1121" y="781"/>
                </a:lnTo>
                <a:lnTo>
                  <a:pt x="1115" y="781"/>
                </a:lnTo>
                <a:lnTo>
                  <a:pt x="1108" y="781"/>
                </a:lnTo>
                <a:lnTo>
                  <a:pt x="1101" y="781"/>
                </a:lnTo>
                <a:lnTo>
                  <a:pt x="1094" y="781"/>
                </a:lnTo>
                <a:lnTo>
                  <a:pt x="1088" y="779"/>
                </a:lnTo>
                <a:lnTo>
                  <a:pt x="1082" y="775"/>
                </a:lnTo>
                <a:lnTo>
                  <a:pt x="1077" y="771"/>
                </a:lnTo>
                <a:lnTo>
                  <a:pt x="1071" y="767"/>
                </a:lnTo>
                <a:lnTo>
                  <a:pt x="1067" y="761"/>
                </a:lnTo>
                <a:lnTo>
                  <a:pt x="1062" y="755"/>
                </a:lnTo>
                <a:lnTo>
                  <a:pt x="1058" y="749"/>
                </a:lnTo>
                <a:lnTo>
                  <a:pt x="1055" y="741"/>
                </a:lnTo>
                <a:lnTo>
                  <a:pt x="1052" y="733"/>
                </a:lnTo>
                <a:lnTo>
                  <a:pt x="1049" y="723"/>
                </a:lnTo>
                <a:lnTo>
                  <a:pt x="1047" y="713"/>
                </a:lnTo>
                <a:lnTo>
                  <a:pt x="1046" y="703"/>
                </a:lnTo>
                <a:lnTo>
                  <a:pt x="1045" y="691"/>
                </a:lnTo>
                <a:lnTo>
                  <a:pt x="1045" y="679"/>
                </a:lnTo>
                <a:lnTo>
                  <a:pt x="1077" y="679"/>
                </a:lnTo>
                <a:lnTo>
                  <a:pt x="1078" y="689"/>
                </a:lnTo>
                <a:lnTo>
                  <a:pt x="1079" y="699"/>
                </a:lnTo>
                <a:lnTo>
                  <a:pt x="1082" y="707"/>
                </a:lnTo>
                <a:lnTo>
                  <a:pt x="1084" y="711"/>
                </a:lnTo>
                <a:lnTo>
                  <a:pt x="1086" y="715"/>
                </a:lnTo>
                <a:lnTo>
                  <a:pt x="1091" y="719"/>
                </a:lnTo>
                <a:lnTo>
                  <a:pt x="1096" y="723"/>
                </a:lnTo>
                <a:lnTo>
                  <a:pt x="1101" y="725"/>
                </a:lnTo>
                <a:lnTo>
                  <a:pt x="1108" y="727"/>
                </a:lnTo>
                <a:lnTo>
                  <a:pt x="1114" y="725"/>
                </a:lnTo>
                <a:lnTo>
                  <a:pt x="1119" y="723"/>
                </a:lnTo>
                <a:lnTo>
                  <a:pt x="1124" y="719"/>
                </a:lnTo>
                <a:lnTo>
                  <a:pt x="1128" y="715"/>
                </a:lnTo>
                <a:lnTo>
                  <a:pt x="1131" y="709"/>
                </a:lnTo>
                <a:lnTo>
                  <a:pt x="1133" y="703"/>
                </a:lnTo>
                <a:lnTo>
                  <a:pt x="1135" y="695"/>
                </a:lnTo>
                <a:lnTo>
                  <a:pt x="1135" y="687"/>
                </a:lnTo>
                <a:lnTo>
                  <a:pt x="1135" y="679"/>
                </a:lnTo>
                <a:lnTo>
                  <a:pt x="1134" y="673"/>
                </a:lnTo>
                <a:lnTo>
                  <a:pt x="1133" y="671"/>
                </a:lnTo>
                <a:lnTo>
                  <a:pt x="1131" y="667"/>
                </a:lnTo>
                <a:lnTo>
                  <a:pt x="1128" y="663"/>
                </a:lnTo>
                <a:lnTo>
                  <a:pt x="1125" y="659"/>
                </a:lnTo>
                <a:lnTo>
                  <a:pt x="1120" y="655"/>
                </a:lnTo>
                <a:lnTo>
                  <a:pt x="1115" y="651"/>
                </a:lnTo>
                <a:lnTo>
                  <a:pt x="1109" y="649"/>
                </a:lnTo>
                <a:lnTo>
                  <a:pt x="1092" y="639"/>
                </a:lnTo>
                <a:lnTo>
                  <a:pt x="1082" y="635"/>
                </a:lnTo>
                <a:lnTo>
                  <a:pt x="1074" y="627"/>
                </a:lnTo>
                <a:lnTo>
                  <a:pt x="1066" y="619"/>
                </a:lnTo>
                <a:lnTo>
                  <a:pt x="1060" y="609"/>
                </a:lnTo>
                <a:lnTo>
                  <a:pt x="1057" y="603"/>
                </a:lnTo>
                <a:lnTo>
                  <a:pt x="1055" y="599"/>
                </a:lnTo>
                <a:lnTo>
                  <a:pt x="1053" y="591"/>
                </a:lnTo>
                <a:lnTo>
                  <a:pt x="1052" y="585"/>
                </a:lnTo>
                <a:lnTo>
                  <a:pt x="1050" y="577"/>
                </a:lnTo>
                <a:lnTo>
                  <a:pt x="1049" y="571"/>
                </a:lnTo>
                <a:lnTo>
                  <a:pt x="1049" y="563"/>
                </a:lnTo>
                <a:lnTo>
                  <a:pt x="1049" y="553"/>
                </a:lnTo>
                <a:lnTo>
                  <a:pt x="1049" y="541"/>
                </a:lnTo>
                <a:lnTo>
                  <a:pt x="1050" y="533"/>
                </a:lnTo>
                <a:lnTo>
                  <a:pt x="1051" y="527"/>
                </a:lnTo>
                <a:lnTo>
                  <a:pt x="1053" y="515"/>
                </a:lnTo>
                <a:lnTo>
                  <a:pt x="1055" y="509"/>
                </a:lnTo>
                <a:lnTo>
                  <a:pt x="1056" y="503"/>
                </a:lnTo>
                <a:lnTo>
                  <a:pt x="1061" y="493"/>
                </a:lnTo>
                <a:lnTo>
                  <a:pt x="1066" y="485"/>
                </a:lnTo>
                <a:lnTo>
                  <a:pt x="1068" y="481"/>
                </a:lnTo>
                <a:lnTo>
                  <a:pt x="1071" y="477"/>
                </a:lnTo>
                <a:lnTo>
                  <a:pt x="1078" y="471"/>
                </a:lnTo>
                <a:lnTo>
                  <a:pt x="1085" y="465"/>
                </a:lnTo>
                <a:lnTo>
                  <a:pt x="1092" y="461"/>
                </a:lnTo>
                <a:lnTo>
                  <a:pt x="1100" y="459"/>
                </a:lnTo>
                <a:lnTo>
                  <a:pt x="1108" y="459"/>
                </a:lnTo>
                <a:lnTo>
                  <a:pt x="1117" y="459"/>
                </a:lnTo>
                <a:lnTo>
                  <a:pt x="1125" y="461"/>
                </a:lnTo>
                <a:lnTo>
                  <a:pt x="1132" y="465"/>
                </a:lnTo>
                <a:lnTo>
                  <a:pt x="1139" y="471"/>
                </a:lnTo>
                <a:lnTo>
                  <a:pt x="1145" y="477"/>
                </a:lnTo>
                <a:lnTo>
                  <a:pt x="1150" y="485"/>
                </a:lnTo>
                <a:lnTo>
                  <a:pt x="1155" y="493"/>
                </a:lnTo>
                <a:lnTo>
                  <a:pt x="1159" y="505"/>
                </a:lnTo>
                <a:lnTo>
                  <a:pt x="1162" y="515"/>
                </a:lnTo>
                <a:lnTo>
                  <a:pt x="1165" y="527"/>
                </a:lnTo>
                <a:lnTo>
                  <a:pt x="1166" y="539"/>
                </a:lnTo>
                <a:lnTo>
                  <a:pt x="1167" y="553"/>
                </a:lnTo>
                <a:lnTo>
                  <a:pt x="1135" y="553"/>
                </a:lnTo>
                <a:close/>
                <a:moveTo>
                  <a:pt x="1245" y="781"/>
                </a:moveTo>
                <a:lnTo>
                  <a:pt x="1236" y="781"/>
                </a:lnTo>
                <a:lnTo>
                  <a:pt x="1232" y="779"/>
                </a:lnTo>
                <a:lnTo>
                  <a:pt x="1228" y="777"/>
                </a:lnTo>
                <a:lnTo>
                  <a:pt x="1221" y="773"/>
                </a:lnTo>
                <a:lnTo>
                  <a:pt x="1214" y="767"/>
                </a:lnTo>
                <a:lnTo>
                  <a:pt x="1208" y="757"/>
                </a:lnTo>
                <a:lnTo>
                  <a:pt x="1205" y="753"/>
                </a:lnTo>
                <a:lnTo>
                  <a:pt x="1202" y="749"/>
                </a:lnTo>
                <a:lnTo>
                  <a:pt x="1200" y="743"/>
                </a:lnTo>
                <a:lnTo>
                  <a:pt x="1198" y="737"/>
                </a:lnTo>
                <a:lnTo>
                  <a:pt x="1196" y="731"/>
                </a:lnTo>
                <a:lnTo>
                  <a:pt x="1194" y="723"/>
                </a:lnTo>
                <a:lnTo>
                  <a:pt x="1192" y="717"/>
                </a:lnTo>
                <a:lnTo>
                  <a:pt x="1191" y="709"/>
                </a:lnTo>
                <a:lnTo>
                  <a:pt x="1189" y="695"/>
                </a:lnTo>
                <a:lnTo>
                  <a:pt x="1187" y="677"/>
                </a:lnTo>
                <a:lnTo>
                  <a:pt x="1187" y="661"/>
                </a:lnTo>
                <a:lnTo>
                  <a:pt x="1187" y="643"/>
                </a:lnTo>
                <a:lnTo>
                  <a:pt x="1189" y="627"/>
                </a:lnTo>
                <a:lnTo>
                  <a:pt x="1190" y="619"/>
                </a:lnTo>
                <a:lnTo>
                  <a:pt x="1191" y="611"/>
                </a:lnTo>
                <a:lnTo>
                  <a:pt x="1194" y="597"/>
                </a:lnTo>
                <a:lnTo>
                  <a:pt x="1198" y="583"/>
                </a:lnTo>
                <a:lnTo>
                  <a:pt x="1202" y="573"/>
                </a:lnTo>
                <a:lnTo>
                  <a:pt x="1208" y="563"/>
                </a:lnTo>
                <a:lnTo>
                  <a:pt x="1214" y="553"/>
                </a:lnTo>
                <a:lnTo>
                  <a:pt x="1217" y="551"/>
                </a:lnTo>
                <a:lnTo>
                  <a:pt x="1221" y="547"/>
                </a:lnTo>
                <a:lnTo>
                  <a:pt x="1228" y="543"/>
                </a:lnTo>
                <a:lnTo>
                  <a:pt x="1232" y="541"/>
                </a:lnTo>
                <a:lnTo>
                  <a:pt x="1236" y="539"/>
                </a:lnTo>
                <a:lnTo>
                  <a:pt x="1245" y="539"/>
                </a:lnTo>
                <a:lnTo>
                  <a:pt x="1252" y="539"/>
                </a:lnTo>
                <a:lnTo>
                  <a:pt x="1259" y="541"/>
                </a:lnTo>
                <a:lnTo>
                  <a:pt x="1266" y="545"/>
                </a:lnTo>
                <a:lnTo>
                  <a:pt x="1272" y="549"/>
                </a:lnTo>
                <a:lnTo>
                  <a:pt x="1277" y="555"/>
                </a:lnTo>
                <a:lnTo>
                  <a:pt x="1282" y="563"/>
                </a:lnTo>
                <a:lnTo>
                  <a:pt x="1286" y="571"/>
                </a:lnTo>
                <a:lnTo>
                  <a:pt x="1290" y="581"/>
                </a:lnTo>
                <a:lnTo>
                  <a:pt x="1293" y="591"/>
                </a:lnTo>
                <a:lnTo>
                  <a:pt x="1295" y="603"/>
                </a:lnTo>
                <a:lnTo>
                  <a:pt x="1297" y="615"/>
                </a:lnTo>
                <a:lnTo>
                  <a:pt x="1297" y="629"/>
                </a:lnTo>
                <a:lnTo>
                  <a:pt x="1267" y="629"/>
                </a:lnTo>
                <a:lnTo>
                  <a:pt x="1266" y="621"/>
                </a:lnTo>
                <a:lnTo>
                  <a:pt x="1264" y="613"/>
                </a:lnTo>
                <a:lnTo>
                  <a:pt x="1262" y="607"/>
                </a:lnTo>
                <a:lnTo>
                  <a:pt x="1260" y="601"/>
                </a:lnTo>
                <a:lnTo>
                  <a:pt x="1257" y="595"/>
                </a:lnTo>
                <a:lnTo>
                  <a:pt x="1253" y="593"/>
                </a:lnTo>
                <a:lnTo>
                  <a:pt x="1249" y="591"/>
                </a:lnTo>
                <a:lnTo>
                  <a:pt x="1245" y="589"/>
                </a:lnTo>
                <a:lnTo>
                  <a:pt x="1240" y="591"/>
                </a:lnTo>
                <a:lnTo>
                  <a:pt x="1235" y="595"/>
                </a:lnTo>
                <a:lnTo>
                  <a:pt x="1231" y="599"/>
                </a:lnTo>
                <a:lnTo>
                  <a:pt x="1227" y="607"/>
                </a:lnTo>
                <a:lnTo>
                  <a:pt x="1225" y="613"/>
                </a:lnTo>
                <a:lnTo>
                  <a:pt x="1224" y="617"/>
                </a:lnTo>
                <a:lnTo>
                  <a:pt x="1222" y="629"/>
                </a:lnTo>
                <a:lnTo>
                  <a:pt x="1220" y="643"/>
                </a:lnTo>
                <a:lnTo>
                  <a:pt x="1220" y="659"/>
                </a:lnTo>
                <a:lnTo>
                  <a:pt x="1220" y="675"/>
                </a:lnTo>
                <a:lnTo>
                  <a:pt x="1222" y="689"/>
                </a:lnTo>
                <a:lnTo>
                  <a:pt x="1223" y="695"/>
                </a:lnTo>
                <a:lnTo>
                  <a:pt x="1224" y="701"/>
                </a:lnTo>
                <a:lnTo>
                  <a:pt x="1225" y="707"/>
                </a:lnTo>
                <a:lnTo>
                  <a:pt x="1227" y="711"/>
                </a:lnTo>
                <a:lnTo>
                  <a:pt x="1231" y="719"/>
                </a:lnTo>
                <a:lnTo>
                  <a:pt x="1233" y="723"/>
                </a:lnTo>
                <a:lnTo>
                  <a:pt x="1235" y="725"/>
                </a:lnTo>
                <a:lnTo>
                  <a:pt x="1240" y="729"/>
                </a:lnTo>
                <a:lnTo>
                  <a:pt x="1242" y="729"/>
                </a:lnTo>
                <a:lnTo>
                  <a:pt x="1245" y="731"/>
                </a:lnTo>
                <a:lnTo>
                  <a:pt x="1249" y="729"/>
                </a:lnTo>
                <a:lnTo>
                  <a:pt x="1253" y="727"/>
                </a:lnTo>
                <a:lnTo>
                  <a:pt x="1256" y="725"/>
                </a:lnTo>
                <a:lnTo>
                  <a:pt x="1259" y="719"/>
                </a:lnTo>
                <a:lnTo>
                  <a:pt x="1262" y="715"/>
                </a:lnTo>
                <a:lnTo>
                  <a:pt x="1264" y="707"/>
                </a:lnTo>
                <a:lnTo>
                  <a:pt x="1266" y="699"/>
                </a:lnTo>
                <a:lnTo>
                  <a:pt x="1267" y="691"/>
                </a:lnTo>
                <a:lnTo>
                  <a:pt x="1297" y="691"/>
                </a:lnTo>
                <a:lnTo>
                  <a:pt x="1297" y="703"/>
                </a:lnTo>
                <a:lnTo>
                  <a:pt x="1295" y="717"/>
                </a:lnTo>
                <a:lnTo>
                  <a:pt x="1294" y="723"/>
                </a:lnTo>
                <a:lnTo>
                  <a:pt x="1293" y="727"/>
                </a:lnTo>
                <a:lnTo>
                  <a:pt x="1292" y="733"/>
                </a:lnTo>
                <a:lnTo>
                  <a:pt x="1290" y="739"/>
                </a:lnTo>
                <a:lnTo>
                  <a:pt x="1287" y="749"/>
                </a:lnTo>
                <a:lnTo>
                  <a:pt x="1282" y="757"/>
                </a:lnTo>
                <a:lnTo>
                  <a:pt x="1277" y="765"/>
                </a:lnTo>
                <a:lnTo>
                  <a:pt x="1272" y="771"/>
                </a:lnTo>
                <a:lnTo>
                  <a:pt x="1266" y="775"/>
                </a:lnTo>
                <a:lnTo>
                  <a:pt x="1259" y="779"/>
                </a:lnTo>
                <a:lnTo>
                  <a:pt x="1252" y="781"/>
                </a:lnTo>
                <a:lnTo>
                  <a:pt x="1245" y="781"/>
                </a:lnTo>
                <a:close/>
                <a:moveTo>
                  <a:pt x="1353" y="641"/>
                </a:moveTo>
                <a:lnTo>
                  <a:pt x="1353" y="777"/>
                </a:lnTo>
                <a:lnTo>
                  <a:pt x="1319" y="777"/>
                </a:lnTo>
                <a:lnTo>
                  <a:pt x="1319" y="463"/>
                </a:lnTo>
                <a:lnTo>
                  <a:pt x="1352" y="463"/>
                </a:lnTo>
                <a:lnTo>
                  <a:pt x="1352" y="583"/>
                </a:lnTo>
                <a:lnTo>
                  <a:pt x="1355" y="573"/>
                </a:lnTo>
                <a:lnTo>
                  <a:pt x="1358" y="565"/>
                </a:lnTo>
                <a:lnTo>
                  <a:pt x="1362" y="557"/>
                </a:lnTo>
                <a:lnTo>
                  <a:pt x="1366" y="551"/>
                </a:lnTo>
                <a:lnTo>
                  <a:pt x="1371" y="545"/>
                </a:lnTo>
                <a:lnTo>
                  <a:pt x="1376" y="541"/>
                </a:lnTo>
                <a:lnTo>
                  <a:pt x="1382" y="539"/>
                </a:lnTo>
                <a:lnTo>
                  <a:pt x="1389" y="539"/>
                </a:lnTo>
                <a:lnTo>
                  <a:pt x="1397" y="541"/>
                </a:lnTo>
                <a:lnTo>
                  <a:pt x="1401" y="541"/>
                </a:lnTo>
                <a:lnTo>
                  <a:pt x="1405" y="545"/>
                </a:lnTo>
                <a:lnTo>
                  <a:pt x="1409" y="547"/>
                </a:lnTo>
                <a:lnTo>
                  <a:pt x="1412" y="551"/>
                </a:lnTo>
                <a:lnTo>
                  <a:pt x="1415" y="557"/>
                </a:lnTo>
                <a:lnTo>
                  <a:pt x="1418" y="563"/>
                </a:lnTo>
                <a:lnTo>
                  <a:pt x="1421" y="569"/>
                </a:lnTo>
                <a:lnTo>
                  <a:pt x="1423" y="575"/>
                </a:lnTo>
                <a:lnTo>
                  <a:pt x="1425" y="583"/>
                </a:lnTo>
                <a:lnTo>
                  <a:pt x="1427" y="591"/>
                </a:lnTo>
                <a:lnTo>
                  <a:pt x="1428" y="599"/>
                </a:lnTo>
                <a:lnTo>
                  <a:pt x="1429" y="607"/>
                </a:lnTo>
                <a:lnTo>
                  <a:pt x="1429" y="617"/>
                </a:lnTo>
                <a:lnTo>
                  <a:pt x="1429" y="627"/>
                </a:lnTo>
                <a:lnTo>
                  <a:pt x="1429" y="777"/>
                </a:lnTo>
                <a:lnTo>
                  <a:pt x="1397" y="777"/>
                </a:lnTo>
                <a:lnTo>
                  <a:pt x="1397" y="639"/>
                </a:lnTo>
                <a:lnTo>
                  <a:pt x="1396" y="629"/>
                </a:lnTo>
                <a:lnTo>
                  <a:pt x="1395" y="619"/>
                </a:lnTo>
                <a:lnTo>
                  <a:pt x="1394" y="611"/>
                </a:lnTo>
                <a:lnTo>
                  <a:pt x="1391" y="605"/>
                </a:lnTo>
                <a:lnTo>
                  <a:pt x="1388" y="599"/>
                </a:lnTo>
                <a:lnTo>
                  <a:pt x="1384" y="595"/>
                </a:lnTo>
                <a:lnTo>
                  <a:pt x="1380" y="593"/>
                </a:lnTo>
                <a:lnTo>
                  <a:pt x="1376" y="593"/>
                </a:lnTo>
                <a:lnTo>
                  <a:pt x="1371" y="593"/>
                </a:lnTo>
                <a:lnTo>
                  <a:pt x="1366" y="595"/>
                </a:lnTo>
                <a:lnTo>
                  <a:pt x="1363" y="599"/>
                </a:lnTo>
                <a:lnTo>
                  <a:pt x="1359" y="605"/>
                </a:lnTo>
                <a:lnTo>
                  <a:pt x="1356" y="613"/>
                </a:lnTo>
                <a:lnTo>
                  <a:pt x="1354" y="621"/>
                </a:lnTo>
                <a:lnTo>
                  <a:pt x="1353" y="631"/>
                </a:lnTo>
                <a:lnTo>
                  <a:pt x="1353" y="641"/>
                </a:lnTo>
                <a:close/>
                <a:moveTo>
                  <a:pt x="1509" y="781"/>
                </a:moveTo>
                <a:lnTo>
                  <a:pt x="1500" y="781"/>
                </a:lnTo>
                <a:lnTo>
                  <a:pt x="1496" y="779"/>
                </a:lnTo>
                <a:lnTo>
                  <a:pt x="1492" y="779"/>
                </a:lnTo>
                <a:lnTo>
                  <a:pt x="1485" y="773"/>
                </a:lnTo>
                <a:lnTo>
                  <a:pt x="1478" y="767"/>
                </a:lnTo>
                <a:lnTo>
                  <a:pt x="1472" y="759"/>
                </a:lnTo>
                <a:lnTo>
                  <a:pt x="1466" y="749"/>
                </a:lnTo>
                <a:lnTo>
                  <a:pt x="1462" y="737"/>
                </a:lnTo>
                <a:lnTo>
                  <a:pt x="1458" y="723"/>
                </a:lnTo>
                <a:lnTo>
                  <a:pt x="1455" y="709"/>
                </a:lnTo>
                <a:lnTo>
                  <a:pt x="1452" y="695"/>
                </a:lnTo>
                <a:lnTo>
                  <a:pt x="1451" y="677"/>
                </a:lnTo>
                <a:lnTo>
                  <a:pt x="1451" y="661"/>
                </a:lnTo>
                <a:lnTo>
                  <a:pt x="1451" y="643"/>
                </a:lnTo>
                <a:lnTo>
                  <a:pt x="1452" y="627"/>
                </a:lnTo>
                <a:lnTo>
                  <a:pt x="1453" y="619"/>
                </a:lnTo>
                <a:lnTo>
                  <a:pt x="1455" y="611"/>
                </a:lnTo>
                <a:lnTo>
                  <a:pt x="1458" y="597"/>
                </a:lnTo>
                <a:lnTo>
                  <a:pt x="1462" y="583"/>
                </a:lnTo>
                <a:lnTo>
                  <a:pt x="1466" y="573"/>
                </a:lnTo>
                <a:lnTo>
                  <a:pt x="1472" y="563"/>
                </a:lnTo>
                <a:lnTo>
                  <a:pt x="1478" y="553"/>
                </a:lnTo>
                <a:lnTo>
                  <a:pt x="1481" y="551"/>
                </a:lnTo>
                <a:lnTo>
                  <a:pt x="1485" y="547"/>
                </a:lnTo>
                <a:lnTo>
                  <a:pt x="1492" y="543"/>
                </a:lnTo>
                <a:lnTo>
                  <a:pt x="1496" y="541"/>
                </a:lnTo>
                <a:lnTo>
                  <a:pt x="1500" y="539"/>
                </a:lnTo>
                <a:lnTo>
                  <a:pt x="1509" y="539"/>
                </a:lnTo>
                <a:lnTo>
                  <a:pt x="1517" y="539"/>
                </a:lnTo>
                <a:lnTo>
                  <a:pt x="1521" y="541"/>
                </a:lnTo>
                <a:lnTo>
                  <a:pt x="1525" y="543"/>
                </a:lnTo>
                <a:lnTo>
                  <a:pt x="1533" y="547"/>
                </a:lnTo>
                <a:lnTo>
                  <a:pt x="1539" y="553"/>
                </a:lnTo>
                <a:lnTo>
                  <a:pt x="1546" y="563"/>
                </a:lnTo>
                <a:lnTo>
                  <a:pt x="1551" y="573"/>
                </a:lnTo>
                <a:lnTo>
                  <a:pt x="1556" y="583"/>
                </a:lnTo>
                <a:lnTo>
                  <a:pt x="1560" y="597"/>
                </a:lnTo>
                <a:lnTo>
                  <a:pt x="1561" y="603"/>
                </a:lnTo>
                <a:lnTo>
                  <a:pt x="1563" y="611"/>
                </a:lnTo>
                <a:lnTo>
                  <a:pt x="1565" y="627"/>
                </a:lnTo>
                <a:lnTo>
                  <a:pt x="1566" y="643"/>
                </a:lnTo>
                <a:lnTo>
                  <a:pt x="1567" y="661"/>
                </a:lnTo>
                <a:lnTo>
                  <a:pt x="1566" y="677"/>
                </a:lnTo>
                <a:lnTo>
                  <a:pt x="1565" y="695"/>
                </a:lnTo>
                <a:lnTo>
                  <a:pt x="1564" y="703"/>
                </a:lnTo>
                <a:lnTo>
                  <a:pt x="1563" y="709"/>
                </a:lnTo>
                <a:lnTo>
                  <a:pt x="1560" y="723"/>
                </a:lnTo>
                <a:lnTo>
                  <a:pt x="1556" y="737"/>
                </a:lnTo>
                <a:lnTo>
                  <a:pt x="1551" y="749"/>
                </a:lnTo>
                <a:lnTo>
                  <a:pt x="1546" y="759"/>
                </a:lnTo>
                <a:lnTo>
                  <a:pt x="1539" y="767"/>
                </a:lnTo>
                <a:lnTo>
                  <a:pt x="1536" y="771"/>
                </a:lnTo>
                <a:lnTo>
                  <a:pt x="1533" y="773"/>
                </a:lnTo>
                <a:lnTo>
                  <a:pt x="1525" y="779"/>
                </a:lnTo>
                <a:lnTo>
                  <a:pt x="1521" y="779"/>
                </a:lnTo>
                <a:lnTo>
                  <a:pt x="1517" y="781"/>
                </a:lnTo>
                <a:lnTo>
                  <a:pt x="1509" y="781"/>
                </a:lnTo>
                <a:close/>
                <a:moveTo>
                  <a:pt x="1509" y="731"/>
                </a:moveTo>
                <a:lnTo>
                  <a:pt x="1514" y="729"/>
                </a:lnTo>
                <a:lnTo>
                  <a:pt x="1517" y="729"/>
                </a:lnTo>
                <a:lnTo>
                  <a:pt x="1519" y="727"/>
                </a:lnTo>
                <a:lnTo>
                  <a:pt x="1522" y="723"/>
                </a:lnTo>
                <a:lnTo>
                  <a:pt x="1524" y="719"/>
                </a:lnTo>
                <a:lnTo>
                  <a:pt x="1525" y="715"/>
                </a:lnTo>
                <a:lnTo>
                  <a:pt x="1527" y="711"/>
                </a:lnTo>
                <a:lnTo>
                  <a:pt x="1530" y="701"/>
                </a:lnTo>
                <a:lnTo>
                  <a:pt x="1532" y="689"/>
                </a:lnTo>
                <a:lnTo>
                  <a:pt x="1533" y="675"/>
                </a:lnTo>
                <a:lnTo>
                  <a:pt x="1533" y="659"/>
                </a:lnTo>
                <a:lnTo>
                  <a:pt x="1533" y="645"/>
                </a:lnTo>
                <a:lnTo>
                  <a:pt x="1532" y="631"/>
                </a:lnTo>
                <a:lnTo>
                  <a:pt x="1530" y="619"/>
                </a:lnTo>
                <a:lnTo>
                  <a:pt x="1527" y="609"/>
                </a:lnTo>
                <a:lnTo>
                  <a:pt x="1525" y="603"/>
                </a:lnTo>
                <a:lnTo>
                  <a:pt x="1524" y="599"/>
                </a:lnTo>
                <a:lnTo>
                  <a:pt x="1519" y="593"/>
                </a:lnTo>
                <a:lnTo>
                  <a:pt x="1514" y="589"/>
                </a:lnTo>
                <a:lnTo>
                  <a:pt x="1509" y="589"/>
                </a:lnTo>
                <a:lnTo>
                  <a:pt x="1503" y="589"/>
                </a:lnTo>
                <a:lnTo>
                  <a:pt x="1500" y="591"/>
                </a:lnTo>
                <a:lnTo>
                  <a:pt x="1498" y="593"/>
                </a:lnTo>
                <a:lnTo>
                  <a:pt x="1496" y="597"/>
                </a:lnTo>
                <a:lnTo>
                  <a:pt x="1494" y="599"/>
                </a:lnTo>
                <a:lnTo>
                  <a:pt x="1492" y="603"/>
                </a:lnTo>
                <a:lnTo>
                  <a:pt x="1490" y="609"/>
                </a:lnTo>
                <a:lnTo>
                  <a:pt x="1487" y="619"/>
                </a:lnTo>
                <a:lnTo>
                  <a:pt x="1485" y="631"/>
                </a:lnTo>
                <a:lnTo>
                  <a:pt x="1484" y="645"/>
                </a:lnTo>
                <a:lnTo>
                  <a:pt x="1484" y="659"/>
                </a:lnTo>
                <a:lnTo>
                  <a:pt x="1484" y="675"/>
                </a:lnTo>
                <a:lnTo>
                  <a:pt x="1485" y="689"/>
                </a:lnTo>
                <a:lnTo>
                  <a:pt x="1487" y="701"/>
                </a:lnTo>
                <a:lnTo>
                  <a:pt x="1490" y="711"/>
                </a:lnTo>
                <a:lnTo>
                  <a:pt x="1491" y="713"/>
                </a:lnTo>
                <a:lnTo>
                  <a:pt x="1492" y="715"/>
                </a:lnTo>
                <a:lnTo>
                  <a:pt x="1494" y="719"/>
                </a:lnTo>
                <a:lnTo>
                  <a:pt x="1498" y="727"/>
                </a:lnTo>
                <a:lnTo>
                  <a:pt x="1503" y="729"/>
                </a:lnTo>
                <a:lnTo>
                  <a:pt x="1509" y="731"/>
                </a:lnTo>
                <a:close/>
                <a:moveTo>
                  <a:pt x="1641" y="781"/>
                </a:moveTo>
                <a:lnTo>
                  <a:pt x="1632" y="781"/>
                </a:lnTo>
                <a:lnTo>
                  <a:pt x="1628" y="779"/>
                </a:lnTo>
                <a:lnTo>
                  <a:pt x="1624" y="779"/>
                </a:lnTo>
                <a:lnTo>
                  <a:pt x="1617" y="773"/>
                </a:lnTo>
                <a:lnTo>
                  <a:pt x="1610" y="767"/>
                </a:lnTo>
                <a:lnTo>
                  <a:pt x="1604" y="759"/>
                </a:lnTo>
                <a:lnTo>
                  <a:pt x="1599" y="749"/>
                </a:lnTo>
                <a:lnTo>
                  <a:pt x="1594" y="737"/>
                </a:lnTo>
                <a:lnTo>
                  <a:pt x="1590" y="723"/>
                </a:lnTo>
                <a:lnTo>
                  <a:pt x="1587" y="709"/>
                </a:lnTo>
                <a:lnTo>
                  <a:pt x="1585" y="695"/>
                </a:lnTo>
                <a:lnTo>
                  <a:pt x="1583" y="677"/>
                </a:lnTo>
                <a:lnTo>
                  <a:pt x="1583" y="661"/>
                </a:lnTo>
                <a:lnTo>
                  <a:pt x="1583" y="643"/>
                </a:lnTo>
                <a:lnTo>
                  <a:pt x="1585" y="627"/>
                </a:lnTo>
                <a:lnTo>
                  <a:pt x="1586" y="619"/>
                </a:lnTo>
                <a:lnTo>
                  <a:pt x="1587" y="611"/>
                </a:lnTo>
                <a:lnTo>
                  <a:pt x="1590" y="597"/>
                </a:lnTo>
                <a:lnTo>
                  <a:pt x="1594" y="583"/>
                </a:lnTo>
                <a:lnTo>
                  <a:pt x="1599" y="573"/>
                </a:lnTo>
                <a:lnTo>
                  <a:pt x="1604" y="563"/>
                </a:lnTo>
                <a:lnTo>
                  <a:pt x="1610" y="553"/>
                </a:lnTo>
                <a:lnTo>
                  <a:pt x="1613" y="551"/>
                </a:lnTo>
                <a:lnTo>
                  <a:pt x="1617" y="547"/>
                </a:lnTo>
                <a:lnTo>
                  <a:pt x="1624" y="543"/>
                </a:lnTo>
                <a:lnTo>
                  <a:pt x="1628" y="541"/>
                </a:lnTo>
                <a:lnTo>
                  <a:pt x="1632" y="539"/>
                </a:lnTo>
                <a:lnTo>
                  <a:pt x="1641" y="539"/>
                </a:lnTo>
                <a:lnTo>
                  <a:pt x="1650" y="539"/>
                </a:lnTo>
                <a:lnTo>
                  <a:pt x="1654" y="541"/>
                </a:lnTo>
                <a:lnTo>
                  <a:pt x="1658" y="543"/>
                </a:lnTo>
                <a:lnTo>
                  <a:pt x="1665" y="547"/>
                </a:lnTo>
                <a:lnTo>
                  <a:pt x="1672" y="553"/>
                </a:lnTo>
                <a:lnTo>
                  <a:pt x="1678" y="563"/>
                </a:lnTo>
                <a:lnTo>
                  <a:pt x="1683" y="573"/>
                </a:lnTo>
                <a:lnTo>
                  <a:pt x="1688" y="583"/>
                </a:lnTo>
                <a:lnTo>
                  <a:pt x="1692" y="597"/>
                </a:lnTo>
                <a:lnTo>
                  <a:pt x="1694" y="603"/>
                </a:lnTo>
                <a:lnTo>
                  <a:pt x="1695" y="611"/>
                </a:lnTo>
                <a:lnTo>
                  <a:pt x="1697" y="627"/>
                </a:lnTo>
                <a:lnTo>
                  <a:pt x="1699" y="643"/>
                </a:lnTo>
                <a:lnTo>
                  <a:pt x="1699" y="661"/>
                </a:lnTo>
                <a:lnTo>
                  <a:pt x="1699" y="677"/>
                </a:lnTo>
                <a:lnTo>
                  <a:pt x="1697" y="695"/>
                </a:lnTo>
                <a:lnTo>
                  <a:pt x="1696" y="703"/>
                </a:lnTo>
                <a:lnTo>
                  <a:pt x="1695" y="709"/>
                </a:lnTo>
                <a:lnTo>
                  <a:pt x="1692" y="723"/>
                </a:lnTo>
                <a:lnTo>
                  <a:pt x="1688" y="737"/>
                </a:lnTo>
                <a:lnTo>
                  <a:pt x="1683" y="749"/>
                </a:lnTo>
                <a:lnTo>
                  <a:pt x="1678" y="759"/>
                </a:lnTo>
                <a:lnTo>
                  <a:pt x="1672" y="767"/>
                </a:lnTo>
                <a:lnTo>
                  <a:pt x="1669" y="771"/>
                </a:lnTo>
                <a:lnTo>
                  <a:pt x="1665" y="773"/>
                </a:lnTo>
                <a:lnTo>
                  <a:pt x="1658" y="779"/>
                </a:lnTo>
                <a:lnTo>
                  <a:pt x="1654" y="779"/>
                </a:lnTo>
                <a:lnTo>
                  <a:pt x="1650" y="781"/>
                </a:lnTo>
                <a:lnTo>
                  <a:pt x="1641" y="781"/>
                </a:lnTo>
                <a:close/>
                <a:moveTo>
                  <a:pt x="1641" y="731"/>
                </a:moveTo>
                <a:lnTo>
                  <a:pt x="1647" y="729"/>
                </a:lnTo>
                <a:lnTo>
                  <a:pt x="1649" y="729"/>
                </a:lnTo>
                <a:lnTo>
                  <a:pt x="1652" y="727"/>
                </a:lnTo>
                <a:lnTo>
                  <a:pt x="1654" y="723"/>
                </a:lnTo>
                <a:lnTo>
                  <a:pt x="1656" y="719"/>
                </a:lnTo>
                <a:lnTo>
                  <a:pt x="1658" y="715"/>
                </a:lnTo>
                <a:lnTo>
                  <a:pt x="1660" y="711"/>
                </a:lnTo>
                <a:lnTo>
                  <a:pt x="1662" y="701"/>
                </a:lnTo>
                <a:lnTo>
                  <a:pt x="1664" y="689"/>
                </a:lnTo>
                <a:lnTo>
                  <a:pt x="1665" y="675"/>
                </a:lnTo>
                <a:lnTo>
                  <a:pt x="1666" y="659"/>
                </a:lnTo>
                <a:lnTo>
                  <a:pt x="1665" y="645"/>
                </a:lnTo>
                <a:lnTo>
                  <a:pt x="1664" y="631"/>
                </a:lnTo>
                <a:lnTo>
                  <a:pt x="1662" y="619"/>
                </a:lnTo>
                <a:lnTo>
                  <a:pt x="1660" y="609"/>
                </a:lnTo>
                <a:lnTo>
                  <a:pt x="1658" y="603"/>
                </a:lnTo>
                <a:lnTo>
                  <a:pt x="1656" y="599"/>
                </a:lnTo>
                <a:lnTo>
                  <a:pt x="1652" y="593"/>
                </a:lnTo>
                <a:lnTo>
                  <a:pt x="1647" y="589"/>
                </a:lnTo>
                <a:lnTo>
                  <a:pt x="1641" y="589"/>
                </a:lnTo>
                <a:lnTo>
                  <a:pt x="1635" y="589"/>
                </a:lnTo>
                <a:lnTo>
                  <a:pt x="1633" y="591"/>
                </a:lnTo>
                <a:lnTo>
                  <a:pt x="1630" y="593"/>
                </a:lnTo>
                <a:lnTo>
                  <a:pt x="1628" y="597"/>
                </a:lnTo>
                <a:lnTo>
                  <a:pt x="1626" y="599"/>
                </a:lnTo>
                <a:lnTo>
                  <a:pt x="1624" y="603"/>
                </a:lnTo>
                <a:lnTo>
                  <a:pt x="1623" y="609"/>
                </a:lnTo>
                <a:lnTo>
                  <a:pt x="1620" y="619"/>
                </a:lnTo>
                <a:lnTo>
                  <a:pt x="1618" y="631"/>
                </a:lnTo>
                <a:lnTo>
                  <a:pt x="1617" y="645"/>
                </a:lnTo>
                <a:lnTo>
                  <a:pt x="1616" y="659"/>
                </a:lnTo>
                <a:lnTo>
                  <a:pt x="1617" y="675"/>
                </a:lnTo>
                <a:lnTo>
                  <a:pt x="1618" y="689"/>
                </a:lnTo>
                <a:lnTo>
                  <a:pt x="1620" y="701"/>
                </a:lnTo>
                <a:lnTo>
                  <a:pt x="1623" y="711"/>
                </a:lnTo>
                <a:lnTo>
                  <a:pt x="1623" y="713"/>
                </a:lnTo>
                <a:lnTo>
                  <a:pt x="1624" y="715"/>
                </a:lnTo>
                <a:lnTo>
                  <a:pt x="1626" y="719"/>
                </a:lnTo>
                <a:lnTo>
                  <a:pt x="1630" y="727"/>
                </a:lnTo>
                <a:lnTo>
                  <a:pt x="1635" y="729"/>
                </a:lnTo>
                <a:lnTo>
                  <a:pt x="1641" y="731"/>
                </a:lnTo>
                <a:close/>
                <a:moveTo>
                  <a:pt x="1755" y="777"/>
                </a:moveTo>
                <a:lnTo>
                  <a:pt x="1721" y="777"/>
                </a:lnTo>
                <a:lnTo>
                  <a:pt x="1721" y="463"/>
                </a:lnTo>
                <a:lnTo>
                  <a:pt x="1755" y="463"/>
                </a:lnTo>
                <a:lnTo>
                  <a:pt x="1755" y="777"/>
                </a:lnTo>
                <a:close/>
                <a:moveTo>
                  <a:pt x="1884" y="781"/>
                </a:moveTo>
                <a:lnTo>
                  <a:pt x="1876" y="781"/>
                </a:lnTo>
                <a:lnTo>
                  <a:pt x="1872" y="779"/>
                </a:lnTo>
                <a:lnTo>
                  <a:pt x="1868" y="779"/>
                </a:lnTo>
                <a:lnTo>
                  <a:pt x="1860" y="773"/>
                </a:lnTo>
                <a:lnTo>
                  <a:pt x="1853" y="767"/>
                </a:lnTo>
                <a:lnTo>
                  <a:pt x="1847" y="759"/>
                </a:lnTo>
                <a:lnTo>
                  <a:pt x="1842" y="749"/>
                </a:lnTo>
                <a:lnTo>
                  <a:pt x="1837" y="737"/>
                </a:lnTo>
                <a:lnTo>
                  <a:pt x="1833" y="723"/>
                </a:lnTo>
                <a:lnTo>
                  <a:pt x="1830" y="709"/>
                </a:lnTo>
                <a:lnTo>
                  <a:pt x="1828" y="695"/>
                </a:lnTo>
                <a:lnTo>
                  <a:pt x="1827" y="677"/>
                </a:lnTo>
                <a:lnTo>
                  <a:pt x="1826" y="661"/>
                </a:lnTo>
                <a:lnTo>
                  <a:pt x="1827" y="643"/>
                </a:lnTo>
                <a:lnTo>
                  <a:pt x="1828" y="627"/>
                </a:lnTo>
                <a:lnTo>
                  <a:pt x="1829" y="619"/>
                </a:lnTo>
                <a:lnTo>
                  <a:pt x="1830" y="611"/>
                </a:lnTo>
                <a:lnTo>
                  <a:pt x="1833" y="597"/>
                </a:lnTo>
                <a:lnTo>
                  <a:pt x="1837" y="583"/>
                </a:lnTo>
                <a:lnTo>
                  <a:pt x="1842" y="573"/>
                </a:lnTo>
                <a:lnTo>
                  <a:pt x="1847" y="563"/>
                </a:lnTo>
                <a:lnTo>
                  <a:pt x="1853" y="553"/>
                </a:lnTo>
                <a:lnTo>
                  <a:pt x="1857" y="551"/>
                </a:lnTo>
                <a:lnTo>
                  <a:pt x="1860" y="547"/>
                </a:lnTo>
                <a:lnTo>
                  <a:pt x="1868" y="543"/>
                </a:lnTo>
                <a:lnTo>
                  <a:pt x="1872" y="541"/>
                </a:lnTo>
                <a:lnTo>
                  <a:pt x="1876" y="539"/>
                </a:lnTo>
                <a:lnTo>
                  <a:pt x="1884" y="539"/>
                </a:lnTo>
                <a:lnTo>
                  <a:pt x="1893" y="539"/>
                </a:lnTo>
                <a:lnTo>
                  <a:pt x="1897" y="541"/>
                </a:lnTo>
                <a:lnTo>
                  <a:pt x="1901" y="543"/>
                </a:lnTo>
                <a:lnTo>
                  <a:pt x="1908" y="547"/>
                </a:lnTo>
                <a:lnTo>
                  <a:pt x="1915" y="553"/>
                </a:lnTo>
                <a:lnTo>
                  <a:pt x="1921" y="563"/>
                </a:lnTo>
                <a:lnTo>
                  <a:pt x="1927" y="573"/>
                </a:lnTo>
                <a:lnTo>
                  <a:pt x="1931" y="583"/>
                </a:lnTo>
                <a:lnTo>
                  <a:pt x="1935" y="597"/>
                </a:lnTo>
                <a:lnTo>
                  <a:pt x="1937" y="603"/>
                </a:lnTo>
                <a:lnTo>
                  <a:pt x="1938" y="611"/>
                </a:lnTo>
                <a:lnTo>
                  <a:pt x="1940" y="627"/>
                </a:lnTo>
                <a:lnTo>
                  <a:pt x="1942" y="643"/>
                </a:lnTo>
                <a:lnTo>
                  <a:pt x="1942" y="661"/>
                </a:lnTo>
                <a:lnTo>
                  <a:pt x="1942" y="677"/>
                </a:lnTo>
                <a:lnTo>
                  <a:pt x="1940" y="695"/>
                </a:lnTo>
                <a:lnTo>
                  <a:pt x="1939" y="703"/>
                </a:lnTo>
                <a:lnTo>
                  <a:pt x="1938" y="709"/>
                </a:lnTo>
                <a:lnTo>
                  <a:pt x="1935" y="723"/>
                </a:lnTo>
                <a:lnTo>
                  <a:pt x="1931" y="737"/>
                </a:lnTo>
                <a:lnTo>
                  <a:pt x="1927" y="749"/>
                </a:lnTo>
                <a:lnTo>
                  <a:pt x="1921" y="759"/>
                </a:lnTo>
                <a:lnTo>
                  <a:pt x="1915" y="767"/>
                </a:lnTo>
                <a:lnTo>
                  <a:pt x="1912" y="771"/>
                </a:lnTo>
                <a:lnTo>
                  <a:pt x="1908" y="773"/>
                </a:lnTo>
                <a:lnTo>
                  <a:pt x="1901" y="779"/>
                </a:lnTo>
                <a:lnTo>
                  <a:pt x="1897" y="779"/>
                </a:lnTo>
                <a:lnTo>
                  <a:pt x="1893" y="781"/>
                </a:lnTo>
                <a:lnTo>
                  <a:pt x="1884" y="781"/>
                </a:lnTo>
                <a:close/>
                <a:moveTo>
                  <a:pt x="1884" y="731"/>
                </a:moveTo>
                <a:lnTo>
                  <a:pt x="1890" y="729"/>
                </a:lnTo>
                <a:lnTo>
                  <a:pt x="1893" y="729"/>
                </a:lnTo>
                <a:lnTo>
                  <a:pt x="1895" y="727"/>
                </a:lnTo>
                <a:lnTo>
                  <a:pt x="1897" y="723"/>
                </a:lnTo>
                <a:lnTo>
                  <a:pt x="1899" y="719"/>
                </a:lnTo>
                <a:lnTo>
                  <a:pt x="1901" y="715"/>
                </a:lnTo>
                <a:lnTo>
                  <a:pt x="1903" y="711"/>
                </a:lnTo>
                <a:lnTo>
                  <a:pt x="1906" y="701"/>
                </a:lnTo>
                <a:lnTo>
                  <a:pt x="1907" y="689"/>
                </a:lnTo>
                <a:lnTo>
                  <a:pt x="1909" y="675"/>
                </a:lnTo>
                <a:lnTo>
                  <a:pt x="1909" y="659"/>
                </a:lnTo>
                <a:lnTo>
                  <a:pt x="1909" y="645"/>
                </a:lnTo>
                <a:lnTo>
                  <a:pt x="1907" y="631"/>
                </a:lnTo>
                <a:lnTo>
                  <a:pt x="1906" y="619"/>
                </a:lnTo>
                <a:lnTo>
                  <a:pt x="1903" y="609"/>
                </a:lnTo>
                <a:lnTo>
                  <a:pt x="1901" y="603"/>
                </a:lnTo>
                <a:lnTo>
                  <a:pt x="1899" y="599"/>
                </a:lnTo>
                <a:lnTo>
                  <a:pt x="1895" y="593"/>
                </a:lnTo>
                <a:lnTo>
                  <a:pt x="1890" y="589"/>
                </a:lnTo>
                <a:lnTo>
                  <a:pt x="1884" y="589"/>
                </a:lnTo>
                <a:lnTo>
                  <a:pt x="1879" y="589"/>
                </a:lnTo>
                <a:lnTo>
                  <a:pt x="1876" y="591"/>
                </a:lnTo>
                <a:lnTo>
                  <a:pt x="1874" y="593"/>
                </a:lnTo>
                <a:lnTo>
                  <a:pt x="1871" y="597"/>
                </a:lnTo>
                <a:lnTo>
                  <a:pt x="1869" y="599"/>
                </a:lnTo>
                <a:lnTo>
                  <a:pt x="1867" y="603"/>
                </a:lnTo>
                <a:lnTo>
                  <a:pt x="1866" y="609"/>
                </a:lnTo>
                <a:lnTo>
                  <a:pt x="1863" y="619"/>
                </a:lnTo>
                <a:lnTo>
                  <a:pt x="1861" y="631"/>
                </a:lnTo>
                <a:lnTo>
                  <a:pt x="1860" y="645"/>
                </a:lnTo>
                <a:lnTo>
                  <a:pt x="1859" y="659"/>
                </a:lnTo>
                <a:lnTo>
                  <a:pt x="1860" y="675"/>
                </a:lnTo>
                <a:lnTo>
                  <a:pt x="1861" y="689"/>
                </a:lnTo>
                <a:lnTo>
                  <a:pt x="1863" y="701"/>
                </a:lnTo>
                <a:lnTo>
                  <a:pt x="1866" y="711"/>
                </a:lnTo>
                <a:lnTo>
                  <a:pt x="1867" y="713"/>
                </a:lnTo>
                <a:lnTo>
                  <a:pt x="1867" y="715"/>
                </a:lnTo>
                <a:lnTo>
                  <a:pt x="1869" y="719"/>
                </a:lnTo>
                <a:lnTo>
                  <a:pt x="1874" y="727"/>
                </a:lnTo>
                <a:lnTo>
                  <a:pt x="1879" y="729"/>
                </a:lnTo>
                <a:lnTo>
                  <a:pt x="1884" y="731"/>
                </a:lnTo>
                <a:close/>
                <a:moveTo>
                  <a:pt x="2025" y="541"/>
                </a:moveTo>
                <a:lnTo>
                  <a:pt x="2025" y="591"/>
                </a:lnTo>
                <a:lnTo>
                  <a:pt x="2002" y="591"/>
                </a:lnTo>
                <a:lnTo>
                  <a:pt x="2002" y="777"/>
                </a:lnTo>
                <a:lnTo>
                  <a:pt x="1969" y="777"/>
                </a:lnTo>
                <a:lnTo>
                  <a:pt x="1969" y="591"/>
                </a:lnTo>
                <a:lnTo>
                  <a:pt x="1953" y="591"/>
                </a:lnTo>
                <a:lnTo>
                  <a:pt x="1953" y="541"/>
                </a:lnTo>
                <a:lnTo>
                  <a:pt x="1969" y="541"/>
                </a:lnTo>
                <a:lnTo>
                  <a:pt x="1969" y="525"/>
                </a:lnTo>
                <a:lnTo>
                  <a:pt x="1970" y="515"/>
                </a:lnTo>
                <a:lnTo>
                  <a:pt x="1970" y="507"/>
                </a:lnTo>
                <a:lnTo>
                  <a:pt x="1972" y="491"/>
                </a:lnTo>
                <a:lnTo>
                  <a:pt x="1974" y="485"/>
                </a:lnTo>
                <a:lnTo>
                  <a:pt x="1976" y="477"/>
                </a:lnTo>
                <a:lnTo>
                  <a:pt x="1978" y="473"/>
                </a:lnTo>
                <a:lnTo>
                  <a:pt x="1980" y="467"/>
                </a:lnTo>
                <a:lnTo>
                  <a:pt x="1986" y="459"/>
                </a:lnTo>
                <a:lnTo>
                  <a:pt x="1988" y="457"/>
                </a:lnTo>
                <a:lnTo>
                  <a:pt x="1989" y="455"/>
                </a:lnTo>
                <a:lnTo>
                  <a:pt x="1993" y="453"/>
                </a:lnTo>
                <a:lnTo>
                  <a:pt x="1996" y="451"/>
                </a:lnTo>
                <a:lnTo>
                  <a:pt x="2000" y="449"/>
                </a:lnTo>
                <a:lnTo>
                  <a:pt x="2004" y="449"/>
                </a:lnTo>
                <a:lnTo>
                  <a:pt x="2008" y="449"/>
                </a:lnTo>
                <a:lnTo>
                  <a:pt x="2015" y="449"/>
                </a:lnTo>
                <a:lnTo>
                  <a:pt x="2022" y="451"/>
                </a:lnTo>
                <a:lnTo>
                  <a:pt x="2031" y="455"/>
                </a:lnTo>
                <a:lnTo>
                  <a:pt x="2025" y="503"/>
                </a:lnTo>
                <a:lnTo>
                  <a:pt x="2021" y="501"/>
                </a:lnTo>
                <a:lnTo>
                  <a:pt x="2015" y="501"/>
                </a:lnTo>
                <a:lnTo>
                  <a:pt x="2011" y="501"/>
                </a:lnTo>
                <a:lnTo>
                  <a:pt x="2009" y="503"/>
                </a:lnTo>
                <a:lnTo>
                  <a:pt x="2006" y="505"/>
                </a:lnTo>
                <a:lnTo>
                  <a:pt x="2005" y="507"/>
                </a:lnTo>
                <a:lnTo>
                  <a:pt x="2004" y="511"/>
                </a:lnTo>
                <a:lnTo>
                  <a:pt x="2003" y="515"/>
                </a:lnTo>
                <a:lnTo>
                  <a:pt x="2002" y="521"/>
                </a:lnTo>
                <a:lnTo>
                  <a:pt x="2002" y="525"/>
                </a:lnTo>
                <a:lnTo>
                  <a:pt x="2002" y="541"/>
                </a:lnTo>
                <a:lnTo>
                  <a:pt x="2025" y="541"/>
                </a:lnTo>
                <a:close/>
                <a:moveTo>
                  <a:pt x="2096" y="777"/>
                </a:moveTo>
                <a:lnTo>
                  <a:pt x="2096" y="463"/>
                </a:lnTo>
                <a:lnTo>
                  <a:pt x="2203" y="463"/>
                </a:lnTo>
                <a:lnTo>
                  <a:pt x="2203" y="517"/>
                </a:lnTo>
                <a:lnTo>
                  <a:pt x="2130" y="517"/>
                </a:lnTo>
                <a:lnTo>
                  <a:pt x="2130" y="593"/>
                </a:lnTo>
                <a:lnTo>
                  <a:pt x="2197" y="593"/>
                </a:lnTo>
                <a:lnTo>
                  <a:pt x="2197" y="647"/>
                </a:lnTo>
                <a:lnTo>
                  <a:pt x="2130" y="647"/>
                </a:lnTo>
                <a:lnTo>
                  <a:pt x="2130" y="723"/>
                </a:lnTo>
                <a:lnTo>
                  <a:pt x="2203" y="723"/>
                </a:lnTo>
                <a:lnTo>
                  <a:pt x="2203" y="777"/>
                </a:lnTo>
                <a:lnTo>
                  <a:pt x="2096" y="777"/>
                </a:lnTo>
                <a:close/>
                <a:moveTo>
                  <a:pt x="2262" y="777"/>
                </a:moveTo>
                <a:lnTo>
                  <a:pt x="2230" y="777"/>
                </a:lnTo>
                <a:lnTo>
                  <a:pt x="2230" y="463"/>
                </a:lnTo>
                <a:lnTo>
                  <a:pt x="2262" y="463"/>
                </a:lnTo>
                <a:lnTo>
                  <a:pt x="2262" y="777"/>
                </a:lnTo>
                <a:close/>
                <a:moveTo>
                  <a:pt x="2343" y="781"/>
                </a:moveTo>
                <a:lnTo>
                  <a:pt x="2334" y="781"/>
                </a:lnTo>
                <a:lnTo>
                  <a:pt x="2330" y="779"/>
                </a:lnTo>
                <a:lnTo>
                  <a:pt x="2326" y="779"/>
                </a:lnTo>
                <a:lnTo>
                  <a:pt x="2319" y="773"/>
                </a:lnTo>
                <a:lnTo>
                  <a:pt x="2312" y="767"/>
                </a:lnTo>
                <a:lnTo>
                  <a:pt x="2305" y="759"/>
                </a:lnTo>
                <a:lnTo>
                  <a:pt x="2300" y="749"/>
                </a:lnTo>
                <a:lnTo>
                  <a:pt x="2295" y="737"/>
                </a:lnTo>
                <a:lnTo>
                  <a:pt x="2291" y="725"/>
                </a:lnTo>
                <a:lnTo>
                  <a:pt x="2288" y="711"/>
                </a:lnTo>
                <a:lnTo>
                  <a:pt x="2286" y="695"/>
                </a:lnTo>
                <a:lnTo>
                  <a:pt x="2285" y="679"/>
                </a:lnTo>
                <a:lnTo>
                  <a:pt x="2284" y="661"/>
                </a:lnTo>
                <a:lnTo>
                  <a:pt x="2285" y="643"/>
                </a:lnTo>
                <a:lnTo>
                  <a:pt x="2286" y="627"/>
                </a:lnTo>
                <a:lnTo>
                  <a:pt x="2287" y="619"/>
                </a:lnTo>
                <a:lnTo>
                  <a:pt x="2288" y="611"/>
                </a:lnTo>
                <a:lnTo>
                  <a:pt x="2291" y="597"/>
                </a:lnTo>
                <a:lnTo>
                  <a:pt x="2295" y="583"/>
                </a:lnTo>
                <a:lnTo>
                  <a:pt x="2300" y="573"/>
                </a:lnTo>
                <a:lnTo>
                  <a:pt x="2305" y="563"/>
                </a:lnTo>
                <a:lnTo>
                  <a:pt x="2311" y="553"/>
                </a:lnTo>
                <a:lnTo>
                  <a:pt x="2315" y="551"/>
                </a:lnTo>
                <a:lnTo>
                  <a:pt x="2318" y="547"/>
                </a:lnTo>
                <a:lnTo>
                  <a:pt x="2325" y="543"/>
                </a:lnTo>
                <a:lnTo>
                  <a:pt x="2333" y="539"/>
                </a:lnTo>
                <a:lnTo>
                  <a:pt x="2342" y="539"/>
                </a:lnTo>
                <a:lnTo>
                  <a:pt x="2349" y="539"/>
                </a:lnTo>
                <a:lnTo>
                  <a:pt x="2356" y="541"/>
                </a:lnTo>
                <a:lnTo>
                  <a:pt x="2363" y="545"/>
                </a:lnTo>
                <a:lnTo>
                  <a:pt x="2370" y="551"/>
                </a:lnTo>
                <a:lnTo>
                  <a:pt x="2376" y="559"/>
                </a:lnTo>
                <a:lnTo>
                  <a:pt x="2381" y="569"/>
                </a:lnTo>
                <a:lnTo>
                  <a:pt x="2386" y="579"/>
                </a:lnTo>
                <a:lnTo>
                  <a:pt x="2390" y="591"/>
                </a:lnTo>
                <a:lnTo>
                  <a:pt x="2393" y="605"/>
                </a:lnTo>
                <a:lnTo>
                  <a:pt x="2394" y="613"/>
                </a:lnTo>
                <a:lnTo>
                  <a:pt x="2395" y="621"/>
                </a:lnTo>
                <a:lnTo>
                  <a:pt x="2397" y="639"/>
                </a:lnTo>
                <a:lnTo>
                  <a:pt x="2397" y="659"/>
                </a:lnTo>
                <a:lnTo>
                  <a:pt x="2397" y="677"/>
                </a:lnTo>
                <a:lnTo>
                  <a:pt x="2317" y="677"/>
                </a:lnTo>
                <a:lnTo>
                  <a:pt x="2317" y="689"/>
                </a:lnTo>
                <a:lnTo>
                  <a:pt x="2319" y="699"/>
                </a:lnTo>
                <a:lnTo>
                  <a:pt x="2320" y="705"/>
                </a:lnTo>
                <a:lnTo>
                  <a:pt x="2321" y="709"/>
                </a:lnTo>
                <a:lnTo>
                  <a:pt x="2324" y="717"/>
                </a:lnTo>
                <a:lnTo>
                  <a:pt x="2326" y="721"/>
                </a:lnTo>
                <a:lnTo>
                  <a:pt x="2328" y="725"/>
                </a:lnTo>
                <a:lnTo>
                  <a:pt x="2332" y="729"/>
                </a:lnTo>
                <a:lnTo>
                  <a:pt x="2335" y="731"/>
                </a:lnTo>
                <a:lnTo>
                  <a:pt x="2338" y="733"/>
                </a:lnTo>
                <a:lnTo>
                  <a:pt x="2343" y="733"/>
                </a:lnTo>
                <a:lnTo>
                  <a:pt x="2351" y="731"/>
                </a:lnTo>
                <a:lnTo>
                  <a:pt x="2354" y="729"/>
                </a:lnTo>
                <a:lnTo>
                  <a:pt x="2358" y="727"/>
                </a:lnTo>
                <a:lnTo>
                  <a:pt x="2360" y="723"/>
                </a:lnTo>
                <a:lnTo>
                  <a:pt x="2363" y="717"/>
                </a:lnTo>
                <a:lnTo>
                  <a:pt x="2365" y="713"/>
                </a:lnTo>
                <a:lnTo>
                  <a:pt x="2366" y="705"/>
                </a:lnTo>
                <a:lnTo>
                  <a:pt x="2396" y="709"/>
                </a:lnTo>
                <a:lnTo>
                  <a:pt x="2395" y="717"/>
                </a:lnTo>
                <a:lnTo>
                  <a:pt x="2394" y="725"/>
                </a:lnTo>
                <a:lnTo>
                  <a:pt x="2392" y="733"/>
                </a:lnTo>
                <a:lnTo>
                  <a:pt x="2390" y="739"/>
                </a:lnTo>
                <a:lnTo>
                  <a:pt x="2385" y="751"/>
                </a:lnTo>
                <a:lnTo>
                  <a:pt x="2382" y="757"/>
                </a:lnTo>
                <a:lnTo>
                  <a:pt x="2379" y="763"/>
                </a:lnTo>
                <a:lnTo>
                  <a:pt x="2375" y="767"/>
                </a:lnTo>
                <a:lnTo>
                  <a:pt x="2371" y="771"/>
                </a:lnTo>
                <a:lnTo>
                  <a:pt x="2367" y="775"/>
                </a:lnTo>
                <a:lnTo>
                  <a:pt x="2363" y="777"/>
                </a:lnTo>
                <a:lnTo>
                  <a:pt x="2358" y="779"/>
                </a:lnTo>
                <a:lnTo>
                  <a:pt x="2353" y="781"/>
                </a:lnTo>
                <a:lnTo>
                  <a:pt x="2348" y="781"/>
                </a:lnTo>
                <a:lnTo>
                  <a:pt x="2343" y="781"/>
                </a:lnTo>
                <a:close/>
                <a:moveTo>
                  <a:pt x="2317" y="635"/>
                </a:moveTo>
                <a:lnTo>
                  <a:pt x="2366" y="635"/>
                </a:lnTo>
                <a:lnTo>
                  <a:pt x="2366" y="625"/>
                </a:lnTo>
                <a:lnTo>
                  <a:pt x="2364" y="617"/>
                </a:lnTo>
                <a:lnTo>
                  <a:pt x="2362" y="609"/>
                </a:lnTo>
                <a:lnTo>
                  <a:pt x="2359" y="601"/>
                </a:lnTo>
                <a:lnTo>
                  <a:pt x="2358" y="597"/>
                </a:lnTo>
                <a:lnTo>
                  <a:pt x="2356" y="595"/>
                </a:lnTo>
                <a:lnTo>
                  <a:pt x="2352" y="591"/>
                </a:lnTo>
                <a:lnTo>
                  <a:pt x="2347" y="589"/>
                </a:lnTo>
                <a:lnTo>
                  <a:pt x="2342" y="587"/>
                </a:lnTo>
                <a:lnTo>
                  <a:pt x="2337" y="589"/>
                </a:lnTo>
                <a:lnTo>
                  <a:pt x="2332" y="591"/>
                </a:lnTo>
                <a:lnTo>
                  <a:pt x="2330" y="593"/>
                </a:lnTo>
                <a:lnTo>
                  <a:pt x="2328" y="595"/>
                </a:lnTo>
                <a:lnTo>
                  <a:pt x="2324" y="601"/>
                </a:lnTo>
                <a:lnTo>
                  <a:pt x="2321" y="609"/>
                </a:lnTo>
                <a:lnTo>
                  <a:pt x="2319" y="617"/>
                </a:lnTo>
                <a:lnTo>
                  <a:pt x="2317" y="625"/>
                </a:lnTo>
                <a:lnTo>
                  <a:pt x="2317" y="635"/>
                </a:lnTo>
                <a:close/>
                <a:moveTo>
                  <a:pt x="2472" y="781"/>
                </a:moveTo>
                <a:lnTo>
                  <a:pt x="2463" y="781"/>
                </a:lnTo>
                <a:lnTo>
                  <a:pt x="2459" y="779"/>
                </a:lnTo>
                <a:lnTo>
                  <a:pt x="2455" y="777"/>
                </a:lnTo>
                <a:lnTo>
                  <a:pt x="2448" y="773"/>
                </a:lnTo>
                <a:lnTo>
                  <a:pt x="2441" y="767"/>
                </a:lnTo>
                <a:lnTo>
                  <a:pt x="2435" y="757"/>
                </a:lnTo>
                <a:lnTo>
                  <a:pt x="2432" y="753"/>
                </a:lnTo>
                <a:lnTo>
                  <a:pt x="2429" y="749"/>
                </a:lnTo>
                <a:lnTo>
                  <a:pt x="2427" y="743"/>
                </a:lnTo>
                <a:lnTo>
                  <a:pt x="2425" y="737"/>
                </a:lnTo>
                <a:lnTo>
                  <a:pt x="2423" y="731"/>
                </a:lnTo>
                <a:lnTo>
                  <a:pt x="2421" y="723"/>
                </a:lnTo>
                <a:lnTo>
                  <a:pt x="2419" y="717"/>
                </a:lnTo>
                <a:lnTo>
                  <a:pt x="2418" y="709"/>
                </a:lnTo>
                <a:lnTo>
                  <a:pt x="2416" y="695"/>
                </a:lnTo>
                <a:lnTo>
                  <a:pt x="2414" y="677"/>
                </a:lnTo>
                <a:lnTo>
                  <a:pt x="2414" y="661"/>
                </a:lnTo>
                <a:lnTo>
                  <a:pt x="2414" y="643"/>
                </a:lnTo>
                <a:lnTo>
                  <a:pt x="2416" y="627"/>
                </a:lnTo>
                <a:lnTo>
                  <a:pt x="2417" y="619"/>
                </a:lnTo>
                <a:lnTo>
                  <a:pt x="2418" y="611"/>
                </a:lnTo>
                <a:lnTo>
                  <a:pt x="2421" y="597"/>
                </a:lnTo>
                <a:lnTo>
                  <a:pt x="2425" y="583"/>
                </a:lnTo>
                <a:lnTo>
                  <a:pt x="2429" y="573"/>
                </a:lnTo>
                <a:lnTo>
                  <a:pt x="2435" y="563"/>
                </a:lnTo>
                <a:lnTo>
                  <a:pt x="2441" y="553"/>
                </a:lnTo>
                <a:lnTo>
                  <a:pt x="2444" y="551"/>
                </a:lnTo>
                <a:lnTo>
                  <a:pt x="2448" y="547"/>
                </a:lnTo>
                <a:lnTo>
                  <a:pt x="2455" y="543"/>
                </a:lnTo>
                <a:lnTo>
                  <a:pt x="2459" y="541"/>
                </a:lnTo>
                <a:lnTo>
                  <a:pt x="2463" y="539"/>
                </a:lnTo>
                <a:lnTo>
                  <a:pt x="2472" y="539"/>
                </a:lnTo>
                <a:lnTo>
                  <a:pt x="2479" y="539"/>
                </a:lnTo>
                <a:lnTo>
                  <a:pt x="2486" y="541"/>
                </a:lnTo>
                <a:lnTo>
                  <a:pt x="2494" y="545"/>
                </a:lnTo>
                <a:lnTo>
                  <a:pt x="2500" y="549"/>
                </a:lnTo>
                <a:lnTo>
                  <a:pt x="2505" y="555"/>
                </a:lnTo>
                <a:lnTo>
                  <a:pt x="2510" y="563"/>
                </a:lnTo>
                <a:lnTo>
                  <a:pt x="2514" y="571"/>
                </a:lnTo>
                <a:lnTo>
                  <a:pt x="2518" y="581"/>
                </a:lnTo>
                <a:lnTo>
                  <a:pt x="2521" y="591"/>
                </a:lnTo>
                <a:lnTo>
                  <a:pt x="2523" y="603"/>
                </a:lnTo>
                <a:lnTo>
                  <a:pt x="2525" y="615"/>
                </a:lnTo>
                <a:lnTo>
                  <a:pt x="2526" y="629"/>
                </a:lnTo>
                <a:lnTo>
                  <a:pt x="2495" y="629"/>
                </a:lnTo>
                <a:lnTo>
                  <a:pt x="2494" y="621"/>
                </a:lnTo>
                <a:lnTo>
                  <a:pt x="2492" y="613"/>
                </a:lnTo>
                <a:lnTo>
                  <a:pt x="2490" y="607"/>
                </a:lnTo>
                <a:lnTo>
                  <a:pt x="2487" y="601"/>
                </a:lnTo>
                <a:lnTo>
                  <a:pt x="2484" y="595"/>
                </a:lnTo>
                <a:lnTo>
                  <a:pt x="2480" y="593"/>
                </a:lnTo>
                <a:lnTo>
                  <a:pt x="2477" y="591"/>
                </a:lnTo>
                <a:lnTo>
                  <a:pt x="2472" y="589"/>
                </a:lnTo>
                <a:lnTo>
                  <a:pt x="2467" y="591"/>
                </a:lnTo>
                <a:lnTo>
                  <a:pt x="2462" y="595"/>
                </a:lnTo>
                <a:lnTo>
                  <a:pt x="2458" y="599"/>
                </a:lnTo>
                <a:lnTo>
                  <a:pt x="2454" y="607"/>
                </a:lnTo>
                <a:lnTo>
                  <a:pt x="2452" y="613"/>
                </a:lnTo>
                <a:lnTo>
                  <a:pt x="2451" y="617"/>
                </a:lnTo>
                <a:lnTo>
                  <a:pt x="2449" y="629"/>
                </a:lnTo>
                <a:lnTo>
                  <a:pt x="2448" y="643"/>
                </a:lnTo>
                <a:lnTo>
                  <a:pt x="2447" y="659"/>
                </a:lnTo>
                <a:lnTo>
                  <a:pt x="2448" y="675"/>
                </a:lnTo>
                <a:lnTo>
                  <a:pt x="2449" y="689"/>
                </a:lnTo>
                <a:lnTo>
                  <a:pt x="2450" y="695"/>
                </a:lnTo>
                <a:lnTo>
                  <a:pt x="2451" y="701"/>
                </a:lnTo>
                <a:lnTo>
                  <a:pt x="2452" y="707"/>
                </a:lnTo>
                <a:lnTo>
                  <a:pt x="2454" y="711"/>
                </a:lnTo>
                <a:lnTo>
                  <a:pt x="2458" y="719"/>
                </a:lnTo>
                <a:lnTo>
                  <a:pt x="2460" y="723"/>
                </a:lnTo>
                <a:lnTo>
                  <a:pt x="2462" y="725"/>
                </a:lnTo>
                <a:lnTo>
                  <a:pt x="2467" y="729"/>
                </a:lnTo>
                <a:lnTo>
                  <a:pt x="2469" y="729"/>
                </a:lnTo>
                <a:lnTo>
                  <a:pt x="2472" y="731"/>
                </a:lnTo>
                <a:lnTo>
                  <a:pt x="2476" y="729"/>
                </a:lnTo>
                <a:lnTo>
                  <a:pt x="2480" y="727"/>
                </a:lnTo>
                <a:lnTo>
                  <a:pt x="2483" y="725"/>
                </a:lnTo>
                <a:lnTo>
                  <a:pt x="2486" y="719"/>
                </a:lnTo>
                <a:lnTo>
                  <a:pt x="2490" y="715"/>
                </a:lnTo>
                <a:lnTo>
                  <a:pt x="2492" y="707"/>
                </a:lnTo>
                <a:lnTo>
                  <a:pt x="2494" y="699"/>
                </a:lnTo>
                <a:lnTo>
                  <a:pt x="2495" y="691"/>
                </a:lnTo>
                <a:lnTo>
                  <a:pt x="2526" y="691"/>
                </a:lnTo>
                <a:lnTo>
                  <a:pt x="2525" y="703"/>
                </a:lnTo>
                <a:lnTo>
                  <a:pt x="2523" y="717"/>
                </a:lnTo>
                <a:lnTo>
                  <a:pt x="2522" y="723"/>
                </a:lnTo>
                <a:lnTo>
                  <a:pt x="2521" y="727"/>
                </a:lnTo>
                <a:lnTo>
                  <a:pt x="2520" y="733"/>
                </a:lnTo>
                <a:lnTo>
                  <a:pt x="2518" y="739"/>
                </a:lnTo>
                <a:lnTo>
                  <a:pt x="2515" y="749"/>
                </a:lnTo>
                <a:lnTo>
                  <a:pt x="2510" y="757"/>
                </a:lnTo>
                <a:lnTo>
                  <a:pt x="2506" y="765"/>
                </a:lnTo>
                <a:lnTo>
                  <a:pt x="2500" y="771"/>
                </a:lnTo>
                <a:lnTo>
                  <a:pt x="2494" y="775"/>
                </a:lnTo>
                <a:lnTo>
                  <a:pt x="2487" y="779"/>
                </a:lnTo>
                <a:lnTo>
                  <a:pt x="2479" y="781"/>
                </a:lnTo>
                <a:lnTo>
                  <a:pt x="2472" y="781"/>
                </a:lnTo>
                <a:close/>
                <a:moveTo>
                  <a:pt x="2609" y="541"/>
                </a:moveTo>
                <a:lnTo>
                  <a:pt x="2609" y="591"/>
                </a:lnTo>
                <a:lnTo>
                  <a:pt x="2587" y="591"/>
                </a:lnTo>
                <a:lnTo>
                  <a:pt x="2587" y="705"/>
                </a:lnTo>
                <a:lnTo>
                  <a:pt x="2587" y="711"/>
                </a:lnTo>
                <a:lnTo>
                  <a:pt x="2588" y="717"/>
                </a:lnTo>
                <a:lnTo>
                  <a:pt x="2589" y="721"/>
                </a:lnTo>
                <a:lnTo>
                  <a:pt x="2590" y="723"/>
                </a:lnTo>
                <a:lnTo>
                  <a:pt x="2592" y="725"/>
                </a:lnTo>
                <a:lnTo>
                  <a:pt x="2594" y="727"/>
                </a:lnTo>
                <a:lnTo>
                  <a:pt x="2596" y="727"/>
                </a:lnTo>
                <a:lnTo>
                  <a:pt x="2598" y="727"/>
                </a:lnTo>
                <a:lnTo>
                  <a:pt x="2603" y="727"/>
                </a:lnTo>
                <a:lnTo>
                  <a:pt x="2606" y="725"/>
                </a:lnTo>
                <a:lnTo>
                  <a:pt x="2611" y="775"/>
                </a:lnTo>
                <a:lnTo>
                  <a:pt x="2604" y="777"/>
                </a:lnTo>
                <a:lnTo>
                  <a:pt x="2600" y="779"/>
                </a:lnTo>
                <a:lnTo>
                  <a:pt x="2594" y="781"/>
                </a:lnTo>
                <a:lnTo>
                  <a:pt x="2589" y="781"/>
                </a:lnTo>
                <a:lnTo>
                  <a:pt x="2585" y="781"/>
                </a:lnTo>
                <a:lnTo>
                  <a:pt x="2578" y="777"/>
                </a:lnTo>
                <a:lnTo>
                  <a:pt x="2571" y="773"/>
                </a:lnTo>
                <a:lnTo>
                  <a:pt x="2568" y="769"/>
                </a:lnTo>
                <a:lnTo>
                  <a:pt x="2565" y="765"/>
                </a:lnTo>
                <a:lnTo>
                  <a:pt x="2560" y="755"/>
                </a:lnTo>
                <a:lnTo>
                  <a:pt x="2559" y="749"/>
                </a:lnTo>
                <a:lnTo>
                  <a:pt x="2557" y="743"/>
                </a:lnTo>
                <a:lnTo>
                  <a:pt x="2556" y="737"/>
                </a:lnTo>
                <a:lnTo>
                  <a:pt x="2555" y="729"/>
                </a:lnTo>
                <a:lnTo>
                  <a:pt x="2555" y="721"/>
                </a:lnTo>
                <a:lnTo>
                  <a:pt x="2554" y="713"/>
                </a:lnTo>
                <a:lnTo>
                  <a:pt x="2554" y="591"/>
                </a:lnTo>
                <a:lnTo>
                  <a:pt x="2538" y="591"/>
                </a:lnTo>
                <a:lnTo>
                  <a:pt x="2538" y="541"/>
                </a:lnTo>
                <a:lnTo>
                  <a:pt x="2554" y="541"/>
                </a:lnTo>
                <a:lnTo>
                  <a:pt x="2554" y="485"/>
                </a:lnTo>
                <a:lnTo>
                  <a:pt x="2587" y="485"/>
                </a:lnTo>
                <a:lnTo>
                  <a:pt x="2587" y="541"/>
                </a:lnTo>
                <a:lnTo>
                  <a:pt x="2609" y="541"/>
                </a:lnTo>
                <a:close/>
                <a:moveTo>
                  <a:pt x="2630" y="777"/>
                </a:moveTo>
                <a:lnTo>
                  <a:pt x="2630" y="541"/>
                </a:lnTo>
                <a:lnTo>
                  <a:pt x="2662" y="541"/>
                </a:lnTo>
                <a:lnTo>
                  <a:pt x="2662" y="583"/>
                </a:lnTo>
                <a:lnTo>
                  <a:pt x="2665" y="573"/>
                </a:lnTo>
                <a:lnTo>
                  <a:pt x="2668" y="563"/>
                </a:lnTo>
                <a:lnTo>
                  <a:pt x="2671" y="555"/>
                </a:lnTo>
                <a:lnTo>
                  <a:pt x="2674" y="549"/>
                </a:lnTo>
                <a:lnTo>
                  <a:pt x="2678" y="545"/>
                </a:lnTo>
                <a:lnTo>
                  <a:pt x="2682" y="541"/>
                </a:lnTo>
                <a:lnTo>
                  <a:pt x="2687" y="539"/>
                </a:lnTo>
                <a:lnTo>
                  <a:pt x="2692" y="539"/>
                </a:lnTo>
                <a:lnTo>
                  <a:pt x="2697" y="539"/>
                </a:lnTo>
                <a:lnTo>
                  <a:pt x="2702" y="541"/>
                </a:lnTo>
                <a:lnTo>
                  <a:pt x="2702" y="599"/>
                </a:lnTo>
                <a:lnTo>
                  <a:pt x="2696" y="595"/>
                </a:lnTo>
                <a:lnTo>
                  <a:pt x="2688" y="595"/>
                </a:lnTo>
                <a:lnTo>
                  <a:pt x="2683" y="595"/>
                </a:lnTo>
                <a:lnTo>
                  <a:pt x="2678" y="599"/>
                </a:lnTo>
                <a:lnTo>
                  <a:pt x="2674" y="603"/>
                </a:lnTo>
                <a:lnTo>
                  <a:pt x="2670" y="609"/>
                </a:lnTo>
                <a:lnTo>
                  <a:pt x="2669" y="613"/>
                </a:lnTo>
                <a:lnTo>
                  <a:pt x="2667" y="615"/>
                </a:lnTo>
                <a:lnTo>
                  <a:pt x="2666" y="619"/>
                </a:lnTo>
                <a:lnTo>
                  <a:pt x="2665" y="625"/>
                </a:lnTo>
                <a:lnTo>
                  <a:pt x="2664" y="633"/>
                </a:lnTo>
                <a:lnTo>
                  <a:pt x="2663" y="643"/>
                </a:lnTo>
                <a:lnTo>
                  <a:pt x="2663" y="777"/>
                </a:lnTo>
                <a:lnTo>
                  <a:pt x="2630" y="777"/>
                </a:lnTo>
                <a:close/>
                <a:moveTo>
                  <a:pt x="2735" y="511"/>
                </a:moveTo>
                <a:lnTo>
                  <a:pt x="2731" y="511"/>
                </a:lnTo>
                <a:lnTo>
                  <a:pt x="2728" y="509"/>
                </a:lnTo>
                <a:lnTo>
                  <a:pt x="2725" y="505"/>
                </a:lnTo>
                <a:lnTo>
                  <a:pt x="2722" y="501"/>
                </a:lnTo>
                <a:lnTo>
                  <a:pt x="2720" y="497"/>
                </a:lnTo>
                <a:lnTo>
                  <a:pt x="2719" y="491"/>
                </a:lnTo>
                <a:lnTo>
                  <a:pt x="2718" y="485"/>
                </a:lnTo>
                <a:lnTo>
                  <a:pt x="2717" y="479"/>
                </a:lnTo>
                <a:lnTo>
                  <a:pt x="2718" y="471"/>
                </a:lnTo>
                <a:lnTo>
                  <a:pt x="2719" y="465"/>
                </a:lnTo>
                <a:lnTo>
                  <a:pt x="2720" y="459"/>
                </a:lnTo>
                <a:lnTo>
                  <a:pt x="2722" y="455"/>
                </a:lnTo>
                <a:lnTo>
                  <a:pt x="2725" y="451"/>
                </a:lnTo>
                <a:lnTo>
                  <a:pt x="2728" y="447"/>
                </a:lnTo>
                <a:lnTo>
                  <a:pt x="2731" y="445"/>
                </a:lnTo>
                <a:lnTo>
                  <a:pt x="2735" y="445"/>
                </a:lnTo>
                <a:lnTo>
                  <a:pt x="2738" y="445"/>
                </a:lnTo>
                <a:lnTo>
                  <a:pt x="2742" y="447"/>
                </a:lnTo>
                <a:lnTo>
                  <a:pt x="2745" y="451"/>
                </a:lnTo>
                <a:lnTo>
                  <a:pt x="2747" y="455"/>
                </a:lnTo>
                <a:lnTo>
                  <a:pt x="2750" y="459"/>
                </a:lnTo>
                <a:lnTo>
                  <a:pt x="2751" y="465"/>
                </a:lnTo>
                <a:lnTo>
                  <a:pt x="2752" y="471"/>
                </a:lnTo>
                <a:lnTo>
                  <a:pt x="2753" y="479"/>
                </a:lnTo>
                <a:lnTo>
                  <a:pt x="2752" y="485"/>
                </a:lnTo>
                <a:lnTo>
                  <a:pt x="2751" y="491"/>
                </a:lnTo>
                <a:lnTo>
                  <a:pt x="2750" y="497"/>
                </a:lnTo>
                <a:lnTo>
                  <a:pt x="2747" y="501"/>
                </a:lnTo>
                <a:lnTo>
                  <a:pt x="2745" y="505"/>
                </a:lnTo>
                <a:lnTo>
                  <a:pt x="2742" y="509"/>
                </a:lnTo>
                <a:lnTo>
                  <a:pt x="2738" y="511"/>
                </a:lnTo>
                <a:lnTo>
                  <a:pt x="2735" y="511"/>
                </a:lnTo>
                <a:close/>
                <a:moveTo>
                  <a:pt x="2718" y="541"/>
                </a:moveTo>
                <a:lnTo>
                  <a:pt x="2751" y="541"/>
                </a:lnTo>
                <a:lnTo>
                  <a:pt x="2751" y="777"/>
                </a:lnTo>
                <a:lnTo>
                  <a:pt x="2718" y="777"/>
                </a:lnTo>
                <a:lnTo>
                  <a:pt x="2718" y="541"/>
                </a:lnTo>
                <a:close/>
                <a:moveTo>
                  <a:pt x="2831" y="781"/>
                </a:moveTo>
                <a:lnTo>
                  <a:pt x="2822" y="781"/>
                </a:lnTo>
                <a:lnTo>
                  <a:pt x="2818" y="779"/>
                </a:lnTo>
                <a:lnTo>
                  <a:pt x="2814" y="777"/>
                </a:lnTo>
                <a:lnTo>
                  <a:pt x="2807" y="773"/>
                </a:lnTo>
                <a:lnTo>
                  <a:pt x="2800" y="767"/>
                </a:lnTo>
                <a:lnTo>
                  <a:pt x="2794" y="757"/>
                </a:lnTo>
                <a:lnTo>
                  <a:pt x="2791" y="753"/>
                </a:lnTo>
                <a:lnTo>
                  <a:pt x="2788" y="749"/>
                </a:lnTo>
                <a:lnTo>
                  <a:pt x="2786" y="743"/>
                </a:lnTo>
                <a:lnTo>
                  <a:pt x="2784" y="737"/>
                </a:lnTo>
                <a:lnTo>
                  <a:pt x="2782" y="731"/>
                </a:lnTo>
                <a:lnTo>
                  <a:pt x="2780" y="723"/>
                </a:lnTo>
                <a:lnTo>
                  <a:pt x="2778" y="717"/>
                </a:lnTo>
                <a:lnTo>
                  <a:pt x="2777" y="709"/>
                </a:lnTo>
                <a:lnTo>
                  <a:pt x="2775" y="695"/>
                </a:lnTo>
                <a:lnTo>
                  <a:pt x="2773" y="677"/>
                </a:lnTo>
                <a:lnTo>
                  <a:pt x="2773" y="661"/>
                </a:lnTo>
                <a:lnTo>
                  <a:pt x="2773" y="643"/>
                </a:lnTo>
                <a:lnTo>
                  <a:pt x="2775" y="627"/>
                </a:lnTo>
                <a:lnTo>
                  <a:pt x="2776" y="619"/>
                </a:lnTo>
                <a:lnTo>
                  <a:pt x="2777" y="611"/>
                </a:lnTo>
                <a:lnTo>
                  <a:pt x="2780" y="597"/>
                </a:lnTo>
                <a:lnTo>
                  <a:pt x="2784" y="583"/>
                </a:lnTo>
                <a:lnTo>
                  <a:pt x="2789" y="573"/>
                </a:lnTo>
                <a:lnTo>
                  <a:pt x="2794" y="563"/>
                </a:lnTo>
                <a:lnTo>
                  <a:pt x="2800" y="553"/>
                </a:lnTo>
                <a:lnTo>
                  <a:pt x="2803" y="551"/>
                </a:lnTo>
                <a:lnTo>
                  <a:pt x="2807" y="547"/>
                </a:lnTo>
                <a:lnTo>
                  <a:pt x="2814" y="543"/>
                </a:lnTo>
                <a:lnTo>
                  <a:pt x="2818" y="541"/>
                </a:lnTo>
                <a:lnTo>
                  <a:pt x="2822" y="539"/>
                </a:lnTo>
                <a:lnTo>
                  <a:pt x="2831" y="539"/>
                </a:lnTo>
                <a:lnTo>
                  <a:pt x="2838" y="539"/>
                </a:lnTo>
                <a:lnTo>
                  <a:pt x="2845" y="541"/>
                </a:lnTo>
                <a:lnTo>
                  <a:pt x="2852" y="545"/>
                </a:lnTo>
                <a:lnTo>
                  <a:pt x="2858" y="549"/>
                </a:lnTo>
                <a:lnTo>
                  <a:pt x="2863" y="555"/>
                </a:lnTo>
                <a:lnTo>
                  <a:pt x="2868" y="563"/>
                </a:lnTo>
                <a:lnTo>
                  <a:pt x="2874" y="571"/>
                </a:lnTo>
                <a:lnTo>
                  <a:pt x="2877" y="581"/>
                </a:lnTo>
                <a:lnTo>
                  <a:pt x="2880" y="591"/>
                </a:lnTo>
                <a:lnTo>
                  <a:pt x="2882" y="603"/>
                </a:lnTo>
                <a:lnTo>
                  <a:pt x="2884" y="615"/>
                </a:lnTo>
                <a:lnTo>
                  <a:pt x="2885" y="629"/>
                </a:lnTo>
                <a:lnTo>
                  <a:pt x="2853" y="629"/>
                </a:lnTo>
                <a:lnTo>
                  <a:pt x="2852" y="621"/>
                </a:lnTo>
                <a:lnTo>
                  <a:pt x="2850" y="613"/>
                </a:lnTo>
                <a:lnTo>
                  <a:pt x="2848" y="607"/>
                </a:lnTo>
                <a:lnTo>
                  <a:pt x="2846" y="601"/>
                </a:lnTo>
                <a:lnTo>
                  <a:pt x="2843" y="595"/>
                </a:lnTo>
                <a:lnTo>
                  <a:pt x="2840" y="593"/>
                </a:lnTo>
                <a:lnTo>
                  <a:pt x="2836" y="591"/>
                </a:lnTo>
                <a:lnTo>
                  <a:pt x="2831" y="589"/>
                </a:lnTo>
                <a:lnTo>
                  <a:pt x="2826" y="591"/>
                </a:lnTo>
                <a:lnTo>
                  <a:pt x="2821" y="595"/>
                </a:lnTo>
                <a:lnTo>
                  <a:pt x="2817" y="599"/>
                </a:lnTo>
                <a:lnTo>
                  <a:pt x="2813" y="607"/>
                </a:lnTo>
                <a:lnTo>
                  <a:pt x="2812" y="613"/>
                </a:lnTo>
                <a:lnTo>
                  <a:pt x="2810" y="617"/>
                </a:lnTo>
                <a:lnTo>
                  <a:pt x="2808" y="629"/>
                </a:lnTo>
                <a:lnTo>
                  <a:pt x="2807" y="643"/>
                </a:lnTo>
                <a:lnTo>
                  <a:pt x="2806" y="659"/>
                </a:lnTo>
                <a:lnTo>
                  <a:pt x="2807" y="675"/>
                </a:lnTo>
                <a:lnTo>
                  <a:pt x="2808" y="689"/>
                </a:lnTo>
                <a:lnTo>
                  <a:pt x="2809" y="695"/>
                </a:lnTo>
                <a:lnTo>
                  <a:pt x="2810" y="701"/>
                </a:lnTo>
                <a:lnTo>
                  <a:pt x="2811" y="707"/>
                </a:lnTo>
                <a:lnTo>
                  <a:pt x="2813" y="711"/>
                </a:lnTo>
                <a:lnTo>
                  <a:pt x="2817" y="719"/>
                </a:lnTo>
                <a:lnTo>
                  <a:pt x="2819" y="723"/>
                </a:lnTo>
                <a:lnTo>
                  <a:pt x="2821" y="725"/>
                </a:lnTo>
                <a:lnTo>
                  <a:pt x="2826" y="729"/>
                </a:lnTo>
                <a:lnTo>
                  <a:pt x="2829" y="729"/>
                </a:lnTo>
                <a:lnTo>
                  <a:pt x="2831" y="731"/>
                </a:lnTo>
                <a:lnTo>
                  <a:pt x="2835" y="729"/>
                </a:lnTo>
                <a:lnTo>
                  <a:pt x="2839" y="727"/>
                </a:lnTo>
                <a:lnTo>
                  <a:pt x="2843" y="725"/>
                </a:lnTo>
                <a:lnTo>
                  <a:pt x="2846" y="719"/>
                </a:lnTo>
                <a:lnTo>
                  <a:pt x="2848" y="715"/>
                </a:lnTo>
                <a:lnTo>
                  <a:pt x="2850" y="707"/>
                </a:lnTo>
                <a:lnTo>
                  <a:pt x="2852" y="699"/>
                </a:lnTo>
                <a:lnTo>
                  <a:pt x="2853" y="691"/>
                </a:lnTo>
                <a:lnTo>
                  <a:pt x="2885" y="691"/>
                </a:lnTo>
                <a:lnTo>
                  <a:pt x="2884" y="703"/>
                </a:lnTo>
                <a:lnTo>
                  <a:pt x="2882" y="717"/>
                </a:lnTo>
                <a:lnTo>
                  <a:pt x="2881" y="723"/>
                </a:lnTo>
                <a:lnTo>
                  <a:pt x="2880" y="727"/>
                </a:lnTo>
                <a:lnTo>
                  <a:pt x="2879" y="733"/>
                </a:lnTo>
                <a:lnTo>
                  <a:pt x="2877" y="739"/>
                </a:lnTo>
                <a:lnTo>
                  <a:pt x="2874" y="749"/>
                </a:lnTo>
                <a:lnTo>
                  <a:pt x="2869" y="757"/>
                </a:lnTo>
                <a:lnTo>
                  <a:pt x="2864" y="765"/>
                </a:lnTo>
                <a:lnTo>
                  <a:pt x="2858" y="771"/>
                </a:lnTo>
                <a:lnTo>
                  <a:pt x="2852" y="775"/>
                </a:lnTo>
                <a:lnTo>
                  <a:pt x="2846" y="779"/>
                </a:lnTo>
                <a:lnTo>
                  <a:pt x="2839" y="781"/>
                </a:lnTo>
                <a:lnTo>
                  <a:pt x="2831" y="781"/>
                </a:lnTo>
                <a:close/>
                <a:moveTo>
                  <a:pt x="2939" y="781"/>
                </a:moveTo>
                <a:lnTo>
                  <a:pt x="2931" y="781"/>
                </a:lnTo>
                <a:lnTo>
                  <a:pt x="2928" y="779"/>
                </a:lnTo>
                <a:lnTo>
                  <a:pt x="2924" y="777"/>
                </a:lnTo>
                <a:lnTo>
                  <a:pt x="2917" y="771"/>
                </a:lnTo>
                <a:lnTo>
                  <a:pt x="2911" y="765"/>
                </a:lnTo>
                <a:lnTo>
                  <a:pt x="2909" y="759"/>
                </a:lnTo>
                <a:lnTo>
                  <a:pt x="2907" y="755"/>
                </a:lnTo>
                <a:lnTo>
                  <a:pt x="2905" y="749"/>
                </a:lnTo>
                <a:lnTo>
                  <a:pt x="2903" y="743"/>
                </a:lnTo>
                <a:lnTo>
                  <a:pt x="2902" y="735"/>
                </a:lnTo>
                <a:lnTo>
                  <a:pt x="2901" y="727"/>
                </a:lnTo>
                <a:lnTo>
                  <a:pt x="2901" y="719"/>
                </a:lnTo>
                <a:lnTo>
                  <a:pt x="2900" y="711"/>
                </a:lnTo>
                <a:lnTo>
                  <a:pt x="2901" y="699"/>
                </a:lnTo>
                <a:lnTo>
                  <a:pt x="2902" y="687"/>
                </a:lnTo>
                <a:lnTo>
                  <a:pt x="2904" y="679"/>
                </a:lnTo>
                <a:lnTo>
                  <a:pt x="2907" y="671"/>
                </a:lnTo>
                <a:lnTo>
                  <a:pt x="2910" y="663"/>
                </a:lnTo>
                <a:lnTo>
                  <a:pt x="2914" y="657"/>
                </a:lnTo>
                <a:lnTo>
                  <a:pt x="2918" y="651"/>
                </a:lnTo>
                <a:lnTo>
                  <a:pt x="2923" y="647"/>
                </a:lnTo>
                <a:lnTo>
                  <a:pt x="2928" y="645"/>
                </a:lnTo>
                <a:lnTo>
                  <a:pt x="2933" y="643"/>
                </a:lnTo>
                <a:lnTo>
                  <a:pt x="2945" y="639"/>
                </a:lnTo>
                <a:lnTo>
                  <a:pt x="2958" y="635"/>
                </a:lnTo>
                <a:lnTo>
                  <a:pt x="2963" y="635"/>
                </a:lnTo>
                <a:lnTo>
                  <a:pt x="2967" y="633"/>
                </a:lnTo>
                <a:lnTo>
                  <a:pt x="2969" y="631"/>
                </a:lnTo>
                <a:lnTo>
                  <a:pt x="2972" y="627"/>
                </a:lnTo>
                <a:lnTo>
                  <a:pt x="2973" y="623"/>
                </a:lnTo>
                <a:lnTo>
                  <a:pt x="2973" y="617"/>
                </a:lnTo>
                <a:lnTo>
                  <a:pt x="2973" y="611"/>
                </a:lnTo>
                <a:lnTo>
                  <a:pt x="2972" y="603"/>
                </a:lnTo>
                <a:lnTo>
                  <a:pt x="2971" y="599"/>
                </a:lnTo>
                <a:lnTo>
                  <a:pt x="2969" y="595"/>
                </a:lnTo>
                <a:lnTo>
                  <a:pt x="2966" y="591"/>
                </a:lnTo>
                <a:lnTo>
                  <a:pt x="2963" y="589"/>
                </a:lnTo>
                <a:lnTo>
                  <a:pt x="2960" y="587"/>
                </a:lnTo>
                <a:lnTo>
                  <a:pt x="2956" y="587"/>
                </a:lnTo>
                <a:lnTo>
                  <a:pt x="2951" y="587"/>
                </a:lnTo>
                <a:lnTo>
                  <a:pt x="2948" y="589"/>
                </a:lnTo>
                <a:lnTo>
                  <a:pt x="2944" y="591"/>
                </a:lnTo>
                <a:lnTo>
                  <a:pt x="2942" y="593"/>
                </a:lnTo>
                <a:lnTo>
                  <a:pt x="2939" y="599"/>
                </a:lnTo>
                <a:lnTo>
                  <a:pt x="2937" y="603"/>
                </a:lnTo>
                <a:lnTo>
                  <a:pt x="2936" y="607"/>
                </a:lnTo>
                <a:lnTo>
                  <a:pt x="2935" y="613"/>
                </a:lnTo>
                <a:lnTo>
                  <a:pt x="2905" y="609"/>
                </a:lnTo>
                <a:lnTo>
                  <a:pt x="2906" y="601"/>
                </a:lnTo>
                <a:lnTo>
                  <a:pt x="2907" y="593"/>
                </a:lnTo>
                <a:lnTo>
                  <a:pt x="2910" y="579"/>
                </a:lnTo>
                <a:lnTo>
                  <a:pt x="2915" y="567"/>
                </a:lnTo>
                <a:lnTo>
                  <a:pt x="2921" y="557"/>
                </a:lnTo>
                <a:lnTo>
                  <a:pt x="2925" y="553"/>
                </a:lnTo>
                <a:lnTo>
                  <a:pt x="2928" y="549"/>
                </a:lnTo>
                <a:lnTo>
                  <a:pt x="2930" y="547"/>
                </a:lnTo>
                <a:lnTo>
                  <a:pt x="2932" y="545"/>
                </a:lnTo>
                <a:lnTo>
                  <a:pt x="2937" y="543"/>
                </a:lnTo>
                <a:lnTo>
                  <a:pt x="2941" y="541"/>
                </a:lnTo>
                <a:lnTo>
                  <a:pt x="2946" y="539"/>
                </a:lnTo>
                <a:lnTo>
                  <a:pt x="2951" y="539"/>
                </a:lnTo>
                <a:lnTo>
                  <a:pt x="2956" y="539"/>
                </a:lnTo>
                <a:lnTo>
                  <a:pt x="2962" y="539"/>
                </a:lnTo>
                <a:lnTo>
                  <a:pt x="2969" y="541"/>
                </a:lnTo>
                <a:lnTo>
                  <a:pt x="2975" y="543"/>
                </a:lnTo>
                <a:lnTo>
                  <a:pt x="2980" y="547"/>
                </a:lnTo>
                <a:lnTo>
                  <a:pt x="2986" y="551"/>
                </a:lnTo>
                <a:lnTo>
                  <a:pt x="2991" y="557"/>
                </a:lnTo>
                <a:lnTo>
                  <a:pt x="2995" y="565"/>
                </a:lnTo>
                <a:lnTo>
                  <a:pt x="2999" y="573"/>
                </a:lnTo>
                <a:lnTo>
                  <a:pt x="3000" y="577"/>
                </a:lnTo>
                <a:lnTo>
                  <a:pt x="3002" y="583"/>
                </a:lnTo>
                <a:lnTo>
                  <a:pt x="3004" y="593"/>
                </a:lnTo>
                <a:lnTo>
                  <a:pt x="3005" y="605"/>
                </a:lnTo>
                <a:lnTo>
                  <a:pt x="3006" y="619"/>
                </a:lnTo>
                <a:lnTo>
                  <a:pt x="3006" y="777"/>
                </a:lnTo>
                <a:lnTo>
                  <a:pt x="2975" y="777"/>
                </a:lnTo>
                <a:lnTo>
                  <a:pt x="2975" y="745"/>
                </a:lnTo>
                <a:lnTo>
                  <a:pt x="2972" y="753"/>
                </a:lnTo>
                <a:lnTo>
                  <a:pt x="2969" y="759"/>
                </a:lnTo>
                <a:lnTo>
                  <a:pt x="2965" y="765"/>
                </a:lnTo>
                <a:lnTo>
                  <a:pt x="2961" y="771"/>
                </a:lnTo>
                <a:lnTo>
                  <a:pt x="2957" y="775"/>
                </a:lnTo>
                <a:lnTo>
                  <a:pt x="2954" y="777"/>
                </a:lnTo>
                <a:lnTo>
                  <a:pt x="2951" y="779"/>
                </a:lnTo>
                <a:lnTo>
                  <a:pt x="2946" y="781"/>
                </a:lnTo>
                <a:lnTo>
                  <a:pt x="2939" y="781"/>
                </a:lnTo>
                <a:close/>
                <a:moveTo>
                  <a:pt x="2949" y="737"/>
                </a:moveTo>
                <a:lnTo>
                  <a:pt x="2954" y="735"/>
                </a:lnTo>
                <a:lnTo>
                  <a:pt x="2959" y="733"/>
                </a:lnTo>
                <a:lnTo>
                  <a:pt x="2963" y="729"/>
                </a:lnTo>
                <a:lnTo>
                  <a:pt x="2966" y="725"/>
                </a:lnTo>
                <a:lnTo>
                  <a:pt x="2970" y="717"/>
                </a:lnTo>
                <a:lnTo>
                  <a:pt x="2972" y="711"/>
                </a:lnTo>
                <a:lnTo>
                  <a:pt x="2973" y="701"/>
                </a:lnTo>
                <a:lnTo>
                  <a:pt x="2973" y="693"/>
                </a:lnTo>
                <a:lnTo>
                  <a:pt x="2973" y="669"/>
                </a:lnTo>
                <a:lnTo>
                  <a:pt x="2971" y="671"/>
                </a:lnTo>
                <a:lnTo>
                  <a:pt x="2967" y="673"/>
                </a:lnTo>
                <a:lnTo>
                  <a:pt x="2959" y="677"/>
                </a:lnTo>
                <a:lnTo>
                  <a:pt x="2951" y="679"/>
                </a:lnTo>
                <a:lnTo>
                  <a:pt x="2943" y="683"/>
                </a:lnTo>
                <a:lnTo>
                  <a:pt x="2940" y="685"/>
                </a:lnTo>
                <a:lnTo>
                  <a:pt x="2937" y="689"/>
                </a:lnTo>
                <a:lnTo>
                  <a:pt x="2936" y="691"/>
                </a:lnTo>
                <a:lnTo>
                  <a:pt x="2935" y="693"/>
                </a:lnTo>
                <a:lnTo>
                  <a:pt x="2933" y="697"/>
                </a:lnTo>
                <a:lnTo>
                  <a:pt x="2932" y="703"/>
                </a:lnTo>
                <a:lnTo>
                  <a:pt x="2932" y="709"/>
                </a:lnTo>
                <a:lnTo>
                  <a:pt x="2932" y="715"/>
                </a:lnTo>
                <a:lnTo>
                  <a:pt x="2933" y="721"/>
                </a:lnTo>
                <a:lnTo>
                  <a:pt x="2934" y="725"/>
                </a:lnTo>
                <a:lnTo>
                  <a:pt x="2936" y="729"/>
                </a:lnTo>
                <a:lnTo>
                  <a:pt x="2939" y="733"/>
                </a:lnTo>
                <a:lnTo>
                  <a:pt x="2942" y="735"/>
                </a:lnTo>
                <a:lnTo>
                  <a:pt x="2945" y="737"/>
                </a:lnTo>
                <a:lnTo>
                  <a:pt x="2949" y="737"/>
                </a:lnTo>
                <a:close/>
                <a:moveTo>
                  <a:pt x="3065" y="777"/>
                </a:moveTo>
                <a:lnTo>
                  <a:pt x="3033" y="777"/>
                </a:lnTo>
                <a:lnTo>
                  <a:pt x="3033" y="463"/>
                </a:lnTo>
                <a:lnTo>
                  <a:pt x="3065" y="463"/>
                </a:lnTo>
                <a:lnTo>
                  <a:pt x="3065" y="777"/>
                </a:lnTo>
                <a:close/>
                <a:moveTo>
                  <a:pt x="1045" y="1234"/>
                </a:moveTo>
                <a:lnTo>
                  <a:pt x="1045" y="921"/>
                </a:lnTo>
                <a:lnTo>
                  <a:pt x="1150" y="921"/>
                </a:lnTo>
                <a:lnTo>
                  <a:pt x="1150" y="977"/>
                </a:lnTo>
                <a:lnTo>
                  <a:pt x="1078" y="977"/>
                </a:lnTo>
                <a:lnTo>
                  <a:pt x="1078" y="1050"/>
                </a:lnTo>
                <a:lnTo>
                  <a:pt x="1145" y="1050"/>
                </a:lnTo>
                <a:lnTo>
                  <a:pt x="1145" y="1106"/>
                </a:lnTo>
                <a:lnTo>
                  <a:pt x="1078" y="1106"/>
                </a:lnTo>
                <a:lnTo>
                  <a:pt x="1078" y="1180"/>
                </a:lnTo>
                <a:lnTo>
                  <a:pt x="1151" y="1180"/>
                </a:lnTo>
                <a:lnTo>
                  <a:pt x="1151" y="1234"/>
                </a:lnTo>
                <a:lnTo>
                  <a:pt x="1045" y="1234"/>
                </a:lnTo>
                <a:close/>
                <a:moveTo>
                  <a:pt x="1210" y="1098"/>
                </a:moveTo>
                <a:lnTo>
                  <a:pt x="1210" y="1234"/>
                </a:lnTo>
                <a:lnTo>
                  <a:pt x="1177" y="1234"/>
                </a:lnTo>
                <a:lnTo>
                  <a:pt x="1177" y="1000"/>
                </a:lnTo>
                <a:lnTo>
                  <a:pt x="1208" y="1000"/>
                </a:lnTo>
                <a:lnTo>
                  <a:pt x="1208" y="1040"/>
                </a:lnTo>
                <a:lnTo>
                  <a:pt x="1211" y="1032"/>
                </a:lnTo>
                <a:lnTo>
                  <a:pt x="1215" y="1022"/>
                </a:lnTo>
                <a:lnTo>
                  <a:pt x="1218" y="1014"/>
                </a:lnTo>
                <a:lnTo>
                  <a:pt x="1223" y="1008"/>
                </a:lnTo>
                <a:lnTo>
                  <a:pt x="1227" y="1004"/>
                </a:lnTo>
                <a:lnTo>
                  <a:pt x="1233" y="1000"/>
                </a:lnTo>
                <a:lnTo>
                  <a:pt x="1239" y="998"/>
                </a:lnTo>
                <a:lnTo>
                  <a:pt x="1245" y="997"/>
                </a:lnTo>
                <a:lnTo>
                  <a:pt x="1254" y="998"/>
                </a:lnTo>
                <a:lnTo>
                  <a:pt x="1258" y="1000"/>
                </a:lnTo>
                <a:lnTo>
                  <a:pt x="1262" y="1002"/>
                </a:lnTo>
                <a:lnTo>
                  <a:pt x="1265" y="1006"/>
                </a:lnTo>
                <a:lnTo>
                  <a:pt x="1268" y="1010"/>
                </a:lnTo>
                <a:lnTo>
                  <a:pt x="1272" y="1014"/>
                </a:lnTo>
                <a:lnTo>
                  <a:pt x="1274" y="1020"/>
                </a:lnTo>
                <a:lnTo>
                  <a:pt x="1277" y="1026"/>
                </a:lnTo>
                <a:lnTo>
                  <a:pt x="1279" y="1032"/>
                </a:lnTo>
                <a:lnTo>
                  <a:pt x="1281" y="1040"/>
                </a:lnTo>
                <a:lnTo>
                  <a:pt x="1283" y="1048"/>
                </a:lnTo>
                <a:lnTo>
                  <a:pt x="1284" y="1056"/>
                </a:lnTo>
                <a:lnTo>
                  <a:pt x="1285" y="1066"/>
                </a:lnTo>
                <a:lnTo>
                  <a:pt x="1285" y="1074"/>
                </a:lnTo>
                <a:lnTo>
                  <a:pt x="1286" y="1084"/>
                </a:lnTo>
                <a:lnTo>
                  <a:pt x="1286" y="1234"/>
                </a:lnTo>
                <a:lnTo>
                  <a:pt x="1253" y="1234"/>
                </a:lnTo>
                <a:lnTo>
                  <a:pt x="1253" y="1096"/>
                </a:lnTo>
                <a:lnTo>
                  <a:pt x="1253" y="1086"/>
                </a:lnTo>
                <a:lnTo>
                  <a:pt x="1252" y="1078"/>
                </a:lnTo>
                <a:lnTo>
                  <a:pt x="1250" y="1070"/>
                </a:lnTo>
                <a:lnTo>
                  <a:pt x="1247" y="1062"/>
                </a:lnTo>
                <a:lnTo>
                  <a:pt x="1244" y="1058"/>
                </a:lnTo>
                <a:lnTo>
                  <a:pt x="1241" y="1054"/>
                </a:lnTo>
                <a:lnTo>
                  <a:pt x="1237" y="1052"/>
                </a:lnTo>
                <a:lnTo>
                  <a:pt x="1232" y="1050"/>
                </a:lnTo>
                <a:lnTo>
                  <a:pt x="1227" y="1052"/>
                </a:lnTo>
                <a:lnTo>
                  <a:pt x="1223" y="1054"/>
                </a:lnTo>
                <a:lnTo>
                  <a:pt x="1219" y="1058"/>
                </a:lnTo>
                <a:lnTo>
                  <a:pt x="1216" y="1064"/>
                </a:lnTo>
                <a:lnTo>
                  <a:pt x="1213" y="1070"/>
                </a:lnTo>
                <a:lnTo>
                  <a:pt x="1211" y="1078"/>
                </a:lnTo>
                <a:lnTo>
                  <a:pt x="1210" y="1088"/>
                </a:lnTo>
                <a:lnTo>
                  <a:pt x="1210" y="1098"/>
                </a:lnTo>
                <a:close/>
                <a:moveTo>
                  <a:pt x="1366" y="1328"/>
                </a:moveTo>
                <a:lnTo>
                  <a:pt x="1355" y="1328"/>
                </a:lnTo>
                <a:lnTo>
                  <a:pt x="1345" y="1324"/>
                </a:lnTo>
                <a:lnTo>
                  <a:pt x="1339" y="1320"/>
                </a:lnTo>
                <a:lnTo>
                  <a:pt x="1335" y="1318"/>
                </a:lnTo>
                <a:lnTo>
                  <a:pt x="1331" y="1314"/>
                </a:lnTo>
                <a:lnTo>
                  <a:pt x="1328" y="1310"/>
                </a:lnTo>
                <a:lnTo>
                  <a:pt x="1324" y="1304"/>
                </a:lnTo>
                <a:lnTo>
                  <a:pt x="1322" y="1300"/>
                </a:lnTo>
                <a:lnTo>
                  <a:pt x="1319" y="1294"/>
                </a:lnTo>
                <a:lnTo>
                  <a:pt x="1317" y="1288"/>
                </a:lnTo>
                <a:lnTo>
                  <a:pt x="1313" y="1276"/>
                </a:lnTo>
                <a:lnTo>
                  <a:pt x="1312" y="1270"/>
                </a:lnTo>
                <a:lnTo>
                  <a:pt x="1311" y="1262"/>
                </a:lnTo>
                <a:lnTo>
                  <a:pt x="1342" y="1254"/>
                </a:lnTo>
                <a:lnTo>
                  <a:pt x="1344" y="1260"/>
                </a:lnTo>
                <a:lnTo>
                  <a:pt x="1345" y="1264"/>
                </a:lnTo>
                <a:lnTo>
                  <a:pt x="1347" y="1270"/>
                </a:lnTo>
                <a:lnTo>
                  <a:pt x="1350" y="1274"/>
                </a:lnTo>
                <a:lnTo>
                  <a:pt x="1353" y="1276"/>
                </a:lnTo>
                <a:lnTo>
                  <a:pt x="1357" y="1280"/>
                </a:lnTo>
                <a:lnTo>
                  <a:pt x="1362" y="1280"/>
                </a:lnTo>
                <a:lnTo>
                  <a:pt x="1367" y="1282"/>
                </a:lnTo>
                <a:lnTo>
                  <a:pt x="1372" y="1280"/>
                </a:lnTo>
                <a:lnTo>
                  <a:pt x="1376" y="1278"/>
                </a:lnTo>
                <a:lnTo>
                  <a:pt x="1381" y="1276"/>
                </a:lnTo>
                <a:lnTo>
                  <a:pt x="1384" y="1270"/>
                </a:lnTo>
                <a:lnTo>
                  <a:pt x="1386" y="1268"/>
                </a:lnTo>
                <a:lnTo>
                  <a:pt x="1387" y="1264"/>
                </a:lnTo>
                <a:lnTo>
                  <a:pt x="1390" y="1258"/>
                </a:lnTo>
                <a:lnTo>
                  <a:pt x="1391" y="1248"/>
                </a:lnTo>
                <a:lnTo>
                  <a:pt x="1391" y="1236"/>
                </a:lnTo>
                <a:lnTo>
                  <a:pt x="1391" y="1194"/>
                </a:lnTo>
                <a:lnTo>
                  <a:pt x="1389" y="1200"/>
                </a:lnTo>
                <a:lnTo>
                  <a:pt x="1386" y="1208"/>
                </a:lnTo>
                <a:lnTo>
                  <a:pt x="1382" y="1214"/>
                </a:lnTo>
                <a:lnTo>
                  <a:pt x="1379" y="1220"/>
                </a:lnTo>
                <a:lnTo>
                  <a:pt x="1374" y="1224"/>
                </a:lnTo>
                <a:lnTo>
                  <a:pt x="1369" y="1228"/>
                </a:lnTo>
                <a:lnTo>
                  <a:pt x="1363" y="1230"/>
                </a:lnTo>
                <a:lnTo>
                  <a:pt x="1356" y="1232"/>
                </a:lnTo>
                <a:lnTo>
                  <a:pt x="1350" y="1230"/>
                </a:lnTo>
                <a:lnTo>
                  <a:pt x="1344" y="1228"/>
                </a:lnTo>
                <a:lnTo>
                  <a:pt x="1337" y="1224"/>
                </a:lnTo>
                <a:lnTo>
                  <a:pt x="1331" y="1220"/>
                </a:lnTo>
                <a:lnTo>
                  <a:pt x="1326" y="1212"/>
                </a:lnTo>
                <a:lnTo>
                  <a:pt x="1321" y="1204"/>
                </a:lnTo>
                <a:lnTo>
                  <a:pt x="1319" y="1198"/>
                </a:lnTo>
                <a:lnTo>
                  <a:pt x="1317" y="1194"/>
                </a:lnTo>
                <a:lnTo>
                  <a:pt x="1314" y="1182"/>
                </a:lnTo>
                <a:lnTo>
                  <a:pt x="1311" y="1168"/>
                </a:lnTo>
                <a:lnTo>
                  <a:pt x="1309" y="1152"/>
                </a:lnTo>
                <a:lnTo>
                  <a:pt x="1308" y="1136"/>
                </a:lnTo>
                <a:lnTo>
                  <a:pt x="1308" y="1116"/>
                </a:lnTo>
                <a:lnTo>
                  <a:pt x="1308" y="1098"/>
                </a:lnTo>
                <a:lnTo>
                  <a:pt x="1309" y="1080"/>
                </a:lnTo>
                <a:lnTo>
                  <a:pt x="1311" y="1064"/>
                </a:lnTo>
                <a:lnTo>
                  <a:pt x="1314" y="1050"/>
                </a:lnTo>
                <a:lnTo>
                  <a:pt x="1318" y="1038"/>
                </a:lnTo>
                <a:lnTo>
                  <a:pt x="1322" y="1026"/>
                </a:lnTo>
                <a:lnTo>
                  <a:pt x="1326" y="1018"/>
                </a:lnTo>
                <a:lnTo>
                  <a:pt x="1329" y="1014"/>
                </a:lnTo>
                <a:lnTo>
                  <a:pt x="1332" y="1010"/>
                </a:lnTo>
                <a:lnTo>
                  <a:pt x="1337" y="1004"/>
                </a:lnTo>
                <a:lnTo>
                  <a:pt x="1344" y="1000"/>
                </a:lnTo>
                <a:lnTo>
                  <a:pt x="1350" y="998"/>
                </a:lnTo>
                <a:lnTo>
                  <a:pt x="1356" y="997"/>
                </a:lnTo>
                <a:lnTo>
                  <a:pt x="1361" y="997"/>
                </a:lnTo>
                <a:lnTo>
                  <a:pt x="1365" y="998"/>
                </a:lnTo>
                <a:lnTo>
                  <a:pt x="1369" y="1000"/>
                </a:lnTo>
                <a:lnTo>
                  <a:pt x="1373" y="1002"/>
                </a:lnTo>
                <a:lnTo>
                  <a:pt x="1376" y="1006"/>
                </a:lnTo>
                <a:lnTo>
                  <a:pt x="1379" y="1010"/>
                </a:lnTo>
                <a:lnTo>
                  <a:pt x="1381" y="1014"/>
                </a:lnTo>
                <a:lnTo>
                  <a:pt x="1384" y="1020"/>
                </a:lnTo>
                <a:lnTo>
                  <a:pt x="1387" y="1030"/>
                </a:lnTo>
                <a:lnTo>
                  <a:pt x="1390" y="1038"/>
                </a:lnTo>
                <a:lnTo>
                  <a:pt x="1391" y="1000"/>
                </a:lnTo>
                <a:lnTo>
                  <a:pt x="1424" y="1000"/>
                </a:lnTo>
                <a:lnTo>
                  <a:pt x="1424" y="1238"/>
                </a:lnTo>
                <a:lnTo>
                  <a:pt x="1423" y="1252"/>
                </a:lnTo>
                <a:lnTo>
                  <a:pt x="1423" y="1258"/>
                </a:lnTo>
                <a:lnTo>
                  <a:pt x="1422" y="1264"/>
                </a:lnTo>
                <a:lnTo>
                  <a:pt x="1419" y="1276"/>
                </a:lnTo>
                <a:lnTo>
                  <a:pt x="1416" y="1288"/>
                </a:lnTo>
                <a:lnTo>
                  <a:pt x="1412" y="1298"/>
                </a:lnTo>
                <a:lnTo>
                  <a:pt x="1407" y="1306"/>
                </a:lnTo>
                <a:lnTo>
                  <a:pt x="1402" y="1312"/>
                </a:lnTo>
                <a:lnTo>
                  <a:pt x="1396" y="1318"/>
                </a:lnTo>
                <a:lnTo>
                  <a:pt x="1389" y="1322"/>
                </a:lnTo>
                <a:lnTo>
                  <a:pt x="1386" y="1324"/>
                </a:lnTo>
                <a:lnTo>
                  <a:pt x="1382" y="1326"/>
                </a:lnTo>
                <a:lnTo>
                  <a:pt x="1374" y="1328"/>
                </a:lnTo>
                <a:lnTo>
                  <a:pt x="1366" y="1328"/>
                </a:lnTo>
                <a:close/>
                <a:moveTo>
                  <a:pt x="1367" y="1182"/>
                </a:moveTo>
                <a:lnTo>
                  <a:pt x="1372" y="1182"/>
                </a:lnTo>
                <a:lnTo>
                  <a:pt x="1375" y="1180"/>
                </a:lnTo>
                <a:lnTo>
                  <a:pt x="1377" y="1178"/>
                </a:lnTo>
                <a:lnTo>
                  <a:pt x="1381" y="1172"/>
                </a:lnTo>
                <a:lnTo>
                  <a:pt x="1383" y="1170"/>
                </a:lnTo>
                <a:lnTo>
                  <a:pt x="1385" y="1164"/>
                </a:lnTo>
                <a:lnTo>
                  <a:pt x="1388" y="1156"/>
                </a:lnTo>
                <a:lnTo>
                  <a:pt x="1390" y="1144"/>
                </a:lnTo>
                <a:lnTo>
                  <a:pt x="1391" y="1132"/>
                </a:lnTo>
                <a:lnTo>
                  <a:pt x="1391" y="1116"/>
                </a:lnTo>
                <a:lnTo>
                  <a:pt x="1391" y="1102"/>
                </a:lnTo>
                <a:lnTo>
                  <a:pt x="1390" y="1088"/>
                </a:lnTo>
                <a:lnTo>
                  <a:pt x="1388" y="1076"/>
                </a:lnTo>
                <a:lnTo>
                  <a:pt x="1385" y="1066"/>
                </a:lnTo>
                <a:lnTo>
                  <a:pt x="1383" y="1062"/>
                </a:lnTo>
                <a:lnTo>
                  <a:pt x="1381" y="1058"/>
                </a:lnTo>
                <a:lnTo>
                  <a:pt x="1379" y="1056"/>
                </a:lnTo>
                <a:lnTo>
                  <a:pt x="1377" y="1052"/>
                </a:lnTo>
                <a:lnTo>
                  <a:pt x="1372" y="1050"/>
                </a:lnTo>
                <a:lnTo>
                  <a:pt x="1370" y="1048"/>
                </a:lnTo>
                <a:lnTo>
                  <a:pt x="1367" y="1048"/>
                </a:lnTo>
                <a:lnTo>
                  <a:pt x="1361" y="1050"/>
                </a:lnTo>
                <a:lnTo>
                  <a:pt x="1356" y="1054"/>
                </a:lnTo>
                <a:lnTo>
                  <a:pt x="1354" y="1056"/>
                </a:lnTo>
                <a:lnTo>
                  <a:pt x="1352" y="1058"/>
                </a:lnTo>
                <a:lnTo>
                  <a:pt x="1350" y="1062"/>
                </a:lnTo>
                <a:lnTo>
                  <a:pt x="1348" y="1068"/>
                </a:lnTo>
                <a:lnTo>
                  <a:pt x="1345" y="1078"/>
                </a:lnTo>
                <a:lnTo>
                  <a:pt x="1343" y="1090"/>
                </a:lnTo>
                <a:lnTo>
                  <a:pt x="1342" y="1102"/>
                </a:lnTo>
                <a:lnTo>
                  <a:pt x="1342" y="1116"/>
                </a:lnTo>
                <a:lnTo>
                  <a:pt x="1342" y="1130"/>
                </a:lnTo>
                <a:lnTo>
                  <a:pt x="1343" y="1144"/>
                </a:lnTo>
                <a:lnTo>
                  <a:pt x="1345" y="1156"/>
                </a:lnTo>
                <a:lnTo>
                  <a:pt x="1348" y="1164"/>
                </a:lnTo>
                <a:lnTo>
                  <a:pt x="1352" y="1172"/>
                </a:lnTo>
                <a:lnTo>
                  <a:pt x="1356" y="1178"/>
                </a:lnTo>
                <a:lnTo>
                  <a:pt x="1361" y="1182"/>
                </a:lnTo>
                <a:lnTo>
                  <a:pt x="1367" y="1182"/>
                </a:lnTo>
                <a:close/>
                <a:moveTo>
                  <a:pt x="1467" y="969"/>
                </a:moveTo>
                <a:lnTo>
                  <a:pt x="1464" y="969"/>
                </a:lnTo>
                <a:lnTo>
                  <a:pt x="1461" y="967"/>
                </a:lnTo>
                <a:lnTo>
                  <a:pt x="1458" y="965"/>
                </a:lnTo>
                <a:lnTo>
                  <a:pt x="1455" y="961"/>
                </a:lnTo>
                <a:lnTo>
                  <a:pt x="1453" y="955"/>
                </a:lnTo>
                <a:lnTo>
                  <a:pt x="1451" y="949"/>
                </a:lnTo>
                <a:lnTo>
                  <a:pt x="1450" y="943"/>
                </a:lnTo>
                <a:lnTo>
                  <a:pt x="1450" y="937"/>
                </a:lnTo>
                <a:lnTo>
                  <a:pt x="1450" y="931"/>
                </a:lnTo>
                <a:lnTo>
                  <a:pt x="1451" y="925"/>
                </a:lnTo>
                <a:lnTo>
                  <a:pt x="1453" y="919"/>
                </a:lnTo>
                <a:lnTo>
                  <a:pt x="1455" y="913"/>
                </a:lnTo>
                <a:lnTo>
                  <a:pt x="1458" y="909"/>
                </a:lnTo>
                <a:lnTo>
                  <a:pt x="1461" y="907"/>
                </a:lnTo>
                <a:lnTo>
                  <a:pt x="1464" y="905"/>
                </a:lnTo>
                <a:lnTo>
                  <a:pt x="1467" y="903"/>
                </a:lnTo>
                <a:lnTo>
                  <a:pt x="1471" y="905"/>
                </a:lnTo>
                <a:lnTo>
                  <a:pt x="1474" y="907"/>
                </a:lnTo>
                <a:lnTo>
                  <a:pt x="1477" y="909"/>
                </a:lnTo>
                <a:lnTo>
                  <a:pt x="1480" y="913"/>
                </a:lnTo>
                <a:lnTo>
                  <a:pt x="1482" y="919"/>
                </a:lnTo>
                <a:lnTo>
                  <a:pt x="1484" y="925"/>
                </a:lnTo>
                <a:lnTo>
                  <a:pt x="1485" y="931"/>
                </a:lnTo>
                <a:lnTo>
                  <a:pt x="1485" y="937"/>
                </a:lnTo>
                <a:lnTo>
                  <a:pt x="1485" y="943"/>
                </a:lnTo>
                <a:lnTo>
                  <a:pt x="1484" y="949"/>
                </a:lnTo>
                <a:lnTo>
                  <a:pt x="1482" y="955"/>
                </a:lnTo>
                <a:lnTo>
                  <a:pt x="1480" y="961"/>
                </a:lnTo>
                <a:lnTo>
                  <a:pt x="1477" y="965"/>
                </a:lnTo>
                <a:lnTo>
                  <a:pt x="1474" y="967"/>
                </a:lnTo>
                <a:lnTo>
                  <a:pt x="1471" y="969"/>
                </a:lnTo>
                <a:lnTo>
                  <a:pt x="1467" y="969"/>
                </a:lnTo>
                <a:close/>
                <a:moveTo>
                  <a:pt x="1451" y="1000"/>
                </a:moveTo>
                <a:lnTo>
                  <a:pt x="1484" y="1000"/>
                </a:lnTo>
                <a:lnTo>
                  <a:pt x="1484" y="1234"/>
                </a:lnTo>
                <a:lnTo>
                  <a:pt x="1451" y="1234"/>
                </a:lnTo>
                <a:lnTo>
                  <a:pt x="1451" y="1000"/>
                </a:lnTo>
                <a:close/>
                <a:moveTo>
                  <a:pt x="1544" y="1098"/>
                </a:moveTo>
                <a:lnTo>
                  <a:pt x="1544" y="1234"/>
                </a:lnTo>
                <a:lnTo>
                  <a:pt x="1511" y="1234"/>
                </a:lnTo>
                <a:lnTo>
                  <a:pt x="1511" y="1000"/>
                </a:lnTo>
                <a:lnTo>
                  <a:pt x="1542" y="1000"/>
                </a:lnTo>
                <a:lnTo>
                  <a:pt x="1542" y="1040"/>
                </a:lnTo>
                <a:lnTo>
                  <a:pt x="1545" y="1032"/>
                </a:lnTo>
                <a:lnTo>
                  <a:pt x="1549" y="1022"/>
                </a:lnTo>
                <a:lnTo>
                  <a:pt x="1553" y="1014"/>
                </a:lnTo>
                <a:lnTo>
                  <a:pt x="1557" y="1008"/>
                </a:lnTo>
                <a:lnTo>
                  <a:pt x="1562" y="1004"/>
                </a:lnTo>
                <a:lnTo>
                  <a:pt x="1567" y="1000"/>
                </a:lnTo>
                <a:lnTo>
                  <a:pt x="1573" y="998"/>
                </a:lnTo>
                <a:lnTo>
                  <a:pt x="1579" y="997"/>
                </a:lnTo>
                <a:lnTo>
                  <a:pt x="1588" y="998"/>
                </a:lnTo>
                <a:lnTo>
                  <a:pt x="1592" y="1000"/>
                </a:lnTo>
                <a:lnTo>
                  <a:pt x="1596" y="1002"/>
                </a:lnTo>
                <a:lnTo>
                  <a:pt x="1599" y="1006"/>
                </a:lnTo>
                <a:lnTo>
                  <a:pt x="1603" y="1010"/>
                </a:lnTo>
                <a:lnTo>
                  <a:pt x="1606" y="1014"/>
                </a:lnTo>
                <a:lnTo>
                  <a:pt x="1609" y="1020"/>
                </a:lnTo>
                <a:lnTo>
                  <a:pt x="1611" y="1026"/>
                </a:lnTo>
                <a:lnTo>
                  <a:pt x="1614" y="1032"/>
                </a:lnTo>
                <a:lnTo>
                  <a:pt x="1616" y="1040"/>
                </a:lnTo>
                <a:lnTo>
                  <a:pt x="1617" y="1048"/>
                </a:lnTo>
                <a:lnTo>
                  <a:pt x="1618" y="1056"/>
                </a:lnTo>
                <a:lnTo>
                  <a:pt x="1619" y="1066"/>
                </a:lnTo>
                <a:lnTo>
                  <a:pt x="1620" y="1074"/>
                </a:lnTo>
                <a:lnTo>
                  <a:pt x="1620" y="1084"/>
                </a:lnTo>
                <a:lnTo>
                  <a:pt x="1620" y="1234"/>
                </a:lnTo>
                <a:lnTo>
                  <a:pt x="1587" y="1234"/>
                </a:lnTo>
                <a:lnTo>
                  <a:pt x="1587" y="1096"/>
                </a:lnTo>
                <a:lnTo>
                  <a:pt x="1587" y="1086"/>
                </a:lnTo>
                <a:lnTo>
                  <a:pt x="1586" y="1078"/>
                </a:lnTo>
                <a:lnTo>
                  <a:pt x="1584" y="1070"/>
                </a:lnTo>
                <a:lnTo>
                  <a:pt x="1582" y="1062"/>
                </a:lnTo>
                <a:lnTo>
                  <a:pt x="1579" y="1058"/>
                </a:lnTo>
                <a:lnTo>
                  <a:pt x="1575" y="1054"/>
                </a:lnTo>
                <a:lnTo>
                  <a:pt x="1571" y="1052"/>
                </a:lnTo>
                <a:lnTo>
                  <a:pt x="1566" y="1050"/>
                </a:lnTo>
                <a:lnTo>
                  <a:pt x="1562" y="1052"/>
                </a:lnTo>
                <a:lnTo>
                  <a:pt x="1557" y="1054"/>
                </a:lnTo>
                <a:lnTo>
                  <a:pt x="1553" y="1058"/>
                </a:lnTo>
                <a:lnTo>
                  <a:pt x="1550" y="1064"/>
                </a:lnTo>
                <a:lnTo>
                  <a:pt x="1547" y="1070"/>
                </a:lnTo>
                <a:lnTo>
                  <a:pt x="1546" y="1078"/>
                </a:lnTo>
                <a:lnTo>
                  <a:pt x="1544" y="1088"/>
                </a:lnTo>
                <a:lnTo>
                  <a:pt x="1544" y="1098"/>
                </a:lnTo>
                <a:close/>
                <a:moveTo>
                  <a:pt x="1700" y="1240"/>
                </a:moveTo>
                <a:lnTo>
                  <a:pt x="1691" y="1238"/>
                </a:lnTo>
                <a:lnTo>
                  <a:pt x="1687" y="1238"/>
                </a:lnTo>
                <a:lnTo>
                  <a:pt x="1683" y="1236"/>
                </a:lnTo>
                <a:lnTo>
                  <a:pt x="1675" y="1232"/>
                </a:lnTo>
                <a:lnTo>
                  <a:pt x="1668" y="1224"/>
                </a:lnTo>
                <a:lnTo>
                  <a:pt x="1662" y="1216"/>
                </a:lnTo>
                <a:lnTo>
                  <a:pt x="1657" y="1206"/>
                </a:lnTo>
                <a:lnTo>
                  <a:pt x="1652" y="1196"/>
                </a:lnTo>
                <a:lnTo>
                  <a:pt x="1648" y="1182"/>
                </a:lnTo>
                <a:lnTo>
                  <a:pt x="1645" y="1168"/>
                </a:lnTo>
                <a:lnTo>
                  <a:pt x="1643" y="1152"/>
                </a:lnTo>
                <a:lnTo>
                  <a:pt x="1642" y="1136"/>
                </a:lnTo>
                <a:lnTo>
                  <a:pt x="1641" y="1118"/>
                </a:lnTo>
                <a:lnTo>
                  <a:pt x="1642" y="1100"/>
                </a:lnTo>
                <a:lnTo>
                  <a:pt x="1643" y="1084"/>
                </a:lnTo>
                <a:lnTo>
                  <a:pt x="1644" y="1076"/>
                </a:lnTo>
                <a:lnTo>
                  <a:pt x="1645" y="1068"/>
                </a:lnTo>
                <a:lnTo>
                  <a:pt x="1648" y="1054"/>
                </a:lnTo>
                <a:lnTo>
                  <a:pt x="1652" y="1042"/>
                </a:lnTo>
                <a:lnTo>
                  <a:pt x="1657" y="1030"/>
                </a:lnTo>
                <a:lnTo>
                  <a:pt x="1662" y="1020"/>
                </a:lnTo>
                <a:lnTo>
                  <a:pt x="1668" y="1012"/>
                </a:lnTo>
                <a:lnTo>
                  <a:pt x="1671" y="1008"/>
                </a:lnTo>
                <a:lnTo>
                  <a:pt x="1675" y="1004"/>
                </a:lnTo>
                <a:lnTo>
                  <a:pt x="1682" y="1000"/>
                </a:lnTo>
                <a:lnTo>
                  <a:pt x="1690" y="998"/>
                </a:lnTo>
                <a:lnTo>
                  <a:pt x="1698" y="997"/>
                </a:lnTo>
                <a:lnTo>
                  <a:pt x="1706" y="998"/>
                </a:lnTo>
                <a:lnTo>
                  <a:pt x="1713" y="1000"/>
                </a:lnTo>
                <a:lnTo>
                  <a:pt x="1720" y="1004"/>
                </a:lnTo>
                <a:lnTo>
                  <a:pt x="1727" y="1010"/>
                </a:lnTo>
                <a:lnTo>
                  <a:pt x="1733" y="1016"/>
                </a:lnTo>
                <a:lnTo>
                  <a:pt x="1739" y="1026"/>
                </a:lnTo>
                <a:lnTo>
                  <a:pt x="1743" y="1036"/>
                </a:lnTo>
                <a:lnTo>
                  <a:pt x="1747" y="1050"/>
                </a:lnTo>
                <a:lnTo>
                  <a:pt x="1751" y="1064"/>
                </a:lnTo>
                <a:lnTo>
                  <a:pt x="1752" y="1072"/>
                </a:lnTo>
                <a:lnTo>
                  <a:pt x="1753" y="1080"/>
                </a:lnTo>
                <a:lnTo>
                  <a:pt x="1754" y="1096"/>
                </a:lnTo>
                <a:lnTo>
                  <a:pt x="1755" y="1116"/>
                </a:lnTo>
                <a:lnTo>
                  <a:pt x="1755" y="1134"/>
                </a:lnTo>
                <a:lnTo>
                  <a:pt x="1673" y="1134"/>
                </a:lnTo>
                <a:lnTo>
                  <a:pt x="1674" y="1146"/>
                </a:lnTo>
                <a:lnTo>
                  <a:pt x="1675" y="1158"/>
                </a:lnTo>
                <a:lnTo>
                  <a:pt x="1676" y="1162"/>
                </a:lnTo>
                <a:lnTo>
                  <a:pt x="1678" y="1168"/>
                </a:lnTo>
                <a:lnTo>
                  <a:pt x="1681" y="1176"/>
                </a:lnTo>
                <a:lnTo>
                  <a:pt x="1683" y="1180"/>
                </a:lnTo>
                <a:lnTo>
                  <a:pt x="1685" y="1182"/>
                </a:lnTo>
                <a:lnTo>
                  <a:pt x="1689" y="1186"/>
                </a:lnTo>
                <a:lnTo>
                  <a:pt x="1692" y="1188"/>
                </a:lnTo>
                <a:lnTo>
                  <a:pt x="1694" y="1190"/>
                </a:lnTo>
                <a:lnTo>
                  <a:pt x="1700" y="1190"/>
                </a:lnTo>
                <a:lnTo>
                  <a:pt x="1708" y="1190"/>
                </a:lnTo>
                <a:lnTo>
                  <a:pt x="1711" y="1186"/>
                </a:lnTo>
                <a:lnTo>
                  <a:pt x="1714" y="1184"/>
                </a:lnTo>
                <a:lnTo>
                  <a:pt x="1717" y="1180"/>
                </a:lnTo>
                <a:lnTo>
                  <a:pt x="1719" y="1176"/>
                </a:lnTo>
                <a:lnTo>
                  <a:pt x="1721" y="1170"/>
                </a:lnTo>
                <a:lnTo>
                  <a:pt x="1724" y="1164"/>
                </a:lnTo>
                <a:lnTo>
                  <a:pt x="1754" y="1168"/>
                </a:lnTo>
                <a:lnTo>
                  <a:pt x="1753" y="1176"/>
                </a:lnTo>
                <a:lnTo>
                  <a:pt x="1752" y="1184"/>
                </a:lnTo>
                <a:lnTo>
                  <a:pt x="1750" y="1190"/>
                </a:lnTo>
                <a:lnTo>
                  <a:pt x="1748" y="1196"/>
                </a:lnTo>
                <a:lnTo>
                  <a:pt x="1743" y="1210"/>
                </a:lnTo>
                <a:lnTo>
                  <a:pt x="1740" y="1214"/>
                </a:lnTo>
                <a:lnTo>
                  <a:pt x="1737" y="1220"/>
                </a:lnTo>
                <a:lnTo>
                  <a:pt x="1733" y="1224"/>
                </a:lnTo>
                <a:lnTo>
                  <a:pt x="1729" y="1228"/>
                </a:lnTo>
                <a:lnTo>
                  <a:pt x="1725" y="1232"/>
                </a:lnTo>
                <a:lnTo>
                  <a:pt x="1720" y="1234"/>
                </a:lnTo>
                <a:lnTo>
                  <a:pt x="1715" y="1236"/>
                </a:lnTo>
                <a:lnTo>
                  <a:pt x="1710" y="1238"/>
                </a:lnTo>
                <a:lnTo>
                  <a:pt x="1705" y="1240"/>
                </a:lnTo>
                <a:lnTo>
                  <a:pt x="1700" y="1240"/>
                </a:lnTo>
                <a:close/>
                <a:moveTo>
                  <a:pt x="1673" y="1094"/>
                </a:moveTo>
                <a:lnTo>
                  <a:pt x="1724" y="1094"/>
                </a:lnTo>
                <a:lnTo>
                  <a:pt x="1724" y="1084"/>
                </a:lnTo>
                <a:lnTo>
                  <a:pt x="1721" y="1074"/>
                </a:lnTo>
                <a:lnTo>
                  <a:pt x="1719" y="1066"/>
                </a:lnTo>
                <a:lnTo>
                  <a:pt x="1716" y="1058"/>
                </a:lnTo>
                <a:lnTo>
                  <a:pt x="1714" y="1056"/>
                </a:lnTo>
                <a:lnTo>
                  <a:pt x="1713" y="1052"/>
                </a:lnTo>
                <a:lnTo>
                  <a:pt x="1709" y="1048"/>
                </a:lnTo>
                <a:lnTo>
                  <a:pt x="1704" y="1046"/>
                </a:lnTo>
                <a:lnTo>
                  <a:pt x="1699" y="1046"/>
                </a:lnTo>
                <a:lnTo>
                  <a:pt x="1694" y="1046"/>
                </a:lnTo>
                <a:lnTo>
                  <a:pt x="1689" y="1048"/>
                </a:lnTo>
                <a:lnTo>
                  <a:pt x="1687" y="1050"/>
                </a:lnTo>
                <a:lnTo>
                  <a:pt x="1685" y="1052"/>
                </a:lnTo>
                <a:lnTo>
                  <a:pt x="1681" y="1060"/>
                </a:lnTo>
                <a:lnTo>
                  <a:pt x="1678" y="1066"/>
                </a:lnTo>
                <a:lnTo>
                  <a:pt x="1676" y="1074"/>
                </a:lnTo>
                <a:lnTo>
                  <a:pt x="1674" y="1084"/>
                </a:lnTo>
                <a:lnTo>
                  <a:pt x="1673" y="1094"/>
                </a:lnTo>
                <a:close/>
                <a:moveTo>
                  <a:pt x="1830" y="1240"/>
                </a:moveTo>
                <a:lnTo>
                  <a:pt x="1821" y="1238"/>
                </a:lnTo>
                <a:lnTo>
                  <a:pt x="1817" y="1238"/>
                </a:lnTo>
                <a:lnTo>
                  <a:pt x="1813" y="1236"/>
                </a:lnTo>
                <a:lnTo>
                  <a:pt x="1806" y="1232"/>
                </a:lnTo>
                <a:lnTo>
                  <a:pt x="1799" y="1224"/>
                </a:lnTo>
                <a:lnTo>
                  <a:pt x="1793" y="1216"/>
                </a:lnTo>
                <a:lnTo>
                  <a:pt x="1787" y="1206"/>
                </a:lnTo>
                <a:lnTo>
                  <a:pt x="1783" y="1196"/>
                </a:lnTo>
                <a:lnTo>
                  <a:pt x="1779" y="1182"/>
                </a:lnTo>
                <a:lnTo>
                  <a:pt x="1776" y="1168"/>
                </a:lnTo>
                <a:lnTo>
                  <a:pt x="1773" y="1152"/>
                </a:lnTo>
                <a:lnTo>
                  <a:pt x="1772" y="1136"/>
                </a:lnTo>
                <a:lnTo>
                  <a:pt x="1772" y="1118"/>
                </a:lnTo>
                <a:lnTo>
                  <a:pt x="1772" y="1100"/>
                </a:lnTo>
                <a:lnTo>
                  <a:pt x="1773" y="1084"/>
                </a:lnTo>
                <a:lnTo>
                  <a:pt x="1774" y="1076"/>
                </a:lnTo>
                <a:lnTo>
                  <a:pt x="1776" y="1068"/>
                </a:lnTo>
                <a:lnTo>
                  <a:pt x="1779" y="1054"/>
                </a:lnTo>
                <a:lnTo>
                  <a:pt x="1783" y="1042"/>
                </a:lnTo>
                <a:lnTo>
                  <a:pt x="1787" y="1030"/>
                </a:lnTo>
                <a:lnTo>
                  <a:pt x="1793" y="1020"/>
                </a:lnTo>
                <a:lnTo>
                  <a:pt x="1799" y="1012"/>
                </a:lnTo>
                <a:lnTo>
                  <a:pt x="1802" y="1008"/>
                </a:lnTo>
                <a:lnTo>
                  <a:pt x="1805" y="1004"/>
                </a:lnTo>
                <a:lnTo>
                  <a:pt x="1813" y="1000"/>
                </a:lnTo>
                <a:lnTo>
                  <a:pt x="1820" y="998"/>
                </a:lnTo>
                <a:lnTo>
                  <a:pt x="1829" y="997"/>
                </a:lnTo>
                <a:lnTo>
                  <a:pt x="1836" y="998"/>
                </a:lnTo>
                <a:lnTo>
                  <a:pt x="1844" y="1000"/>
                </a:lnTo>
                <a:lnTo>
                  <a:pt x="1850" y="1004"/>
                </a:lnTo>
                <a:lnTo>
                  <a:pt x="1857" y="1010"/>
                </a:lnTo>
                <a:lnTo>
                  <a:pt x="1863" y="1016"/>
                </a:lnTo>
                <a:lnTo>
                  <a:pt x="1868" y="1026"/>
                </a:lnTo>
                <a:lnTo>
                  <a:pt x="1873" y="1036"/>
                </a:lnTo>
                <a:lnTo>
                  <a:pt x="1877" y="1050"/>
                </a:lnTo>
                <a:lnTo>
                  <a:pt x="1880" y="1064"/>
                </a:lnTo>
                <a:lnTo>
                  <a:pt x="1881" y="1072"/>
                </a:lnTo>
                <a:lnTo>
                  <a:pt x="1882" y="1080"/>
                </a:lnTo>
                <a:lnTo>
                  <a:pt x="1884" y="1096"/>
                </a:lnTo>
                <a:lnTo>
                  <a:pt x="1884" y="1116"/>
                </a:lnTo>
                <a:lnTo>
                  <a:pt x="1884" y="1134"/>
                </a:lnTo>
                <a:lnTo>
                  <a:pt x="1804" y="1134"/>
                </a:lnTo>
                <a:lnTo>
                  <a:pt x="1804" y="1146"/>
                </a:lnTo>
                <a:lnTo>
                  <a:pt x="1806" y="1158"/>
                </a:lnTo>
                <a:lnTo>
                  <a:pt x="1807" y="1162"/>
                </a:lnTo>
                <a:lnTo>
                  <a:pt x="1808" y="1168"/>
                </a:lnTo>
                <a:lnTo>
                  <a:pt x="1811" y="1176"/>
                </a:lnTo>
                <a:lnTo>
                  <a:pt x="1813" y="1180"/>
                </a:lnTo>
                <a:lnTo>
                  <a:pt x="1815" y="1182"/>
                </a:lnTo>
                <a:lnTo>
                  <a:pt x="1820" y="1186"/>
                </a:lnTo>
                <a:lnTo>
                  <a:pt x="1822" y="1188"/>
                </a:lnTo>
                <a:lnTo>
                  <a:pt x="1825" y="1190"/>
                </a:lnTo>
                <a:lnTo>
                  <a:pt x="1831" y="1190"/>
                </a:lnTo>
                <a:lnTo>
                  <a:pt x="1838" y="1190"/>
                </a:lnTo>
                <a:lnTo>
                  <a:pt x="1842" y="1186"/>
                </a:lnTo>
                <a:lnTo>
                  <a:pt x="1845" y="1184"/>
                </a:lnTo>
                <a:lnTo>
                  <a:pt x="1848" y="1180"/>
                </a:lnTo>
                <a:lnTo>
                  <a:pt x="1850" y="1176"/>
                </a:lnTo>
                <a:lnTo>
                  <a:pt x="1852" y="1170"/>
                </a:lnTo>
                <a:lnTo>
                  <a:pt x="1853" y="1164"/>
                </a:lnTo>
                <a:lnTo>
                  <a:pt x="1884" y="1168"/>
                </a:lnTo>
                <a:lnTo>
                  <a:pt x="1882" y="1176"/>
                </a:lnTo>
                <a:lnTo>
                  <a:pt x="1881" y="1184"/>
                </a:lnTo>
                <a:lnTo>
                  <a:pt x="1879" y="1190"/>
                </a:lnTo>
                <a:lnTo>
                  <a:pt x="1877" y="1196"/>
                </a:lnTo>
                <a:lnTo>
                  <a:pt x="1872" y="1210"/>
                </a:lnTo>
                <a:lnTo>
                  <a:pt x="1869" y="1214"/>
                </a:lnTo>
                <a:lnTo>
                  <a:pt x="1866" y="1220"/>
                </a:lnTo>
                <a:lnTo>
                  <a:pt x="1862" y="1224"/>
                </a:lnTo>
                <a:lnTo>
                  <a:pt x="1859" y="1228"/>
                </a:lnTo>
                <a:lnTo>
                  <a:pt x="1854" y="1232"/>
                </a:lnTo>
                <a:lnTo>
                  <a:pt x="1850" y="1234"/>
                </a:lnTo>
                <a:lnTo>
                  <a:pt x="1845" y="1236"/>
                </a:lnTo>
                <a:lnTo>
                  <a:pt x="1841" y="1238"/>
                </a:lnTo>
                <a:lnTo>
                  <a:pt x="1835" y="1240"/>
                </a:lnTo>
                <a:lnTo>
                  <a:pt x="1830" y="1240"/>
                </a:lnTo>
                <a:close/>
                <a:moveTo>
                  <a:pt x="1804" y="1094"/>
                </a:moveTo>
                <a:lnTo>
                  <a:pt x="1853" y="1094"/>
                </a:lnTo>
                <a:lnTo>
                  <a:pt x="1853" y="1084"/>
                </a:lnTo>
                <a:lnTo>
                  <a:pt x="1852" y="1074"/>
                </a:lnTo>
                <a:lnTo>
                  <a:pt x="1850" y="1066"/>
                </a:lnTo>
                <a:lnTo>
                  <a:pt x="1847" y="1058"/>
                </a:lnTo>
                <a:lnTo>
                  <a:pt x="1845" y="1056"/>
                </a:lnTo>
                <a:lnTo>
                  <a:pt x="1843" y="1052"/>
                </a:lnTo>
                <a:lnTo>
                  <a:pt x="1839" y="1048"/>
                </a:lnTo>
                <a:lnTo>
                  <a:pt x="1834" y="1046"/>
                </a:lnTo>
                <a:lnTo>
                  <a:pt x="1829" y="1046"/>
                </a:lnTo>
                <a:lnTo>
                  <a:pt x="1824" y="1046"/>
                </a:lnTo>
                <a:lnTo>
                  <a:pt x="1819" y="1048"/>
                </a:lnTo>
                <a:lnTo>
                  <a:pt x="1817" y="1050"/>
                </a:lnTo>
                <a:lnTo>
                  <a:pt x="1815" y="1052"/>
                </a:lnTo>
                <a:lnTo>
                  <a:pt x="1812" y="1060"/>
                </a:lnTo>
                <a:lnTo>
                  <a:pt x="1808" y="1066"/>
                </a:lnTo>
                <a:lnTo>
                  <a:pt x="1806" y="1074"/>
                </a:lnTo>
                <a:lnTo>
                  <a:pt x="1805" y="1084"/>
                </a:lnTo>
                <a:lnTo>
                  <a:pt x="1804" y="1094"/>
                </a:lnTo>
                <a:close/>
                <a:moveTo>
                  <a:pt x="1907" y="1234"/>
                </a:moveTo>
                <a:lnTo>
                  <a:pt x="1907" y="1000"/>
                </a:lnTo>
                <a:lnTo>
                  <a:pt x="1939" y="1000"/>
                </a:lnTo>
                <a:lnTo>
                  <a:pt x="1939" y="1040"/>
                </a:lnTo>
                <a:lnTo>
                  <a:pt x="1941" y="1030"/>
                </a:lnTo>
                <a:lnTo>
                  <a:pt x="1944" y="1022"/>
                </a:lnTo>
                <a:lnTo>
                  <a:pt x="1947" y="1014"/>
                </a:lnTo>
                <a:lnTo>
                  <a:pt x="1951" y="1008"/>
                </a:lnTo>
                <a:lnTo>
                  <a:pt x="1954" y="1002"/>
                </a:lnTo>
                <a:lnTo>
                  <a:pt x="1959" y="998"/>
                </a:lnTo>
                <a:lnTo>
                  <a:pt x="1963" y="997"/>
                </a:lnTo>
                <a:lnTo>
                  <a:pt x="1968" y="997"/>
                </a:lnTo>
                <a:lnTo>
                  <a:pt x="1973" y="997"/>
                </a:lnTo>
                <a:lnTo>
                  <a:pt x="1978" y="998"/>
                </a:lnTo>
                <a:lnTo>
                  <a:pt x="1978" y="1056"/>
                </a:lnTo>
                <a:lnTo>
                  <a:pt x="1972" y="1054"/>
                </a:lnTo>
                <a:lnTo>
                  <a:pt x="1965" y="1052"/>
                </a:lnTo>
                <a:lnTo>
                  <a:pt x="1959" y="1054"/>
                </a:lnTo>
                <a:lnTo>
                  <a:pt x="1955" y="1056"/>
                </a:lnTo>
                <a:lnTo>
                  <a:pt x="1950" y="1060"/>
                </a:lnTo>
                <a:lnTo>
                  <a:pt x="1947" y="1066"/>
                </a:lnTo>
                <a:lnTo>
                  <a:pt x="1945" y="1070"/>
                </a:lnTo>
                <a:lnTo>
                  <a:pt x="1944" y="1074"/>
                </a:lnTo>
                <a:lnTo>
                  <a:pt x="1942" y="1078"/>
                </a:lnTo>
                <a:lnTo>
                  <a:pt x="1941" y="1082"/>
                </a:lnTo>
                <a:lnTo>
                  <a:pt x="1940" y="1092"/>
                </a:lnTo>
                <a:lnTo>
                  <a:pt x="1940" y="1102"/>
                </a:lnTo>
                <a:lnTo>
                  <a:pt x="1940" y="1234"/>
                </a:lnTo>
                <a:lnTo>
                  <a:pt x="1907" y="1234"/>
                </a:lnTo>
                <a:close/>
                <a:moveTo>
                  <a:pt x="2011" y="969"/>
                </a:moveTo>
                <a:lnTo>
                  <a:pt x="2008" y="969"/>
                </a:lnTo>
                <a:lnTo>
                  <a:pt x="2005" y="967"/>
                </a:lnTo>
                <a:lnTo>
                  <a:pt x="2002" y="965"/>
                </a:lnTo>
                <a:lnTo>
                  <a:pt x="1999" y="961"/>
                </a:lnTo>
                <a:lnTo>
                  <a:pt x="1997" y="955"/>
                </a:lnTo>
                <a:lnTo>
                  <a:pt x="1995" y="949"/>
                </a:lnTo>
                <a:lnTo>
                  <a:pt x="1994" y="943"/>
                </a:lnTo>
                <a:lnTo>
                  <a:pt x="1994" y="937"/>
                </a:lnTo>
                <a:lnTo>
                  <a:pt x="1994" y="931"/>
                </a:lnTo>
                <a:lnTo>
                  <a:pt x="1995" y="925"/>
                </a:lnTo>
                <a:lnTo>
                  <a:pt x="1997" y="919"/>
                </a:lnTo>
                <a:lnTo>
                  <a:pt x="1999" y="913"/>
                </a:lnTo>
                <a:lnTo>
                  <a:pt x="2002" y="909"/>
                </a:lnTo>
                <a:lnTo>
                  <a:pt x="2005" y="907"/>
                </a:lnTo>
                <a:lnTo>
                  <a:pt x="2008" y="905"/>
                </a:lnTo>
                <a:lnTo>
                  <a:pt x="2011" y="903"/>
                </a:lnTo>
                <a:lnTo>
                  <a:pt x="2015" y="905"/>
                </a:lnTo>
                <a:lnTo>
                  <a:pt x="2018" y="907"/>
                </a:lnTo>
                <a:lnTo>
                  <a:pt x="2021" y="909"/>
                </a:lnTo>
                <a:lnTo>
                  <a:pt x="2024" y="913"/>
                </a:lnTo>
                <a:lnTo>
                  <a:pt x="2026" y="919"/>
                </a:lnTo>
                <a:lnTo>
                  <a:pt x="2028" y="925"/>
                </a:lnTo>
                <a:lnTo>
                  <a:pt x="2029" y="931"/>
                </a:lnTo>
                <a:lnTo>
                  <a:pt x="2029" y="937"/>
                </a:lnTo>
                <a:lnTo>
                  <a:pt x="2029" y="943"/>
                </a:lnTo>
                <a:lnTo>
                  <a:pt x="2028" y="949"/>
                </a:lnTo>
                <a:lnTo>
                  <a:pt x="2026" y="955"/>
                </a:lnTo>
                <a:lnTo>
                  <a:pt x="2024" y="961"/>
                </a:lnTo>
                <a:lnTo>
                  <a:pt x="2021" y="965"/>
                </a:lnTo>
                <a:lnTo>
                  <a:pt x="2018" y="967"/>
                </a:lnTo>
                <a:lnTo>
                  <a:pt x="2015" y="969"/>
                </a:lnTo>
                <a:lnTo>
                  <a:pt x="2011" y="969"/>
                </a:lnTo>
                <a:close/>
                <a:moveTo>
                  <a:pt x="1995" y="1000"/>
                </a:moveTo>
                <a:lnTo>
                  <a:pt x="2028" y="1000"/>
                </a:lnTo>
                <a:lnTo>
                  <a:pt x="2028" y="1234"/>
                </a:lnTo>
                <a:lnTo>
                  <a:pt x="1995" y="1234"/>
                </a:lnTo>
                <a:lnTo>
                  <a:pt x="1995" y="1000"/>
                </a:lnTo>
                <a:close/>
                <a:moveTo>
                  <a:pt x="2088" y="1098"/>
                </a:moveTo>
                <a:lnTo>
                  <a:pt x="2088" y="1234"/>
                </a:lnTo>
                <a:lnTo>
                  <a:pt x="2055" y="1234"/>
                </a:lnTo>
                <a:lnTo>
                  <a:pt x="2055" y="1000"/>
                </a:lnTo>
                <a:lnTo>
                  <a:pt x="2086" y="1000"/>
                </a:lnTo>
                <a:lnTo>
                  <a:pt x="2086" y="1040"/>
                </a:lnTo>
                <a:lnTo>
                  <a:pt x="2089" y="1032"/>
                </a:lnTo>
                <a:lnTo>
                  <a:pt x="2093" y="1022"/>
                </a:lnTo>
                <a:lnTo>
                  <a:pt x="2096" y="1014"/>
                </a:lnTo>
                <a:lnTo>
                  <a:pt x="2101" y="1008"/>
                </a:lnTo>
                <a:lnTo>
                  <a:pt x="2107" y="1004"/>
                </a:lnTo>
                <a:lnTo>
                  <a:pt x="2112" y="1000"/>
                </a:lnTo>
                <a:lnTo>
                  <a:pt x="2118" y="998"/>
                </a:lnTo>
                <a:lnTo>
                  <a:pt x="2124" y="997"/>
                </a:lnTo>
                <a:lnTo>
                  <a:pt x="2133" y="998"/>
                </a:lnTo>
                <a:lnTo>
                  <a:pt x="2137" y="1000"/>
                </a:lnTo>
                <a:lnTo>
                  <a:pt x="2141" y="1002"/>
                </a:lnTo>
                <a:lnTo>
                  <a:pt x="2144" y="1006"/>
                </a:lnTo>
                <a:lnTo>
                  <a:pt x="2147" y="1010"/>
                </a:lnTo>
                <a:lnTo>
                  <a:pt x="2151" y="1014"/>
                </a:lnTo>
                <a:lnTo>
                  <a:pt x="2154" y="1020"/>
                </a:lnTo>
                <a:lnTo>
                  <a:pt x="2156" y="1026"/>
                </a:lnTo>
                <a:lnTo>
                  <a:pt x="2158" y="1032"/>
                </a:lnTo>
                <a:lnTo>
                  <a:pt x="2160" y="1040"/>
                </a:lnTo>
                <a:lnTo>
                  <a:pt x="2162" y="1048"/>
                </a:lnTo>
                <a:lnTo>
                  <a:pt x="2163" y="1056"/>
                </a:lnTo>
                <a:lnTo>
                  <a:pt x="2164" y="1066"/>
                </a:lnTo>
                <a:lnTo>
                  <a:pt x="2164" y="1074"/>
                </a:lnTo>
                <a:lnTo>
                  <a:pt x="2165" y="1084"/>
                </a:lnTo>
                <a:lnTo>
                  <a:pt x="2165" y="1234"/>
                </a:lnTo>
                <a:lnTo>
                  <a:pt x="2132" y="1234"/>
                </a:lnTo>
                <a:lnTo>
                  <a:pt x="2132" y="1096"/>
                </a:lnTo>
                <a:lnTo>
                  <a:pt x="2132" y="1086"/>
                </a:lnTo>
                <a:lnTo>
                  <a:pt x="2131" y="1078"/>
                </a:lnTo>
                <a:lnTo>
                  <a:pt x="2129" y="1070"/>
                </a:lnTo>
                <a:lnTo>
                  <a:pt x="2126" y="1062"/>
                </a:lnTo>
                <a:lnTo>
                  <a:pt x="2123" y="1058"/>
                </a:lnTo>
                <a:lnTo>
                  <a:pt x="2120" y="1054"/>
                </a:lnTo>
                <a:lnTo>
                  <a:pt x="2116" y="1052"/>
                </a:lnTo>
                <a:lnTo>
                  <a:pt x="2111" y="1050"/>
                </a:lnTo>
                <a:lnTo>
                  <a:pt x="2105" y="1052"/>
                </a:lnTo>
                <a:lnTo>
                  <a:pt x="2101" y="1054"/>
                </a:lnTo>
                <a:lnTo>
                  <a:pt x="2097" y="1058"/>
                </a:lnTo>
                <a:lnTo>
                  <a:pt x="2094" y="1064"/>
                </a:lnTo>
                <a:lnTo>
                  <a:pt x="2091" y="1070"/>
                </a:lnTo>
                <a:lnTo>
                  <a:pt x="2089" y="1078"/>
                </a:lnTo>
                <a:lnTo>
                  <a:pt x="2088" y="1088"/>
                </a:lnTo>
                <a:lnTo>
                  <a:pt x="2088" y="10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883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275C4-164C-69B1-48F1-6ABBCFDD46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88" y="2936557"/>
            <a:ext cx="9792468" cy="492443"/>
          </a:xfrm>
        </p:spPr>
        <p:txBody>
          <a:bodyPr anchor="b" anchorCtr="0">
            <a:spAutoFit/>
          </a:bodyPr>
          <a:lstStyle>
            <a:lvl1pPr algn="l">
              <a:lnSpc>
                <a:spcPct val="100000"/>
              </a:lnSpc>
              <a:defRPr sz="3200"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5A747-631B-1133-C63C-B48ADA15D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3429000"/>
            <a:ext cx="9792468" cy="492443"/>
          </a:xfrm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214FC4-D5E6-4BFF-BDD7-E1A5F00F21BF}"/>
              </a:ext>
            </a:extLst>
          </p:cNvPr>
          <p:cNvCxnSpPr>
            <a:cxnSpLocks/>
          </p:cNvCxnSpPr>
          <p:nvPr/>
        </p:nvCxnSpPr>
        <p:spPr>
          <a:xfrm>
            <a:off x="407368" y="2674624"/>
            <a:ext cx="396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CA1682D5-9875-6DFE-B1FA-F20EE130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B8D34-7805-4B99-B11D-74BDC5210068}" type="datetime1">
              <a:rPr lang="fi-FI" smtClean="0"/>
              <a:t>12.11.2025</a:t>
            </a:fld>
            <a:endParaRPr lang="fi-FI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CB76FCA5-9DA7-BF02-3EBB-BC56DDA0F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Presenter Name</a:t>
            </a:r>
            <a:endParaRPr lang="fi-FI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807BD9D2-D4DB-4F42-21C0-76A363F74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Freeform 25">
            <a:extLst>
              <a:ext uri="{FF2B5EF4-FFF2-40B4-BE49-F238E27FC236}">
                <a16:creationId xmlns:a16="http://schemas.microsoft.com/office/drawing/2014/main" id="{64D76B0F-1115-9BED-2280-7A3D5C5AA98D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7368" y="432000"/>
            <a:ext cx="2658793" cy="576000"/>
          </a:xfrm>
          <a:custGeom>
            <a:avLst/>
            <a:gdLst>
              <a:gd name="T0" fmla="*/ 2223 w 3065"/>
              <a:gd name="T1" fmla="*/ 1324 h 1328"/>
              <a:gd name="T2" fmla="*/ 2210 w 3065"/>
              <a:gd name="T3" fmla="*/ 1220 h 1328"/>
              <a:gd name="T4" fmla="*/ 2280 w 3065"/>
              <a:gd name="T5" fmla="*/ 1312 h 1328"/>
              <a:gd name="T6" fmla="*/ 1121 w 3065"/>
              <a:gd name="T7" fmla="*/ 88 h 1328"/>
              <a:gd name="T8" fmla="*/ 1255 w 3065"/>
              <a:gd name="T9" fmla="*/ 142 h 1328"/>
              <a:gd name="T10" fmla="*/ 1262 w 3065"/>
              <a:gd name="T11" fmla="*/ 332 h 1328"/>
              <a:gd name="T12" fmla="*/ 1441 w 3065"/>
              <a:gd name="T13" fmla="*/ 264 h 1328"/>
              <a:gd name="T14" fmla="*/ 1488 w 3065"/>
              <a:gd name="T15" fmla="*/ 290 h 1328"/>
              <a:gd name="T16" fmla="*/ 1566 w 3065"/>
              <a:gd name="T17" fmla="*/ 320 h 1328"/>
              <a:gd name="T18" fmla="*/ 1517 w 3065"/>
              <a:gd name="T19" fmla="*/ 268 h 1328"/>
              <a:gd name="T20" fmla="*/ 1703 w 3065"/>
              <a:gd name="T21" fmla="*/ 250 h 1328"/>
              <a:gd name="T22" fmla="*/ 1929 w 3065"/>
              <a:gd name="T23" fmla="*/ 136 h 1328"/>
              <a:gd name="T24" fmla="*/ 1983 w 3065"/>
              <a:gd name="T25" fmla="*/ 2 h 1328"/>
              <a:gd name="T26" fmla="*/ 2138 w 3065"/>
              <a:gd name="T27" fmla="*/ 180 h 1328"/>
              <a:gd name="T28" fmla="*/ 2215 w 3065"/>
              <a:gd name="T29" fmla="*/ 272 h 1328"/>
              <a:gd name="T30" fmla="*/ 2306 w 3065"/>
              <a:gd name="T31" fmla="*/ 126 h 1328"/>
              <a:gd name="T32" fmla="*/ 2392 w 3065"/>
              <a:gd name="T33" fmla="*/ 170 h 1328"/>
              <a:gd name="T34" fmla="*/ 2392 w 3065"/>
              <a:gd name="T35" fmla="*/ 278 h 1328"/>
              <a:gd name="T36" fmla="*/ 2388 w 3065"/>
              <a:gd name="T37" fmla="*/ 98 h 1328"/>
              <a:gd name="T38" fmla="*/ 2517 w 3065"/>
              <a:gd name="T39" fmla="*/ 38 h 1328"/>
              <a:gd name="T40" fmla="*/ 2550 w 3065"/>
              <a:gd name="T41" fmla="*/ 268 h 1328"/>
              <a:gd name="T42" fmla="*/ 1132 w 3065"/>
              <a:gd name="T43" fmla="*/ 537 h 1328"/>
              <a:gd name="T44" fmla="*/ 1156 w 3065"/>
              <a:gd name="T45" fmla="*/ 749 h 1328"/>
              <a:gd name="T46" fmla="*/ 1135 w 3065"/>
              <a:gd name="T47" fmla="*/ 679 h 1328"/>
              <a:gd name="T48" fmla="*/ 1155 w 3065"/>
              <a:gd name="T49" fmla="*/ 493 h 1328"/>
              <a:gd name="T50" fmla="*/ 1272 w 3065"/>
              <a:gd name="T51" fmla="*/ 549 h 1328"/>
              <a:gd name="T52" fmla="*/ 1262 w 3065"/>
              <a:gd name="T53" fmla="*/ 715 h 1328"/>
              <a:gd name="T54" fmla="*/ 1427 w 3065"/>
              <a:gd name="T55" fmla="*/ 591 h 1328"/>
              <a:gd name="T56" fmla="*/ 1462 w 3065"/>
              <a:gd name="T57" fmla="*/ 583 h 1328"/>
              <a:gd name="T58" fmla="*/ 1522 w 3065"/>
              <a:gd name="T59" fmla="*/ 723 h 1328"/>
              <a:gd name="T60" fmla="*/ 1610 w 3065"/>
              <a:gd name="T61" fmla="*/ 767 h 1328"/>
              <a:gd name="T62" fmla="*/ 1688 w 3065"/>
              <a:gd name="T63" fmla="*/ 737 h 1328"/>
              <a:gd name="T64" fmla="*/ 1618 w 3065"/>
              <a:gd name="T65" fmla="*/ 689 h 1328"/>
              <a:gd name="T66" fmla="*/ 1893 w 3065"/>
              <a:gd name="T67" fmla="*/ 539 h 1328"/>
              <a:gd name="T68" fmla="*/ 1906 w 3065"/>
              <a:gd name="T69" fmla="*/ 619 h 1328"/>
              <a:gd name="T70" fmla="*/ 1978 w 3065"/>
              <a:gd name="T71" fmla="*/ 473 h 1328"/>
              <a:gd name="T72" fmla="*/ 2262 w 3065"/>
              <a:gd name="T73" fmla="*/ 777 h 1328"/>
              <a:gd name="T74" fmla="*/ 2317 w 3065"/>
              <a:gd name="T75" fmla="*/ 677 h 1328"/>
              <a:gd name="T76" fmla="*/ 2352 w 3065"/>
              <a:gd name="T77" fmla="*/ 591 h 1328"/>
              <a:gd name="T78" fmla="*/ 2463 w 3065"/>
              <a:gd name="T79" fmla="*/ 539 h 1328"/>
              <a:gd name="T80" fmla="*/ 2472 w 3065"/>
              <a:gd name="T81" fmla="*/ 731 h 1328"/>
              <a:gd name="T82" fmla="*/ 2585 w 3065"/>
              <a:gd name="T83" fmla="*/ 781 h 1328"/>
              <a:gd name="T84" fmla="*/ 2666 w 3065"/>
              <a:gd name="T85" fmla="*/ 619 h 1328"/>
              <a:gd name="T86" fmla="*/ 2718 w 3065"/>
              <a:gd name="T87" fmla="*/ 541 h 1328"/>
              <a:gd name="T88" fmla="*/ 2882 w 3065"/>
              <a:gd name="T89" fmla="*/ 603 h 1328"/>
              <a:gd name="T90" fmla="*/ 2882 w 3065"/>
              <a:gd name="T91" fmla="*/ 717 h 1328"/>
              <a:gd name="T92" fmla="*/ 2973 w 3065"/>
              <a:gd name="T93" fmla="*/ 623 h 1328"/>
              <a:gd name="T94" fmla="*/ 3004 w 3065"/>
              <a:gd name="T95" fmla="*/ 593 h 1328"/>
              <a:gd name="T96" fmla="*/ 2945 w 3065"/>
              <a:gd name="T97" fmla="*/ 737 h 1328"/>
              <a:gd name="T98" fmla="*/ 1281 w 3065"/>
              <a:gd name="T99" fmla="*/ 1040 h 1328"/>
              <a:gd name="T100" fmla="*/ 1350 w 3065"/>
              <a:gd name="T101" fmla="*/ 1274 h 1328"/>
              <a:gd name="T102" fmla="*/ 1329 w 3065"/>
              <a:gd name="T103" fmla="*/ 1014 h 1328"/>
              <a:gd name="T104" fmla="*/ 1391 w 3065"/>
              <a:gd name="T105" fmla="*/ 1116 h 1328"/>
              <a:gd name="T106" fmla="*/ 1458 w 3065"/>
              <a:gd name="T107" fmla="*/ 909 h 1328"/>
              <a:gd name="T108" fmla="*/ 1603 w 3065"/>
              <a:gd name="T109" fmla="*/ 1010 h 1328"/>
              <a:gd name="T110" fmla="*/ 1641 w 3065"/>
              <a:gd name="T111" fmla="*/ 1118 h 1328"/>
              <a:gd name="T112" fmla="*/ 1714 w 3065"/>
              <a:gd name="T113" fmla="*/ 1184 h 1328"/>
              <a:gd name="T114" fmla="*/ 1817 w 3065"/>
              <a:gd name="T115" fmla="*/ 1238 h 1328"/>
              <a:gd name="T116" fmla="*/ 1807 w 3065"/>
              <a:gd name="T117" fmla="*/ 1162 h 1328"/>
              <a:gd name="T118" fmla="*/ 1824 w 3065"/>
              <a:gd name="T119" fmla="*/ 1046 h 1328"/>
              <a:gd name="T120" fmla="*/ 1997 w 3065"/>
              <a:gd name="T121" fmla="*/ 955 h 1328"/>
              <a:gd name="T122" fmla="*/ 2107 w 3065"/>
              <a:gd name="T123" fmla="*/ 1004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65" h="1328">
                <a:moveTo>
                  <a:pt x="2245" y="1182"/>
                </a:moveTo>
                <a:lnTo>
                  <a:pt x="2250" y="1182"/>
                </a:lnTo>
                <a:lnTo>
                  <a:pt x="2253" y="1180"/>
                </a:lnTo>
                <a:lnTo>
                  <a:pt x="2255" y="1178"/>
                </a:lnTo>
                <a:lnTo>
                  <a:pt x="2259" y="1172"/>
                </a:lnTo>
                <a:lnTo>
                  <a:pt x="2261" y="1170"/>
                </a:lnTo>
                <a:lnTo>
                  <a:pt x="2263" y="1164"/>
                </a:lnTo>
                <a:lnTo>
                  <a:pt x="2266" y="1156"/>
                </a:lnTo>
                <a:lnTo>
                  <a:pt x="2268" y="1144"/>
                </a:lnTo>
                <a:lnTo>
                  <a:pt x="2269" y="1132"/>
                </a:lnTo>
                <a:lnTo>
                  <a:pt x="2269" y="1116"/>
                </a:lnTo>
                <a:lnTo>
                  <a:pt x="2269" y="1102"/>
                </a:lnTo>
                <a:lnTo>
                  <a:pt x="2268" y="1088"/>
                </a:lnTo>
                <a:lnTo>
                  <a:pt x="2266" y="1076"/>
                </a:lnTo>
                <a:lnTo>
                  <a:pt x="2263" y="1066"/>
                </a:lnTo>
                <a:lnTo>
                  <a:pt x="2261" y="1062"/>
                </a:lnTo>
                <a:lnTo>
                  <a:pt x="2259" y="1058"/>
                </a:lnTo>
                <a:lnTo>
                  <a:pt x="2257" y="1056"/>
                </a:lnTo>
                <a:lnTo>
                  <a:pt x="2255" y="1052"/>
                </a:lnTo>
                <a:lnTo>
                  <a:pt x="2250" y="1050"/>
                </a:lnTo>
                <a:lnTo>
                  <a:pt x="2248" y="1048"/>
                </a:lnTo>
                <a:lnTo>
                  <a:pt x="2245" y="1048"/>
                </a:lnTo>
                <a:lnTo>
                  <a:pt x="2239" y="1050"/>
                </a:lnTo>
                <a:lnTo>
                  <a:pt x="2234" y="1054"/>
                </a:lnTo>
                <a:lnTo>
                  <a:pt x="2232" y="1056"/>
                </a:lnTo>
                <a:lnTo>
                  <a:pt x="2230" y="1058"/>
                </a:lnTo>
                <a:lnTo>
                  <a:pt x="2228" y="1062"/>
                </a:lnTo>
                <a:lnTo>
                  <a:pt x="2226" y="1068"/>
                </a:lnTo>
                <a:lnTo>
                  <a:pt x="2223" y="1078"/>
                </a:lnTo>
                <a:lnTo>
                  <a:pt x="2221" y="1090"/>
                </a:lnTo>
                <a:lnTo>
                  <a:pt x="2220" y="1102"/>
                </a:lnTo>
                <a:lnTo>
                  <a:pt x="2220" y="1116"/>
                </a:lnTo>
                <a:lnTo>
                  <a:pt x="2220" y="1130"/>
                </a:lnTo>
                <a:lnTo>
                  <a:pt x="2222" y="1144"/>
                </a:lnTo>
                <a:lnTo>
                  <a:pt x="2223" y="1156"/>
                </a:lnTo>
                <a:lnTo>
                  <a:pt x="2226" y="1164"/>
                </a:lnTo>
                <a:lnTo>
                  <a:pt x="2230" y="1172"/>
                </a:lnTo>
                <a:lnTo>
                  <a:pt x="2234" y="1178"/>
                </a:lnTo>
                <a:lnTo>
                  <a:pt x="2239" y="1182"/>
                </a:lnTo>
                <a:lnTo>
                  <a:pt x="2245" y="1182"/>
                </a:lnTo>
                <a:close/>
                <a:moveTo>
                  <a:pt x="2244" y="1328"/>
                </a:moveTo>
                <a:lnTo>
                  <a:pt x="2233" y="1328"/>
                </a:lnTo>
                <a:lnTo>
                  <a:pt x="2223" y="1324"/>
                </a:lnTo>
                <a:lnTo>
                  <a:pt x="2218" y="1320"/>
                </a:lnTo>
                <a:lnTo>
                  <a:pt x="2214" y="1318"/>
                </a:lnTo>
                <a:lnTo>
                  <a:pt x="2210" y="1314"/>
                </a:lnTo>
                <a:lnTo>
                  <a:pt x="2207" y="1310"/>
                </a:lnTo>
                <a:lnTo>
                  <a:pt x="2203" y="1304"/>
                </a:lnTo>
                <a:lnTo>
                  <a:pt x="2201" y="1300"/>
                </a:lnTo>
                <a:lnTo>
                  <a:pt x="2198" y="1294"/>
                </a:lnTo>
                <a:lnTo>
                  <a:pt x="2196" y="1288"/>
                </a:lnTo>
                <a:lnTo>
                  <a:pt x="2194" y="1282"/>
                </a:lnTo>
                <a:lnTo>
                  <a:pt x="2192" y="1276"/>
                </a:lnTo>
                <a:lnTo>
                  <a:pt x="2191" y="1270"/>
                </a:lnTo>
                <a:lnTo>
                  <a:pt x="2190" y="1262"/>
                </a:lnTo>
                <a:lnTo>
                  <a:pt x="2220" y="1254"/>
                </a:lnTo>
                <a:lnTo>
                  <a:pt x="2222" y="1260"/>
                </a:lnTo>
                <a:lnTo>
                  <a:pt x="2223" y="1264"/>
                </a:lnTo>
                <a:lnTo>
                  <a:pt x="2226" y="1270"/>
                </a:lnTo>
                <a:lnTo>
                  <a:pt x="2228" y="1274"/>
                </a:lnTo>
                <a:lnTo>
                  <a:pt x="2231" y="1276"/>
                </a:lnTo>
                <a:lnTo>
                  <a:pt x="2235" y="1280"/>
                </a:lnTo>
                <a:lnTo>
                  <a:pt x="2240" y="1280"/>
                </a:lnTo>
                <a:lnTo>
                  <a:pt x="2245" y="1282"/>
                </a:lnTo>
                <a:lnTo>
                  <a:pt x="2250" y="1280"/>
                </a:lnTo>
                <a:lnTo>
                  <a:pt x="2254" y="1278"/>
                </a:lnTo>
                <a:lnTo>
                  <a:pt x="2259" y="1276"/>
                </a:lnTo>
                <a:lnTo>
                  <a:pt x="2262" y="1270"/>
                </a:lnTo>
                <a:lnTo>
                  <a:pt x="2264" y="1268"/>
                </a:lnTo>
                <a:lnTo>
                  <a:pt x="2265" y="1264"/>
                </a:lnTo>
                <a:lnTo>
                  <a:pt x="2268" y="1258"/>
                </a:lnTo>
                <a:lnTo>
                  <a:pt x="2269" y="1248"/>
                </a:lnTo>
                <a:lnTo>
                  <a:pt x="2269" y="1236"/>
                </a:lnTo>
                <a:lnTo>
                  <a:pt x="2269" y="1194"/>
                </a:lnTo>
                <a:lnTo>
                  <a:pt x="2267" y="1200"/>
                </a:lnTo>
                <a:lnTo>
                  <a:pt x="2264" y="1208"/>
                </a:lnTo>
                <a:lnTo>
                  <a:pt x="2260" y="1214"/>
                </a:lnTo>
                <a:lnTo>
                  <a:pt x="2257" y="1220"/>
                </a:lnTo>
                <a:lnTo>
                  <a:pt x="2252" y="1224"/>
                </a:lnTo>
                <a:lnTo>
                  <a:pt x="2247" y="1228"/>
                </a:lnTo>
                <a:lnTo>
                  <a:pt x="2241" y="1230"/>
                </a:lnTo>
                <a:lnTo>
                  <a:pt x="2234" y="1232"/>
                </a:lnTo>
                <a:lnTo>
                  <a:pt x="2228" y="1230"/>
                </a:lnTo>
                <a:lnTo>
                  <a:pt x="2222" y="1228"/>
                </a:lnTo>
                <a:lnTo>
                  <a:pt x="2216" y="1224"/>
                </a:lnTo>
                <a:lnTo>
                  <a:pt x="2210" y="1220"/>
                </a:lnTo>
                <a:lnTo>
                  <a:pt x="2205" y="1212"/>
                </a:lnTo>
                <a:lnTo>
                  <a:pt x="2200" y="1204"/>
                </a:lnTo>
                <a:lnTo>
                  <a:pt x="2198" y="1198"/>
                </a:lnTo>
                <a:lnTo>
                  <a:pt x="2196" y="1194"/>
                </a:lnTo>
                <a:lnTo>
                  <a:pt x="2193" y="1182"/>
                </a:lnTo>
                <a:lnTo>
                  <a:pt x="2190" y="1168"/>
                </a:lnTo>
                <a:lnTo>
                  <a:pt x="2188" y="1152"/>
                </a:lnTo>
                <a:lnTo>
                  <a:pt x="2187" y="1136"/>
                </a:lnTo>
                <a:lnTo>
                  <a:pt x="2187" y="1116"/>
                </a:lnTo>
                <a:lnTo>
                  <a:pt x="2187" y="1098"/>
                </a:lnTo>
                <a:lnTo>
                  <a:pt x="2188" y="1080"/>
                </a:lnTo>
                <a:lnTo>
                  <a:pt x="2190" y="1064"/>
                </a:lnTo>
                <a:lnTo>
                  <a:pt x="2193" y="1050"/>
                </a:lnTo>
                <a:lnTo>
                  <a:pt x="2197" y="1038"/>
                </a:lnTo>
                <a:lnTo>
                  <a:pt x="2201" y="1026"/>
                </a:lnTo>
                <a:lnTo>
                  <a:pt x="2205" y="1018"/>
                </a:lnTo>
                <a:lnTo>
                  <a:pt x="2208" y="1014"/>
                </a:lnTo>
                <a:lnTo>
                  <a:pt x="2211" y="1010"/>
                </a:lnTo>
                <a:lnTo>
                  <a:pt x="2216" y="1004"/>
                </a:lnTo>
                <a:lnTo>
                  <a:pt x="2222" y="1000"/>
                </a:lnTo>
                <a:lnTo>
                  <a:pt x="2228" y="998"/>
                </a:lnTo>
                <a:lnTo>
                  <a:pt x="2234" y="997"/>
                </a:lnTo>
                <a:lnTo>
                  <a:pt x="2239" y="997"/>
                </a:lnTo>
                <a:lnTo>
                  <a:pt x="2243" y="998"/>
                </a:lnTo>
                <a:lnTo>
                  <a:pt x="2247" y="1000"/>
                </a:lnTo>
                <a:lnTo>
                  <a:pt x="2251" y="1002"/>
                </a:lnTo>
                <a:lnTo>
                  <a:pt x="2254" y="1006"/>
                </a:lnTo>
                <a:lnTo>
                  <a:pt x="2257" y="1010"/>
                </a:lnTo>
                <a:lnTo>
                  <a:pt x="2259" y="1014"/>
                </a:lnTo>
                <a:lnTo>
                  <a:pt x="2262" y="1020"/>
                </a:lnTo>
                <a:lnTo>
                  <a:pt x="2265" y="1030"/>
                </a:lnTo>
                <a:lnTo>
                  <a:pt x="2268" y="1038"/>
                </a:lnTo>
                <a:lnTo>
                  <a:pt x="2269" y="1000"/>
                </a:lnTo>
                <a:lnTo>
                  <a:pt x="2302" y="1000"/>
                </a:lnTo>
                <a:lnTo>
                  <a:pt x="2302" y="1238"/>
                </a:lnTo>
                <a:lnTo>
                  <a:pt x="2301" y="1252"/>
                </a:lnTo>
                <a:lnTo>
                  <a:pt x="2301" y="1258"/>
                </a:lnTo>
                <a:lnTo>
                  <a:pt x="2300" y="1264"/>
                </a:lnTo>
                <a:lnTo>
                  <a:pt x="2297" y="1276"/>
                </a:lnTo>
                <a:lnTo>
                  <a:pt x="2294" y="1288"/>
                </a:lnTo>
                <a:lnTo>
                  <a:pt x="2290" y="1298"/>
                </a:lnTo>
                <a:lnTo>
                  <a:pt x="2285" y="1306"/>
                </a:lnTo>
                <a:lnTo>
                  <a:pt x="2280" y="1312"/>
                </a:lnTo>
                <a:lnTo>
                  <a:pt x="2274" y="1318"/>
                </a:lnTo>
                <a:lnTo>
                  <a:pt x="2267" y="1322"/>
                </a:lnTo>
                <a:lnTo>
                  <a:pt x="2264" y="1324"/>
                </a:lnTo>
                <a:lnTo>
                  <a:pt x="2260" y="1326"/>
                </a:lnTo>
                <a:lnTo>
                  <a:pt x="2252" y="1328"/>
                </a:lnTo>
                <a:lnTo>
                  <a:pt x="2244" y="1328"/>
                </a:lnTo>
                <a:close/>
                <a:moveTo>
                  <a:pt x="386" y="779"/>
                </a:moveTo>
                <a:lnTo>
                  <a:pt x="310" y="343"/>
                </a:lnTo>
                <a:lnTo>
                  <a:pt x="235" y="779"/>
                </a:lnTo>
                <a:lnTo>
                  <a:pt x="386" y="779"/>
                </a:lnTo>
                <a:close/>
                <a:moveTo>
                  <a:pt x="620" y="1238"/>
                </a:moveTo>
                <a:lnTo>
                  <a:pt x="466" y="1238"/>
                </a:lnTo>
                <a:lnTo>
                  <a:pt x="428" y="1022"/>
                </a:lnTo>
                <a:lnTo>
                  <a:pt x="193" y="1022"/>
                </a:lnTo>
                <a:lnTo>
                  <a:pt x="154" y="1238"/>
                </a:lnTo>
                <a:lnTo>
                  <a:pt x="0" y="1238"/>
                </a:lnTo>
                <a:lnTo>
                  <a:pt x="218" y="16"/>
                </a:lnTo>
                <a:lnTo>
                  <a:pt x="403" y="16"/>
                </a:lnTo>
                <a:lnTo>
                  <a:pt x="620" y="1238"/>
                </a:lnTo>
                <a:close/>
                <a:moveTo>
                  <a:pt x="678" y="1238"/>
                </a:moveTo>
                <a:lnTo>
                  <a:pt x="678" y="963"/>
                </a:lnTo>
                <a:lnTo>
                  <a:pt x="817" y="963"/>
                </a:lnTo>
                <a:lnTo>
                  <a:pt x="817" y="1238"/>
                </a:lnTo>
                <a:lnTo>
                  <a:pt x="678" y="1238"/>
                </a:lnTo>
                <a:close/>
                <a:moveTo>
                  <a:pt x="821" y="439"/>
                </a:moveTo>
                <a:lnTo>
                  <a:pt x="785" y="863"/>
                </a:lnTo>
                <a:lnTo>
                  <a:pt x="704" y="863"/>
                </a:lnTo>
                <a:lnTo>
                  <a:pt x="674" y="439"/>
                </a:lnTo>
                <a:lnTo>
                  <a:pt x="674" y="16"/>
                </a:lnTo>
                <a:lnTo>
                  <a:pt x="821" y="16"/>
                </a:lnTo>
                <a:lnTo>
                  <a:pt x="821" y="439"/>
                </a:lnTo>
                <a:close/>
                <a:moveTo>
                  <a:pt x="1080" y="332"/>
                </a:moveTo>
                <a:lnTo>
                  <a:pt x="1045" y="332"/>
                </a:lnTo>
                <a:lnTo>
                  <a:pt x="1099" y="16"/>
                </a:lnTo>
                <a:lnTo>
                  <a:pt x="1142" y="16"/>
                </a:lnTo>
                <a:lnTo>
                  <a:pt x="1196" y="332"/>
                </a:lnTo>
                <a:lnTo>
                  <a:pt x="1160" y="332"/>
                </a:lnTo>
                <a:lnTo>
                  <a:pt x="1149" y="260"/>
                </a:lnTo>
                <a:lnTo>
                  <a:pt x="1092" y="260"/>
                </a:lnTo>
                <a:lnTo>
                  <a:pt x="1080" y="332"/>
                </a:lnTo>
                <a:close/>
                <a:moveTo>
                  <a:pt x="1100" y="208"/>
                </a:moveTo>
                <a:lnTo>
                  <a:pt x="1140" y="208"/>
                </a:lnTo>
                <a:lnTo>
                  <a:pt x="1121" y="88"/>
                </a:lnTo>
                <a:lnTo>
                  <a:pt x="1100" y="208"/>
                </a:lnTo>
                <a:close/>
                <a:moveTo>
                  <a:pt x="1247" y="335"/>
                </a:moveTo>
                <a:lnTo>
                  <a:pt x="1239" y="334"/>
                </a:lnTo>
                <a:lnTo>
                  <a:pt x="1235" y="334"/>
                </a:lnTo>
                <a:lnTo>
                  <a:pt x="1232" y="332"/>
                </a:lnTo>
                <a:lnTo>
                  <a:pt x="1225" y="326"/>
                </a:lnTo>
                <a:lnTo>
                  <a:pt x="1219" y="318"/>
                </a:lnTo>
                <a:lnTo>
                  <a:pt x="1216" y="314"/>
                </a:lnTo>
                <a:lnTo>
                  <a:pt x="1214" y="308"/>
                </a:lnTo>
                <a:lnTo>
                  <a:pt x="1212" y="302"/>
                </a:lnTo>
                <a:lnTo>
                  <a:pt x="1211" y="296"/>
                </a:lnTo>
                <a:lnTo>
                  <a:pt x="1210" y="290"/>
                </a:lnTo>
                <a:lnTo>
                  <a:pt x="1209" y="282"/>
                </a:lnTo>
                <a:lnTo>
                  <a:pt x="1208" y="274"/>
                </a:lnTo>
                <a:lnTo>
                  <a:pt x="1208" y="266"/>
                </a:lnTo>
                <a:lnTo>
                  <a:pt x="1208" y="252"/>
                </a:lnTo>
                <a:lnTo>
                  <a:pt x="1210" y="242"/>
                </a:lnTo>
                <a:lnTo>
                  <a:pt x="1211" y="232"/>
                </a:lnTo>
                <a:lnTo>
                  <a:pt x="1214" y="224"/>
                </a:lnTo>
                <a:lnTo>
                  <a:pt x="1218" y="216"/>
                </a:lnTo>
                <a:lnTo>
                  <a:pt x="1221" y="210"/>
                </a:lnTo>
                <a:lnTo>
                  <a:pt x="1226" y="206"/>
                </a:lnTo>
                <a:lnTo>
                  <a:pt x="1230" y="202"/>
                </a:lnTo>
                <a:lnTo>
                  <a:pt x="1236" y="198"/>
                </a:lnTo>
                <a:lnTo>
                  <a:pt x="1241" y="196"/>
                </a:lnTo>
                <a:lnTo>
                  <a:pt x="1252" y="192"/>
                </a:lnTo>
                <a:lnTo>
                  <a:pt x="1265" y="190"/>
                </a:lnTo>
                <a:lnTo>
                  <a:pt x="1270" y="188"/>
                </a:lnTo>
                <a:lnTo>
                  <a:pt x="1274" y="186"/>
                </a:lnTo>
                <a:lnTo>
                  <a:pt x="1277" y="184"/>
                </a:lnTo>
                <a:lnTo>
                  <a:pt x="1279" y="180"/>
                </a:lnTo>
                <a:lnTo>
                  <a:pt x="1280" y="176"/>
                </a:lnTo>
                <a:lnTo>
                  <a:pt x="1281" y="172"/>
                </a:lnTo>
                <a:lnTo>
                  <a:pt x="1280" y="164"/>
                </a:lnTo>
                <a:lnTo>
                  <a:pt x="1280" y="158"/>
                </a:lnTo>
                <a:lnTo>
                  <a:pt x="1278" y="152"/>
                </a:lnTo>
                <a:lnTo>
                  <a:pt x="1276" y="148"/>
                </a:lnTo>
                <a:lnTo>
                  <a:pt x="1274" y="144"/>
                </a:lnTo>
                <a:lnTo>
                  <a:pt x="1271" y="142"/>
                </a:lnTo>
                <a:lnTo>
                  <a:pt x="1267" y="140"/>
                </a:lnTo>
                <a:lnTo>
                  <a:pt x="1263" y="140"/>
                </a:lnTo>
                <a:lnTo>
                  <a:pt x="1259" y="140"/>
                </a:lnTo>
                <a:lnTo>
                  <a:pt x="1255" y="142"/>
                </a:lnTo>
                <a:lnTo>
                  <a:pt x="1252" y="144"/>
                </a:lnTo>
                <a:lnTo>
                  <a:pt x="1249" y="148"/>
                </a:lnTo>
                <a:lnTo>
                  <a:pt x="1247" y="152"/>
                </a:lnTo>
                <a:lnTo>
                  <a:pt x="1245" y="156"/>
                </a:lnTo>
                <a:lnTo>
                  <a:pt x="1243" y="162"/>
                </a:lnTo>
                <a:lnTo>
                  <a:pt x="1242" y="168"/>
                </a:lnTo>
                <a:lnTo>
                  <a:pt x="1212" y="162"/>
                </a:lnTo>
                <a:lnTo>
                  <a:pt x="1213" y="154"/>
                </a:lnTo>
                <a:lnTo>
                  <a:pt x="1214" y="148"/>
                </a:lnTo>
                <a:lnTo>
                  <a:pt x="1218" y="134"/>
                </a:lnTo>
                <a:lnTo>
                  <a:pt x="1223" y="122"/>
                </a:lnTo>
                <a:lnTo>
                  <a:pt x="1229" y="112"/>
                </a:lnTo>
                <a:lnTo>
                  <a:pt x="1232" y="106"/>
                </a:lnTo>
                <a:lnTo>
                  <a:pt x="1236" y="104"/>
                </a:lnTo>
                <a:lnTo>
                  <a:pt x="1238" y="102"/>
                </a:lnTo>
                <a:lnTo>
                  <a:pt x="1240" y="100"/>
                </a:lnTo>
                <a:lnTo>
                  <a:pt x="1244" y="98"/>
                </a:lnTo>
                <a:lnTo>
                  <a:pt x="1249" y="96"/>
                </a:lnTo>
                <a:lnTo>
                  <a:pt x="1253" y="94"/>
                </a:lnTo>
                <a:lnTo>
                  <a:pt x="1258" y="92"/>
                </a:lnTo>
                <a:lnTo>
                  <a:pt x="1263" y="92"/>
                </a:lnTo>
                <a:lnTo>
                  <a:pt x="1270" y="92"/>
                </a:lnTo>
                <a:lnTo>
                  <a:pt x="1276" y="94"/>
                </a:lnTo>
                <a:lnTo>
                  <a:pt x="1282" y="98"/>
                </a:lnTo>
                <a:lnTo>
                  <a:pt x="1288" y="100"/>
                </a:lnTo>
                <a:lnTo>
                  <a:pt x="1293" y="106"/>
                </a:lnTo>
                <a:lnTo>
                  <a:pt x="1298" y="112"/>
                </a:lnTo>
                <a:lnTo>
                  <a:pt x="1303" y="118"/>
                </a:lnTo>
                <a:lnTo>
                  <a:pt x="1306" y="126"/>
                </a:lnTo>
                <a:lnTo>
                  <a:pt x="1308" y="132"/>
                </a:lnTo>
                <a:lnTo>
                  <a:pt x="1309" y="136"/>
                </a:lnTo>
                <a:lnTo>
                  <a:pt x="1312" y="146"/>
                </a:lnTo>
                <a:lnTo>
                  <a:pt x="1313" y="158"/>
                </a:lnTo>
                <a:lnTo>
                  <a:pt x="1313" y="172"/>
                </a:lnTo>
                <a:lnTo>
                  <a:pt x="1313" y="332"/>
                </a:lnTo>
                <a:lnTo>
                  <a:pt x="1282" y="332"/>
                </a:lnTo>
                <a:lnTo>
                  <a:pt x="1282" y="298"/>
                </a:lnTo>
                <a:lnTo>
                  <a:pt x="1280" y="306"/>
                </a:lnTo>
                <a:lnTo>
                  <a:pt x="1276" y="314"/>
                </a:lnTo>
                <a:lnTo>
                  <a:pt x="1273" y="320"/>
                </a:lnTo>
                <a:lnTo>
                  <a:pt x="1269" y="326"/>
                </a:lnTo>
                <a:lnTo>
                  <a:pt x="1264" y="330"/>
                </a:lnTo>
                <a:lnTo>
                  <a:pt x="1262" y="332"/>
                </a:lnTo>
                <a:lnTo>
                  <a:pt x="1259" y="332"/>
                </a:lnTo>
                <a:lnTo>
                  <a:pt x="1253" y="334"/>
                </a:lnTo>
                <a:lnTo>
                  <a:pt x="1247" y="335"/>
                </a:lnTo>
                <a:close/>
                <a:moveTo>
                  <a:pt x="1256" y="290"/>
                </a:moveTo>
                <a:lnTo>
                  <a:pt x="1262" y="290"/>
                </a:lnTo>
                <a:lnTo>
                  <a:pt x="1266" y="288"/>
                </a:lnTo>
                <a:lnTo>
                  <a:pt x="1270" y="284"/>
                </a:lnTo>
                <a:lnTo>
                  <a:pt x="1274" y="278"/>
                </a:lnTo>
                <a:lnTo>
                  <a:pt x="1277" y="272"/>
                </a:lnTo>
                <a:lnTo>
                  <a:pt x="1279" y="264"/>
                </a:lnTo>
                <a:lnTo>
                  <a:pt x="1281" y="256"/>
                </a:lnTo>
                <a:lnTo>
                  <a:pt x="1281" y="246"/>
                </a:lnTo>
                <a:lnTo>
                  <a:pt x="1281" y="222"/>
                </a:lnTo>
                <a:lnTo>
                  <a:pt x="1279" y="224"/>
                </a:lnTo>
                <a:lnTo>
                  <a:pt x="1275" y="226"/>
                </a:lnTo>
                <a:lnTo>
                  <a:pt x="1266" y="230"/>
                </a:lnTo>
                <a:lnTo>
                  <a:pt x="1258" y="232"/>
                </a:lnTo>
                <a:lnTo>
                  <a:pt x="1251" y="236"/>
                </a:lnTo>
                <a:lnTo>
                  <a:pt x="1247" y="238"/>
                </a:lnTo>
                <a:lnTo>
                  <a:pt x="1244" y="242"/>
                </a:lnTo>
                <a:lnTo>
                  <a:pt x="1243" y="244"/>
                </a:lnTo>
                <a:lnTo>
                  <a:pt x="1242" y="246"/>
                </a:lnTo>
                <a:lnTo>
                  <a:pt x="1240" y="252"/>
                </a:lnTo>
                <a:lnTo>
                  <a:pt x="1240" y="256"/>
                </a:lnTo>
                <a:lnTo>
                  <a:pt x="1239" y="264"/>
                </a:lnTo>
                <a:lnTo>
                  <a:pt x="1239" y="270"/>
                </a:lnTo>
                <a:lnTo>
                  <a:pt x="1240" y="276"/>
                </a:lnTo>
                <a:lnTo>
                  <a:pt x="1242" y="280"/>
                </a:lnTo>
                <a:lnTo>
                  <a:pt x="1244" y="284"/>
                </a:lnTo>
                <a:lnTo>
                  <a:pt x="1247" y="286"/>
                </a:lnTo>
                <a:lnTo>
                  <a:pt x="1250" y="288"/>
                </a:lnTo>
                <a:lnTo>
                  <a:pt x="1253" y="290"/>
                </a:lnTo>
                <a:lnTo>
                  <a:pt x="1256" y="290"/>
                </a:lnTo>
                <a:close/>
                <a:moveTo>
                  <a:pt x="1374" y="332"/>
                </a:moveTo>
                <a:lnTo>
                  <a:pt x="1341" y="332"/>
                </a:lnTo>
                <a:lnTo>
                  <a:pt x="1341" y="16"/>
                </a:lnTo>
                <a:lnTo>
                  <a:pt x="1374" y="16"/>
                </a:lnTo>
                <a:lnTo>
                  <a:pt x="1374" y="332"/>
                </a:lnTo>
                <a:close/>
                <a:moveTo>
                  <a:pt x="1463" y="96"/>
                </a:moveTo>
                <a:lnTo>
                  <a:pt x="1463" y="144"/>
                </a:lnTo>
                <a:lnTo>
                  <a:pt x="1441" y="144"/>
                </a:lnTo>
                <a:lnTo>
                  <a:pt x="1441" y="258"/>
                </a:lnTo>
                <a:lnTo>
                  <a:pt x="1441" y="264"/>
                </a:lnTo>
                <a:lnTo>
                  <a:pt x="1442" y="270"/>
                </a:lnTo>
                <a:lnTo>
                  <a:pt x="1443" y="274"/>
                </a:lnTo>
                <a:lnTo>
                  <a:pt x="1444" y="276"/>
                </a:lnTo>
                <a:lnTo>
                  <a:pt x="1446" y="280"/>
                </a:lnTo>
                <a:lnTo>
                  <a:pt x="1448" y="280"/>
                </a:lnTo>
                <a:lnTo>
                  <a:pt x="1450" y="282"/>
                </a:lnTo>
                <a:lnTo>
                  <a:pt x="1452" y="282"/>
                </a:lnTo>
                <a:lnTo>
                  <a:pt x="1457" y="280"/>
                </a:lnTo>
                <a:lnTo>
                  <a:pt x="1460" y="280"/>
                </a:lnTo>
                <a:lnTo>
                  <a:pt x="1466" y="328"/>
                </a:lnTo>
                <a:lnTo>
                  <a:pt x="1459" y="332"/>
                </a:lnTo>
                <a:lnTo>
                  <a:pt x="1454" y="334"/>
                </a:lnTo>
                <a:lnTo>
                  <a:pt x="1448" y="334"/>
                </a:lnTo>
                <a:lnTo>
                  <a:pt x="1443" y="334"/>
                </a:lnTo>
                <a:lnTo>
                  <a:pt x="1439" y="334"/>
                </a:lnTo>
                <a:lnTo>
                  <a:pt x="1432" y="332"/>
                </a:lnTo>
                <a:lnTo>
                  <a:pt x="1425" y="326"/>
                </a:lnTo>
                <a:lnTo>
                  <a:pt x="1422" y="322"/>
                </a:lnTo>
                <a:lnTo>
                  <a:pt x="1419" y="318"/>
                </a:lnTo>
                <a:lnTo>
                  <a:pt x="1414" y="310"/>
                </a:lnTo>
                <a:lnTo>
                  <a:pt x="1413" y="304"/>
                </a:lnTo>
                <a:lnTo>
                  <a:pt x="1411" y="298"/>
                </a:lnTo>
                <a:lnTo>
                  <a:pt x="1410" y="290"/>
                </a:lnTo>
                <a:lnTo>
                  <a:pt x="1409" y="284"/>
                </a:lnTo>
                <a:lnTo>
                  <a:pt x="1409" y="276"/>
                </a:lnTo>
                <a:lnTo>
                  <a:pt x="1409" y="268"/>
                </a:lnTo>
                <a:lnTo>
                  <a:pt x="1409" y="144"/>
                </a:lnTo>
                <a:lnTo>
                  <a:pt x="1392" y="144"/>
                </a:lnTo>
                <a:lnTo>
                  <a:pt x="1392" y="96"/>
                </a:lnTo>
                <a:lnTo>
                  <a:pt x="1409" y="96"/>
                </a:lnTo>
                <a:lnTo>
                  <a:pt x="1409" y="40"/>
                </a:lnTo>
                <a:lnTo>
                  <a:pt x="1441" y="40"/>
                </a:lnTo>
                <a:lnTo>
                  <a:pt x="1441" y="96"/>
                </a:lnTo>
                <a:lnTo>
                  <a:pt x="1463" y="96"/>
                </a:lnTo>
                <a:close/>
                <a:moveTo>
                  <a:pt x="1535" y="335"/>
                </a:moveTo>
                <a:lnTo>
                  <a:pt x="1526" y="334"/>
                </a:lnTo>
                <a:lnTo>
                  <a:pt x="1522" y="334"/>
                </a:lnTo>
                <a:lnTo>
                  <a:pt x="1518" y="332"/>
                </a:lnTo>
                <a:lnTo>
                  <a:pt x="1511" y="328"/>
                </a:lnTo>
                <a:lnTo>
                  <a:pt x="1504" y="320"/>
                </a:lnTo>
                <a:lnTo>
                  <a:pt x="1498" y="312"/>
                </a:lnTo>
                <a:lnTo>
                  <a:pt x="1492" y="302"/>
                </a:lnTo>
                <a:lnTo>
                  <a:pt x="1488" y="290"/>
                </a:lnTo>
                <a:lnTo>
                  <a:pt x="1484" y="278"/>
                </a:lnTo>
                <a:lnTo>
                  <a:pt x="1481" y="264"/>
                </a:lnTo>
                <a:lnTo>
                  <a:pt x="1478" y="248"/>
                </a:lnTo>
                <a:lnTo>
                  <a:pt x="1477" y="232"/>
                </a:lnTo>
                <a:lnTo>
                  <a:pt x="1477" y="214"/>
                </a:lnTo>
                <a:lnTo>
                  <a:pt x="1477" y="196"/>
                </a:lnTo>
                <a:lnTo>
                  <a:pt x="1478" y="180"/>
                </a:lnTo>
                <a:lnTo>
                  <a:pt x="1479" y="172"/>
                </a:lnTo>
                <a:lnTo>
                  <a:pt x="1481" y="164"/>
                </a:lnTo>
                <a:lnTo>
                  <a:pt x="1484" y="150"/>
                </a:lnTo>
                <a:lnTo>
                  <a:pt x="1488" y="138"/>
                </a:lnTo>
                <a:lnTo>
                  <a:pt x="1492" y="126"/>
                </a:lnTo>
                <a:lnTo>
                  <a:pt x="1498" y="116"/>
                </a:lnTo>
                <a:lnTo>
                  <a:pt x="1504" y="108"/>
                </a:lnTo>
                <a:lnTo>
                  <a:pt x="1507" y="104"/>
                </a:lnTo>
                <a:lnTo>
                  <a:pt x="1511" y="102"/>
                </a:lnTo>
                <a:lnTo>
                  <a:pt x="1518" y="96"/>
                </a:lnTo>
                <a:lnTo>
                  <a:pt x="1522" y="94"/>
                </a:lnTo>
                <a:lnTo>
                  <a:pt x="1526" y="94"/>
                </a:lnTo>
                <a:lnTo>
                  <a:pt x="1535" y="92"/>
                </a:lnTo>
                <a:lnTo>
                  <a:pt x="1543" y="94"/>
                </a:lnTo>
                <a:lnTo>
                  <a:pt x="1547" y="94"/>
                </a:lnTo>
                <a:lnTo>
                  <a:pt x="1551" y="96"/>
                </a:lnTo>
                <a:lnTo>
                  <a:pt x="1559" y="102"/>
                </a:lnTo>
                <a:lnTo>
                  <a:pt x="1566" y="108"/>
                </a:lnTo>
                <a:lnTo>
                  <a:pt x="1572" y="116"/>
                </a:lnTo>
                <a:lnTo>
                  <a:pt x="1577" y="126"/>
                </a:lnTo>
                <a:lnTo>
                  <a:pt x="1582" y="138"/>
                </a:lnTo>
                <a:lnTo>
                  <a:pt x="1586" y="150"/>
                </a:lnTo>
                <a:lnTo>
                  <a:pt x="1587" y="158"/>
                </a:lnTo>
                <a:lnTo>
                  <a:pt x="1589" y="164"/>
                </a:lnTo>
                <a:lnTo>
                  <a:pt x="1591" y="180"/>
                </a:lnTo>
                <a:lnTo>
                  <a:pt x="1592" y="196"/>
                </a:lnTo>
                <a:lnTo>
                  <a:pt x="1593" y="214"/>
                </a:lnTo>
                <a:lnTo>
                  <a:pt x="1592" y="232"/>
                </a:lnTo>
                <a:lnTo>
                  <a:pt x="1591" y="248"/>
                </a:lnTo>
                <a:lnTo>
                  <a:pt x="1590" y="256"/>
                </a:lnTo>
                <a:lnTo>
                  <a:pt x="1589" y="264"/>
                </a:lnTo>
                <a:lnTo>
                  <a:pt x="1586" y="278"/>
                </a:lnTo>
                <a:lnTo>
                  <a:pt x="1582" y="290"/>
                </a:lnTo>
                <a:lnTo>
                  <a:pt x="1577" y="302"/>
                </a:lnTo>
                <a:lnTo>
                  <a:pt x="1572" y="312"/>
                </a:lnTo>
                <a:lnTo>
                  <a:pt x="1566" y="320"/>
                </a:lnTo>
                <a:lnTo>
                  <a:pt x="1562" y="324"/>
                </a:lnTo>
                <a:lnTo>
                  <a:pt x="1559" y="328"/>
                </a:lnTo>
                <a:lnTo>
                  <a:pt x="1551" y="332"/>
                </a:lnTo>
                <a:lnTo>
                  <a:pt x="1547" y="334"/>
                </a:lnTo>
                <a:lnTo>
                  <a:pt x="1543" y="334"/>
                </a:lnTo>
                <a:lnTo>
                  <a:pt x="1535" y="335"/>
                </a:lnTo>
                <a:close/>
                <a:moveTo>
                  <a:pt x="1535" y="286"/>
                </a:moveTo>
                <a:lnTo>
                  <a:pt x="1540" y="284"/>
                </a:lnTo>
                <a:lnTo>
                  <a:pt x="1543" y="282"/>
                </a:lnTo>
                <a:lnTo>
                  <a:pt x="1545" y="280"/>
                </a:lnTo>
                <a:lnTo>
                  <a:pt x="1548" y="278"/>
                </a:lnTo>
                <a:lnTo>
                  <a:pt x="1550" y="274"/>
                </a:lnTo>
                <a:lnTo>
                  <a:pt x="1552" y="270"/>
                </a:lnTo>
                <a:lnTo>
                  <a:pt x="1553" y="264"/>
                </a:lnTo>
                <a:lnTo>
                  <a:pt x="1556" y="254"/>
                </a:lnTo>
                <a:lnTo>
                  <a:pt x="1558" y="242"/>
                </a:lnTo>
                <a:lnTo>
                  <a:pt x="1559" y="228"/>
                </a:lnTo>
                <a:lnTo>
                  <a:pt x="1559" y="214"/>
                </a:lnTo>
                <a:lnTo>
                  <a:pt x="1559" y="200"/>
                </a:lnTo>
                <a:lnTo>
                  <a:pt x="1558" y="186"/>
                </a:lnTo>
                <a:lnTo>
                  <a:pt x="1556" y="174"/>
                </a:lnTo>
                <a:lnTo>
                  <a:pt x="1553" y="162"/>
                </a:lnTo>
                <a:lnTo>
                  <a:pt x="1552" y="158"/>
                </a:lnTo>
                <a:lnTo>
                  <a:pt x="1550" y="154"/>
                </a:lnTo>
                <a:lnTo>
                  <a:pt x="1545" y="148"/>
                </a:lnTo>
                <a:lnTo>
                  <a:pt x="1540" y="144"/>
                </a:lnTo>
                <a:lnTo>
                  <a:pt x="1535" y="142"/>
                </a:lnTo>
                <a:lnTo>
                  <a:pt x="1529" y="144"/>
                </a:lnTo>
                <a:lnTo>
                  <a:pt x="1526" y="146"/>
                </a:lnTo>
                <a:lnTo>
                  <a:pt x="1524" y="148"/>
                </a:lnTo>
                <a:lnTo>
                  <a:pt x="1522" y="150"/>
                </a:lnTo>
                <a:lnTo>
                  <a:pt x="1520" y="154"/>
                </a:lnTo>
                <a:lnTo>
                  <a:pt x="1518" y="158"/>
                </a:lnTo>
                <a:lnTo>
                  <a:pt x="1516" y="162"/>
                </a:lnTo>
                <a:lnTo>
                  <a:pt x="1513" y="174"/>
                </a:lnTo>
                <a:lnTo>
                  <a:pt x="1511" y="186"/>
                </a:lnTo>
                <a:lnTo>
                  <a:pt x="1510" y="200"/>
                </a:lnTo>
                <a:lnTo>
                  <a:pt x="1510" y="214"/>
                </a:lnTo>
                <a:lnTo>
                  <a:pt x="1510" y="228"/>
                </a:lnTo>
                <a:lnTo>
                  <a:pt x="1511" y="242"/>
                </a:lnTo>
                <a:lnTo>
                  <a:pt x="1513" y="254"/>
                </a:lnTo>
                <a:lnTo>
                  <a:pt x="1516" y="264"/>
                </a:lnTo>
                <a:lnTo>
                  <a:pt x="1517" y="268"/>
                </a:lnTo>
                <a:lnTo>
                  <a:pt x="1518" y="270"/>
                </a:lnTo>
                <a:lnTo>
                  <a:pt x="1520" y="274"/>
                </a:lnTo>
                <a:lnTo>
                  <a:pt x="1524" y="280"/>
                </a:lnTo>
                <a:lnTo>
                  <a:pt x="1529" y="284"/>
                </a:lnTo>
                <a:lnTo>
                  <a:pt x="1535" y="286"/>
                </a:lnTo>
                <a:close/>
                <a:moveTo>
                  <a:pt x="1763" y="16"/>
                </a:moveTo>
                <a:lnTo>
                  <a:pt x="1796" y="16"/>
                </a:lnTo>
                <a:lnTo>
                  <a:pt x="1796" y="220"/>
                </a:lnTo>
                <a:lnTo>
                  <a:pt x="1795" y="238"/>
                </a:lnTo>
                <a:lnTo>
                  <a:pt x="1795" y="246"/>
                </a:lnTo>
                <a:lnTo>
                  <a:pt x="1794" y="254"/>
                </a:lnTo>
                <a:lnTo>
                  <a:pt x="1791" y="268"/>
                </a:lnTo>
                <a:lnTo>
                  <a:pt x="1788" y="282"/>
                </a:lnTo>
                <a:lnTo>
                  <a:pt x="1786" y="288"/>
                </a:lnTo>
                <a:lnTo>
                  <a:pt x="1783" y="294"/>
                </a:lnTo>
                <a:lnTo>
                  <a:pt x="1778" y="304"/>
                </a:lnTo>
                <a:lnTo>
                  <a:pt x="1772" y="314"/>
                </a:lnTo>
                <a:lnTo>
                  <a:pt x="1765" y="322"/>
                </a:lnTo>
                <a:lnTo>
                  <a:pt x="1757" y="328"/>
                </a:lnTo>
                <a:lnTo>
                  <a:pt x="1749" y="332"/>
                </a:lnTo>
                <a:lnTo>
                  <a:pt x="1740" y="334"/>
                </a:lnTo>
                <a:lnTo>
                  <a:pt x="1731" y="335"/>
                </a:lnTo>
                <a:lnTo>
                  <a:pt x="1720" y="334"/>
                </a:lnTo>
                <a:lnTo>
                  <a:pt x="1711" y="332"/>
                </a:lnTo>
                <a:lnTo>
                  <a:pt x="1703" y="328"/>
                </a:lnTo>
                <a:lnTo>
                  <a:pt x="1696" y="322"/>
                </a:lnTo>
                <a:lnTo>
                  <a:pt x="1689" y="314"/>
                </a:lnTo>
                <a:lnTo>
                  <a:pt x="1685" y="308"/>
                </a:lnTo>
                <a:lnTo>
                  <a:pt x="1683" y="304"/>
                </a:lnTo>
                <a:lnTo>
                  <a:pt x="1677" y="294"/>
                </a:lnTo>
                <a:lnTo>
                  <a:pt x="1673" y="282"/>
                </a:lnTo>
                <a:lnTo>
                  <a:pt x="1669" y="268"/>
                </a:lnTo>
                <a:lnTo>
                  <a:pt x="1667" y="254"/>
                </a:lnTo>
                <a:lnTo>
                  <a:pt x="1666" y="246"/>
                </a:lnTo>
                <a:lnTo>
                  <a:pt x="1665" y="238"/>
                </a:lnTo>
                <a:lnTo>
                  <a:pt x="1665" y="220"/>
                </a:lnTo>
                <a:lnTo>
                  <a:pt x="1665" y="16"/>
                </a:lnTo>
                <a:lnTo>
                  <a:pt x="1698" y="16"/>
                </a:lnTo>
                <a:lnTo>
                  <a:pt x="1698" y="216"/>
                </a:lnTo>
                <a:lnTo>
                  <a:pt x="1698" y="228"/>
                </a:lnTo>
                <a:lnTo>
                  <a:pt x="1699" y="234"/>
                </a:lnTo>
                <a:lnTo>
                  <a:pt x="1700" y="240"/>
                </a:lnTo>
                <a:lnTo>
                  <a:pt x="1703" y="250"/>
                </a:lnTo>
                <a:lnTo>
                  <a:pt x="1705" y="256"/>
                </a:lnTo>
                <a:lnTo>
                  <a:pt x="1707" y="260"/>
                </a:lnTo>
                <a:lnTo>
                  <a:pt x="1709" y="264"/>
                </a:lnTo>
                <a:lnTo>
                  <a:pt x="1711" y="268"/>
                </a:lnTo>
                <a:lnTo>
                  <a:pt x="1717" y="272"/>
                </a:lnTo>
                <a:lnTo>
                  <a:pt x="1724" y="276"/>
                </a:lnTo>
                <a:lnTo>
                  <a:pt x="1731" y="278"/>
                </a:lnTo>
                <a:lnTo>
                  <a:pt x="1738" y="276"/>
                </a:lnTo>
                <a:lnTo>
                  <a:pt x="1741" y="274"/>
                </a:lnTo>
                <a:lnTo>
                  <a:pt x="1744" y="272"/>
                </a:lnTo>
                <a:lnTo>
                  <a:pt x="1749" y="268"/>
                </a:lnTo>
                <a:lnTo>
                  <a:pt x="1752" y="264"/>
                </a:lnTo>
                <a:lnTo>
                  <a:pt x="1754" y="260"/>
                </a:lnTo>
                <a:lnTo>
                  <a:pt x="1756" y="256"/>
                </a:lnTo>
                <a:lnTo>
                  <a:pt x="1758" y="250"/>
                </a:lnTo>
                <a:lnTo>
                  <a:pt x="1761" y="240"/>
                </a:lnTo>
                <a:lnTo>
                  <a:pt x="1762" y="228"/>
                </a:lnTo>
                <a:lnTo>
                  <a:pt x="1763" y="216"/>
                </a:lnTo>
                <a:lnTo>
                  <a:pt x="1763" y="16"/>
                </a:lnTo>
                <a:close/>
                <a:moveTo>
                  <a:pt x="1857" y="194"/>
                </a:moveTo>
                <a:lnTo>
                  <a:pt x="1857" y="332"/>
                </a:lnTo>
                <a:lnTo>
                  <a:pt x="1825" y="332"/>
                </a:lnTo>
                <a:lnTo>
                  <a:pt x="1825" y="96"/>
                </a:lnTo>
                <a:lnTo>
                  <a:pt x="1856" y="96"/>
                </a:lnTo>
                <a:lnTo>
                  <a:pt x="1856" y="138"/>
                </a:lnTo>
                <a:lnTo>
                  <a:pt x="1859" y="128"/>
                </a:lnTo>
                <a:lnTo>
                  <a:pt x="1862" y="118"/>
                </a:lnTo>
                <a:lnTo>
                  <a:pt x="1866" y="112"/>
                </a:lnTo>
                <a:lnTo>
                  <a:pt x="1870" y="104"/>
                </a:lnTo>
                <a:lnTo>
                  <a:pt x="1875" y="100"/>
                </a:lnTo>
                <a:lnTo>
                  <a:pt x="1881" y="96"/>
                </a:lnTo>
                <a:lnTo>
                  <a:pt x="1886" y="94"/>
                </a:lnTo>
                <a:lnTo>
                  <a:pt x="1893" y="92"/>
                </a:lnTo>
                <a:lnTo>
                  <a:pt x="1902" y="94"/>
                </a:lnTo>
                <a:lnTo>
                  <a:pt x="1906" y="96"/>
                </a:lnTo>
                <a:lnTo>
                  <a:pt x="1909" y="98"/>
                </a:lnTo>
                <a:lnTo>
                  <a:pt x="1913" y="102"/>
                </a:lnTo>
                <a:lnTo>
                  <a:pt x="1916" y="106"/>
                </a:lnTo>
                <a:lnTo>
                  <a:pt x="1919" y="110"/>
                </a:lnTo>
                <a:lnTo>
                  <a:pt x="1922" y="116"/>
                </a:lnTo>
                <a:lnTo>
                  <a:pt x="1925" y="122"/>
                </a:lnTo>
                <a:lnTo>
                  <a:pt x="1927" y="130"/>
                </a:lnTo>
                <a:lnTo>
                  <a:pt x="1929" y="136"/>
                </a:lnTo>
                <a:lnTo>
                  <a:pt x="1931" y="144"/>
                </a:lnTo>
                <a:lnTo>
                  <a:pt x="1932" y="152"/>
                </a:lnTo>
                <a:lnTo>
                  <a:pt x="1933" y="162"/>
                </a:lnTo>
                <a:lnTo>
                  <a:pt x="1933" y="172"/>
                </a:lnTo>
                <a:lnTo>
                  <a:pt x="1933" y="182"/>
                </a:lnTo>
                <a:lnTo>
                  <a:pt x="1933" y="332"/>
                </a:lnTo>
                <a:lnTo>
                  <a:pt x="1901" y="332"/>
                </a:lnTo>
                <a:lnTo>
                  <a:pt x="1901" y="192"/>
                </a:lnTo>
                <a:lnTo>
                  <a:pt x="1900" y="182"/>
                </a:lnTo>
                <a:lnTo>
                  <a:pt x="1899" y="174"/>
                </a:lnTo>
                <a:lnTo>
                  <a:pt x="1898" y="166"/>
                </a:lnTo>
                <a:lnTo>
                  <a:pt x="1895" y="158"/>
                </a:lnTo>
                <a:lnTo>
                  <a:pt x="1892" y="154"/>
                </a:lnTo>
                <a:lnTo>
                  <a:pt x="1889" y="150"/>
                </a:lnTo>
                <a:lnTo>
                  <a:pt x="1884" y="148"/>
                </a:lnTo>
                <a:lnTo>
                  <a:pt x="1880" y="146"/>
                </a:lnTo>
                <a:lnTo>
                  <a:pt x="1875" y="148"/>
                </a:lnTo>
                <a:lnTo>
                  <a:pt x="1871" y="150"/>
                </a:lnTo>
                <a:lnTo>
                  <a:pt x="1867" y="154"/>
                </a:lnTo>
                <a:lnTo>
                  <a:pt x="1864" y="160"/>
                </a:lnTo>
                <a:lnTo>
                  <a:pt x="1861" y="166"/>
                </a:lnTo>
                <a:lnTo>
                  <a:pt x="1859" y="174"/>
                </a:lnTo>
                <a:lnTo>
                  <a:pt x="1858" y="184"/>
                </a:lnTo>
                <a:lnTo>
                  <a:pt x="1857" y="194"/>
                </a:lnTo>
                <a:close/>
                <a:moveTo>
                  <a:pt x="1976" y="66"/>
                </a:moveTo>
                <a:lnTo>
                  <a:pt x="1973" y="64"/>
                </a:lnTo>
                <a:lnTo>
                  <a:pt x="1970" y="62"/>
                </a:lnTo>
                <a:lnTo>
                  <a:pt x="1967" y="60"/>
                </a:lnTo>
                <a:lnTo>
                  <a:pt x="1964" y="56"/>
                </a:lnTo>
                <a:lnTo>
                  <a:pt x="1962" y="50"/>
                </a:lnTo>
                <a:lnTo>
                  <a:pt x="1960" y="44"/>
                </a:lnTo>
                <a:lnTo>
                  <a:pt x="1959" y="38"/>
                </a:lnTo>
                <a:lnTo>
                  <a:pt x="1959" y="32"/>
                </a:lnTo>
                <a:lnTo>
                  <a:pt x="1959" y="26"/>
                </a:lnTo>
                <a:lnTo>
                  <a:pt x="1960" y="20"/>
                </a:lnTo>
                <a:lnTo>
                  <a:pt x="1962" y="14"/>
                </a:lnTo>
                <a:lnTo>
                  <a:pt x="1964" y="8"/>
                </a:lnTo>
                <a:lnTo>
                  <a:pt x="1967" y="4"/>
                </a:lnTo>
                <a:lnTo>
                  <a:pt x="1970" y="2"/>
                </a:lnTo>
                <a:lnTo>
                  <a:pt x="1973" y="0"/>
                </a:lnTo>
                <a:lnTo>
                  <a:pt x="1976" y="0"/>
                </a:lnTo>
                <a:lnTo>
                  <a:pt x="1980" y="0"/>
                </a:lnTo>
                <a:lnTo>
                  <a:pt x="1983" y="2"/>
                </a:lnTo>
                <a:lnTo>
                  <a:pt x="1986" y="4"/>
                </a:lnTo>
                <a:lnTo>
                  <a:pt x="1989" y="8"/>
                </a:lnTo>
                <a:lnTo>
                  <a:pt x="1991" y="14"/>
                </a:lnTo>
                <a:lnTo>
                  <a:pt x="1993" y="20"/>
                </a:lnTo>
                <a:lnTo>
                  <a:pt x="1994" y="26"/>
                </a:lnTo>
                <a:lnTo>
                  <a:pt x="1994" y="32"/>
                </a:lnTo>
                <a:lnTo>
                  <a:pt x="1994" y="38"/>
                </a:lnTo>
                <a:lnTo>
                  <a:pt x="1993" y="44"/>
                </a:lnTo>
                <a:lnTo>
                  <a:pt x="1991" y="50"/>
                </a:lnTo>
                <a:lnTo>
                  <a:pt x="1989" y="56"/>
                </a:lnTo>
                <a:lnTo>
                  <a:pt x="1986" y="60"/>
                </a:lnTo>
                <a:lnTo>
                  <a:pt x="1983" y="62"/>
                </a:lnTo>
                <a:lnTo>
                  <a:pt x="1980" y="64"/>
                </a:lnTo>
                <a:lnTo>
                  <a:pt x="1976" y="66"/>
                </a:lnTo>
                <a:close/>
                <a:moveTo>
                  <a:pt x="1960" y="96"/>
                </a:moveTo>
                <a:lnTo>
                  <a:pt x="1993" y="96"/>
                </a:lnTo>
                <a:lnTo>
                  <a:pt x="1993" y="332"/>
                </a:lnTo>
                <a:lnTo>
                  <a:pt x="1960" y="332"/>
                </a:lnTo>
                <a:lnTo>
                  <a:pt x="1960" y="96"/>
                </a:lnTo>
                <a:close/>
                <a:moveTo>
                  <a:pt x="2129" y="96"/>
                </a:moveTo>
                <a:lnTo>
                  <a:pt x="2087" y="332"/>
                </a:lnTo>
                <a:lnTo>
                  <a:pt x="2050" y="332"/>
                </a:lnTo>
                <a:lnTo>
                  <a:pt x="2009" y="96"/>
                </a:lnTo>
                <a:lnTo>
                  <a:pt x="2044" y="96"/>
                </a:lnTo>
                <a:lnTo>
                  <a:pt x="2068" y="264"/>
                </a:lnTo>
                <a:lnTo>
                  <a:pt x="2094" y="96"/>
                </a:lnTo>
                <a:lnTo>
                  <a:pt x="2129" y="96"/>
                </a:lnTo>
                <a:close/>
                <a:moveTo>
                  <a:pt x="2195" y="335"/>
                </a:moveTo>
                <a:lnTo>
                  <a:pt x="2186" y="334"/>
                </a:lnTo>
                <a:lnTo>
                  <a:pt x="2182" y="334"/>
                </a:lnTo>
                <a:lnTo>
                  <a:pt x="2178" y="332"/>
                </a:lnTo>
                <a:lnTo>
                  <a:pt x="2170" y="328"/>
                </a:lnTo>
                <a:lnTo>
                  <a:pt x="2164" y="320"/>
                </a:lnTo>
                <a:lnTo>
                  <a:pt x="2157" y="312"/>
                </a:lnTo>
                <a:lnTo>
                  <a:pt x="2152" y="304"/>
                </a:lnTo>
                <a:lnTo>
                  <a:pt x="2147" y="292"/>
                </a:lnTo>
                <a:lnTo>
                  <a:pt x="2143" y="278"/>
                </a:lnTo>
                <a:lnTo>
                  <a:pt x="2140" y="264"/>
                </a:lnTo>
                <a:lnTo>
                  <a:pt x="2138" y="250"/>
                </a:lnTo>
                <a:lnTo>
                  <a:pt x="2137" y="232"/>
                </a:lnTo>
                <a:lnTo>
                  <a:pt x="2136" y="214"/>
                </a:lnTo>
                <a:lnTo>
                  <a:pt x="2137" y="196"/>
                </a:lnTo>
                <a:lnTo>
                  <a:pt x="2138" y="180"/>
                </a:lnTo>
                <a:lnTo>
                  <a:pt x="2139" y="172"/>
                </a:lnTo>
                <a:lnTo>
                  <a:pt x="2140" y="164"/>
                </a:lnTo>
                <a:lnTo>
                  <a:pt x="2143" y="150"/>
                </a:lnTo>
                <a:lnTo>
                  <a:pt x="2147" y="138"/>
                </a:lnTo>
                <a:lnTo>
                  <a:pt x="2152" y="126"/>
                </a:lnTo>
                <a:lnTo>
                  <a:pt x="2157" y="116"/>
                </a:lnTo>
                <a:lnTo>
                  <a:pt x="2163" y="108"/>
                </a:lnTo>
                <a:lnTo>
                  <a:pt x="2167" y="104"/>
                </a:lnTo>
                <a:lnTo>
                  <a:pt x="2170" y="102"/>
                </a:lnTo>
                <a:lnTo>
                  <a:pt x="2177" y="96"/>
                </a:lnTo>
                <a:lnTo>
                  <a:pt x="2185" y="94"/>
                </a:lnTo>
                <a:lnTo>
                  <a:pt x="2193" y="92"/>
                </a:lnTo>
                <a:lnTo>
                  <a:pt x="2201" y="94"/>
                </a:lnTo>
                <a:lnTo>
                  <a:pt x="2208" y="96"/>
                </a:lnTo>
                <a:lnTo>
                  <a:pt x="2215" y="100"/>
                </a:lnTo>
                <a:lnTo>
                  <a:pt x="2222" y="106"/>
                </a:lnTo>
                <a:lnTo>
                  <a:pt x="2228" y="114"/>
                </a:lnTo>
                <a:lnTo>
                  <a:pt x="2233" y="122"/>
                </a:lnTo>
                <a:lnTo>
                  <a:pt x="2237" y="132"/>
                </a:lnTo>
                <a:lnTo>
                  <a:pt x="2241" y="146"/>
                </a:lnTo>
                <a:lnTo>
                  <a:pt x="2245" y="160"/>
                </a:lnTo>
                <a:lnTo>
                  <a:pt x="2246" y="168"/>
                </a:lnTo>
                <a:lnTo>
                  <a:pt x="2247" y="176"/>
                </a:lnTo>
                <a:lnTo>
                  <a:pt x="2248" y="192"/>
                </a:lnTo>
                <a:lnTo>
                  <a:pt x="2249" y="212"/>
                </a:lnTo>
                <a:lnTo>
                  <a:pt x="2249" y="230"/>
                </a:lnTo>
                <a:lnTo>
                  <a:pt x="2169" y="230"/>
                </a:lnTo>
                <a:lnTo>
                  <a:pt x="2169" y="242"/>
                </a:lnTo>
                <a:lnTo>
                  <a:pt x="2170" y="254"/>
                </a:lnTo>
                <a:lnTo>
                  <a:pt x="2171" y="258"/>
                </a:lnTo>
                <a:lnTo>
                  <a:pt x="2173" y="264"/>
                </a:lnTo>
                <a:lnTo>
                  <a:pt x="2176" y="272"/>
                </a:lnTo>
                <a:lnTo>
                  <a:pt x="2178" y="276"/>
                </a:lnTo>
                <a:lnTo>
                  <a:pt x="2180" y="278"/>
                </a:lnTo>
                <a:lnTo>
                  <a:pt x="2184" y="284"/>
                </a:lnTo>
                <a:lnTo>
                  <a:pt x="2187" y="284"/>
                </a:lnTo>
                <a:lnTo>
                  <a:pt x="2189" y="286"/>
                </a:lnTo>
                <a:lnTo>
                  <a:pt x="2195" y="286"/>
                </a:lnTo>
                <a:lnTo>
                  <a:pt x="2203" y="286"/>
                </a:lnTo>
                <a:lnTo>
                  <a:pt x="2206" y="284"/>
                </a:lnTo>
                <a:lnTo>
                  <a:pt x="2209" y="280"/>
                </a:lnTo>
                <a:lnTo>
                  <a:pt x="2212" y="276"/>
                </a:lnTo>
                <a:lnTo>
                  <a:pt x="2215" y="272"/>
                </a:lnTo>
                <a:lnTo>
                  <a:pt x="2216" y="266"/>
                </a:lnTo>
                <a:lnTo>
                  <a:pt x="2218" y="260"/>
                </a:lnTo>
                <a:lnTo>
                  <a:pt x="2248" y="264"/>
                </a:lnTo>
                <a:lnTo>
                  <a:pt x="2247" y="272"/>
                </a:lnTo>
                <a:lnTo>
                  <a:pt x="2246" y="280"/>
                </a:lnTo>
                <a:lnTo>
                  <a:pt x="2244" y="286"/>
                </a:lnTo>
                <a:lnTo>
                  <a:pt x="2242" y="294"/>
                </a:lnTo>
                <a:lnTo>
                  <a:pt x="2237" y="306"/>
                </a:lnTo>
                <a:lnTo>
                  <a:pt x="2234" y="310"/>
                </a:lnTo>
                <a:lnTo>
                  <a:pt x="2231" y="316"/>
                </a:lnTo>
                <a:lnTo>
                  <a:pt x="2227" y="320"/>
                </a:lnTo>
                <a:lnTo>
                  <a:pt x="2223" y="324"/>
                </a:lnTo>
                <a:lnTo>
                  <a:pt x="2219" y="328"/>
                </a:lnTo>
                <a:lnTo>
                  <a:pt x="2215" y="330"/>
                </a:lnTo>
                <a:lnTo>
                  <a:pt x="2210" y="332"/>
                </a:lnTo>
                <a:lnTo>
                  <a:pt x="2205" y="334"/>
                </a:lnTo>
                <a:lnTo>
                  <a:pt x="2200" y="335"/>
                </a:lnTo>
                <a:lnTo>
                  <a:pt x="2195" y="335"/>
                </a:lnTo>
                <a:close/>
                <a:moveTo>
                  <a:pt x="2169" y="190"/>
                </a:moveTo>
                <a:lnTo>
                  <a:pt x="2218" y="190"/>
                </a:lnTo>
                <a:lnTo>
                  <a:pt x="2218" y="180"/>
                </a:lnTo>
                <a:lnTo>
                  <a:pt x="2216" y="170"/>
                </a:lnTo>
                <a:lnTo>
                  <a:pt x="2214" y="162"/>
                </a:lnTo>
                <a:lnTo>
                  <a:pt x="2211" y="154"/>
                </a:lnTo>
                <a:lnTo>
                  <a:pt x="2210" y="152"/>
                </a:lnTo>
                <a:lnTo>
                  <a:pt x="2208" y="148"/>
                </a:lnTo>
                <a:lnTo>
                  <a:pt x="2204" y="144"/>
                </a:lnTo>
                <a:lnTo>
                  <a:pt x="2199" y="142"/>
                </a:lnTo>
                <a:lnTo>
                  <a:pt x="2194" y="142"/>
                </a:lnTo>
                <a:lnTo>
                  <a:pt x="2189" y="142"/>
                </a:lnTo>
                <a:lnTo>
                  <a:pt x="2184" y="144"/>
                </a:lnTo>
                <a:lnTo>
                  <a:pt x="2182" y="146"/>
                </a:lnTo>
                <a:lnTo>
                  <a:pt x="2180" y="150"/>
                </a:lnTo>
                <a:lnTo>
                  <a:pt x="2176" y="156"/>
                </a:lnTo>
                <a:lnTo>
                  <a:pt x="2173" y="162"/>
                </a:lnTo>
                <a:lnTo>
                  <a:pt x="2171" y="170"/>
                </a:lnTo>
                <a:lnTo>
                  <a:pt x="2169" y="180"/>
                </a:lnTo>
                <a:lnTo>
                  <a:pt x="2169" y="190"/>
                </a:lnTo>
                <a:close/>
                <a:moveTo>
                  <a:pt x="2271" y="332"/>
                </a:moveTo>
                <a:lnTo>
                  <a:pt x="2271" y="96"/>
                </a:lnTo>
                <a:lnTo>
                  <a:pt x="2303" y="96"/>
                </a:lnTo>
                <a:lnTo>
                  <a:pt x="2303" y="136"/>
                </a:lnTo>
                <a:lnTo>
                  <a:pt x="2306" y="126"/>
                </a:lnTo>
                <a:lnTo>
                  <a:pt x="2309" y="118"/>
                </a:lnTo>
                <a:lnTo>
                  <a:pt x="2312" y="110"/>
                </a:lnTo>
                <a:lnTo>
                  <a:pt x="2315" y="104"/>
                </a:lnTo>
                <a:lnTo>
                  <a:pt x="2319" y="98"/>
                </a:lnTo>
                <a:lnTo>
                  <a:pt x="2323" y="94"/>
                </a:lnTo>
                <a:lnTo>
                  <a:pt x="2328" y="92"/>
                </a:lnTo>
                <a:lnTo>
                  <a:pt x="2333" y="92"/>
                </a:lnTo>
                <a:lnTo>
                  <a:pt x="2338" y="92"/>
                </a:lnTo>
                <a:lnTo>
                  <a:pt x="2343" y="94"/>
                </a:lnTo>
                <a:lnTo>
                  <a:pt x="2343" y="152"/>
                </a:lnTo>
                <a:lnTo>
                  <a:pt x="2337" y="150"/>
                </a:lnTo>
                <a:lnTo>
                  <a:pt x="2329" y="148"/>
                </a:lnTo>
                <a:lnTo>
                  <a:pt x="2324" y="150"/>
                </a:lnTo>
                <a:lnTo>
                  <a:pt x="2319" y="152"/>
                </a:lnTo>
                <a:lnTo>
                  <a:pt x="2315" y="156"/>
                </a:lnTo>
                <a:lnTo>
                  <a:pt x="2311" y="162"/>
                </a:lnTo>
                <a:lnTo>
                  <a:pt x="2310" y="166"/>
                </a:lnTo>
                <a:lnTo>
                  <a:pt x="2308" y="170"/>
                </a:lnTo>
                <a:lnTo>
                  <a:pt x="2307" y="174"/>
                </a:lnTo>
                <a:lnTo>
                  <a:pt x="2306" y="178"/>
                </a:lnTo>
                <a:lnTo>
                  <a:pt x="2305" y="188"/>
                </a:lnTo>
                <a:lnTo>
                  <a:pt x="2304" y="198"/>
                </a:lnTo>
                <a:lnTo>
                  <a:pt x="2304" y="332"/>
                </a:lnTo>
                <a:lnTo>
                  <a:pt x="2271" y="332"/>
                </a:lnTo>
                <a:close/>
                <a:moveTo>
                  <a:pt x="2459" y="162"/>
                </a:moveTo>
                <a:lnTo>
                  <a:pt x="2429" y="166"/>
                </a:lnTo>
                <a:lnTo>
                  <a:pt x="2428" y="160"/>
                </a:lnTo>
                <a:lnTo>
                  <a:pt x="2426" y="156"/>
                </a:lnTo>
                <a:lnTo>
                  <a:pt x="2422" y="146"/>
                </a:lnTo>
                <a:lnTo>
                  <a:pt x="2420" y="144"/>
                </a:lnTo>
                <a:lnTo>
                  <a:pt x="2417" y="140"/>
                </a:lnTo>
                <a:lnTo>
                  <a:pt x="2413" y="140"/>
                </a:lnTo>
                <a:lnTo>
                  <a:pt x="2409" y="138"/>
                </a:lnTo>
                <a:lnTo>
                  <a:pt x="2402" y="140"/>
                </a:lnTo>
                <a:lnTo>
                  <a:pt x="2399" y="142"/>
                </a:lnTo>
                <a:lnTo>
                  <a:pt x="2397" y="144"/>
                </a:lnTo>
                <a:lnTo>
                  <a:pt x="2396" y="146"/>
                </a:lnTo>
                <a:lnTo>
                  <a:pt x="2394" y="148"/>
                </a:lnTo>
                <a:lnTo>
                  <a:pt x="2392" y="152"/>
                </a:lnTo>
                <a:lnTo>
                  <a:pt x="2391" y="158"/>
                </a:lnTo>
                <a:lnTo>
                  <a:pt x="2391" y="162"/>
                </a:lnTo>
                <a:lnTo>
                  <a:pt x="2391" y="166"/>
                </a:lnTo>
                <a:lnTo>
                  <a:pt x="2392" y="170"/>
                </a:lnTo>
                <a:lnTo>
                  <a:pt x="2393" y="174"/>
                </a:lnTo>
                <a:lnTo>
                  <a:pt x="2394" y="176"/>
                </a:lnTo>
                <a:lnTo>
                  <a:pt x="2399" y="182"/>
                </a:lnTo>
                <a:lnTo>
                  <a:pt x="2406" y="186"/>
                </a:lnTo>
                <a:lnTo>
                  <a:pt x="2427" y="194"/>
                </a:lnTo>
                <a:lnTo>
                  <a:pt x="2435" y="198"/>
                </a:lnTo>
                <a:lnTo>
                  <a:pt x="2442" y="204"/>
                </a:lnTo>
                <a:lnTo>
                  <a:pt x="2448" y="210"/>
                </a:lnTo>
                <a:lnTo>
                  <a:pt x="2453" y="218"/>
                </a:lnTo>
                <a:lnTo>
                  <a:pt x="2455" y="222"/>
                </a:lnTo>
                <a:lnTo>
                  <a:pt x="2456" y="226"/>
                </a:lnTo>
                <a:lnTo>
                  <a:pt x="2459" y="236"/>
                </a:lnTo>
                <a:lnTo>
                  <a:pt x="2460" y="240"/>
                </a:lnTo>
                <a:lnTo>
                  <a:pt x="2461" y="246"/>
                </a:lnTo>
                <a:lnTo>
                  <a:pt x="2461" y="258"/>
                </a:lnTo>
                <a:lnTo>
                  <a:pt x="2461" y="270"/>
                </a:lnTo>
                <a:lnTo>
                  <a:pt x="2459" y="280"/>
                </a:lnTo>
                <a:lnTo>
                  <a:pt x="2457" y="290"/>
                </a:lnTo>
                <a:lnTo>
                  <a:pt x="2454" y="298"/>
                </a:lnTo>
                <a:lnTo>
                  <a:pt x="2451" y="308"/>
                </a:lnTo>
                <a:lnTo>
                  <a:pt x="2446" y="314"/>
                </a:lnTo>
                <a:lnTo>
                  <a:pt x="2441" y="320"/>
                </a:lnTo>
                <a:lnTo>
                  <a:pt x="2436" y="326"/>
                </a:lnTo>
                <a:lnTo>
                  <a:pt x="2430" y="330"/>
                </a:lnTo>
                <a:lnTo>
                  <a:pt x="2423" y="334"/>
                </a:lnTo>
                <a:lnTo>
                  <a:pt x="2416" y="335"/>
                </a:lnTo>
                <a:lnTo>
                  <a:pt x="2409" y="335"/>
                </a:lnTo>
                <a:lnTo>
                  <a:pt x="2398" y="334"/>
                </a:lnTo>
                <a:lnTo>
                  <a:pt x="2388" y="330"/>
                </a:lnTo>
                <a:lnTo>
                  <a:pt x="2383" y="328"/>
                </a:lnTo>
                <a:lnTo>
                  <a:pt x="2379" y="324"/>
                </a:lnTo>
                <a:lnTo>
                  <a:pt x="2371" y="316"/>
                </a:lnTo>
                <a:lnTo>
                  <a:pt x="2365" y="306"/>
                </a:lnTo>
                <a:lnTo>
                  <a:pt x="2363" y="300"/>
                </a:lnTo>
                <a:lnTo>
                  <a:pt x="2360" y="294"/>
                </a:lnTo>
                <a:lnTo>
                  <a:pt x="2359" y="286"/>
                </a:lnTo>
                <a:lnTo>
                  <a:pt x="2357" y="278"/>
                </a:lnTo>
                <a:lnTo>
                  <a:pt x="2356" y="272"/>
                </a:lnTo>
                <a:lnTo>
                  <a:pt x="2355" y="262"/>
                </a:lnTo>
                <a:lnTo>
                  <a:pt x="2387" y="260"/>
                </a:lnTo>
                <a:lnTo>
                  <a:pt x="2388" y="266"/>
                </a:lnTo>
                <a:lnTo>
                  <a:pt x="2390" y="272"/>
                </a:lnTo>
                <a:lnTo>
                  <a:pt x="2392" y="278"/>
                </a:lnTo>
                <a:lnTo>
                  <a:pt x="2395" y="282"/>
                </a:lnTo>
                <a:lnTo>
                  <a:pt x="2397" y="284"/>
                </a:lnTo>
                <a:lnTo>
                  <a:pt x="2401" y="286"/>
                </a:lnTo>
                <a:lnTo>
                  <a:pt x="2405" y="288"/>
                </a:lnTo>
                <a:lnTo>
                  <a:pt x="2409" y="288"/>
                </a:lnTo>
                <a:lnTo>
                  <a:pt x="2413" y="288"/>
                </a:lnTo>
                <a:lnTo>
                  <a:pt x="2417" y="286"/>
                </a:lnTo>
                <a:lnTo>
                  <a:pt x="2420" y="284"/>
                </a:lnTo>
                <a:lnTo>
                  <a:pt x="2423" y="282"/>
                </a:lnTo>
                <a:lnTo>
                  <a:pt x="2425" y="278"/>
                </a:lnTo>
                <a:lnTo>
                  <a:pt x="2427" y="274"/>
                </a:lnTo>
                <a:lnTo>
                  <a:pt x="2428" y="270"/>
                </a:lnTo>
                <a:lnTo>
                  <a:pt x="2428" y="264"/>
                </a:lnTo>
                <a:lnTo>
                  <a:pt x="2428" y="260"/>
                </a:lnTo>
                <a:lnTo>
                  <a:pt x="2427" y="256"/>
                </a:lnTo>
                <a:lnTo>
                  <a:pt x="2426" y="254"/>
                </a:lnTo>
                <a:lnTo>
                  <a:pt x="2424" y="250"/>
                </a:lnTo>
                <a:lnTo>
                  <a:pt x="2422" y="248"/>
                </a:lnTo>
                <a:lnTo>
                  <a:pt x="2419" y="244"/>
                </a:lnTo>
                <a:lnTo>
                  <a:pt x="2413" y="242"/>
                </a:lnTo>
                <a:lnTo>
                  <a:pt x="2392" y="234"/>
                </a:lnTo>
                <a:lnTo>
                  <a:pt x="2384" y="230"/>
                </a:lnTo>
                <a:lnTo>
                  <a:pt x="2378" y="224"/>
                </a:lnTo>
                <a:lnTo>
                  <a:pt x="2372" y="218"/>
                </a:lnTo>
                <a:lnTo>
                  <a:pt x="2369" y="214"/>
                </a:lnTo>
                <a:lnTo>
                  <a:pt x="2367" y="210"/>
                </a:lnTo>
                <a:lnTo>
                  <a:pt x="2363" y="200"/>
                </a:lnTo>
                <a:lnTo>
                  <a:pt x="2360" y="190"/>
                </a:lnTo>
                <a:lnTo>
                  <a:pt x="2360" y="184"/>
                </a:lnTo>
                <a:lnTo>
                  <a:pt x="2359" y="178"/>
                </a:lnTo>
                <a:lnTo>
                  <a:pt x="2358" y="166"/>
                </a:lnTo>
                <a:lnTo>
                  <a:pt x="2359" y="158"/>
                </a:lnTo>
                <a:lnTo>
                  <a:pt x="2359" y="150"/>
                </a:lnTo>
                <a:lnTo>
                  <a:pt x="2360" y="142"/>
                </a:lnTo>
                <a:lnTo>
                  <a:pt x="2362" y="136"/>
                </a:lnTo>
                <a:lnTo>
                  <a:pt x="2364" y="128"/>
                </a:lnTo>
                <a:lnTo>
                  <a:pt x="2366" y="122"/>
                </a:lnTo>
                <a:lnTo>
                  <a:pt x="2369" y="118"/>
                </a:lnTo>
                <a:lnTo>
                  <a:pt x="2372" y="112"/>
                </a:lnTo>
                <a:lnTo>
                  <a:pt x="2376" y="108"/>
                </a:lnTo>
                <a:lnTo>
                  <a:pt x="2379" y="104"/>
                </a:lnTo>
                <a:lnTo>
                  <a:pt x="2384" y="100"/>
                </a:lnTo>
                <a:lnTo>
                  <a:pt x="2388" y="98"/>
                </a:lnTo>
                <a:lnTo>
                  <a:pt x="2393" y="96"/>
                </a:lnTo>
                <a:lnTo>
                  <a:pt x="2398" y="94"/>
                </a:lnTo>
                <a:lnTo>
                  <a:pt x="2403" y="92"/>
                </a:lnTo>
                <a:lnTo>
                  <a:pt x="2408" y="92"/>
                </a:lnTo>
                <a:lnTo>
                  <a:pt x="2419" y="94"/>
                </a:lnTo>
                <a:lnTo>
                  <a:pt x="2428" y="98"/>
                </a:lnTo>
                <a:lnTo>
                  <a:pt x="2433" y="100"/>
                </a:lnTo>
                <a:lnTo>
                  <a:pt x="2436" y="104"/>
                </a:lnTo>
                <a:lnTo>
                  <a:pt x="2440" y="106"/>
                </a:lnTo>
                <a:lnTo>
                  <a:pt x="2444" y="112"/>
                </a:lnTo>
                <a:lnTo>
                  <a:pt x="2447" y="116"/>
                </a:lnTo>
                <a:lnTo>
                  <a:pt x="2449" y="122"/>
                </a:lnTo>
                <a:lnTo>
                  <a:pt x="2452" y="128"/>
                </a:lnTo>
                <a:lnTo>
                  <a:pt x="2454" y="134"/>
                </a:lnTo>
                <a:lnTo>
                  <a:pt x="2457" y="148"/>
                </a:lnTo>
                <a:lnTo>
                  <a:pt x="2458" y="154"/>
                </a:lnTo>
                <a:lnTo>
                  <a:pt x="2459" y="162"/>
                </a:lnTo>
                <a:close/>
                <a:moveTo>
                  <a:pt x="2500" y="66"/>
                </a:moveTo>
                <a:lnTo>
                  <a:pt x="2496" y="64"/>
                </a:lnTo>
                <a:lnTo>
                  <a:pt x="2493" y="62"/>
                </a:lnTo>
                <a:lnTo>
                  <a:pt x="2490" y="60"/>
                </a:lnTo>
                <a:lnTo>
                  <a:pt x="2487" y="56"/>
                </a:lnTo>
                <a:lnTo>
                  <a:pt x="2484" y="50"/>
                </a:lnTo>
                <a:lnTo>
                  <a:pt x="2483" y="44"/>
                </a:lnTo>
                <a:lnTo>
                  <a:pt x="2482" y="38"/>
                </a:lnTo>
                <a:lnTo>
                  <a:pt x="2481" y="32"/>
                </a:lnTo>
                <a:lnTo>
                  <a:pt x="2482" y="26"/>
                </a:lnTo>
                <a:lnTo>
                  <a:pt x="2483" y="20"/>
                </a:lnTo>
                <a:lnTo>
                  <a:pt x="2484" y="14"/>
                </a:lnTo>
                <a:lnTo>
                  <a:pt x="2487" y="8"/>
                </a:lnTo>
                <a:lnTo>
                  <a:pt x="2490" y="4"/>
                </a:lnTo>
                <a:lnTo>
                  <a:pt x="2493" y="2"/>
                </a:lnTo>
                <a:lnTo>
                  <a:pt x="2496" y="0"/>
                </a:lnTo>
                <a:lnTo>
                  <a:pt x="2500" y="0"/>
                </a:lnTo>
                <a:lnTo>
                  <a:pt x="2503" y="0"/>
                </a:lnTo>
                <a:lnTo>
                  <a:pt x="2507" y="2"/>
                </a:lnTo>
                <a:lnTo>
                  <a:pt x="2510" y="4"/>
                </a:lnTo>
                <a:lnTo>
                  <a:pt x="2512" y="8"/>
                </a:lnTo>
                <a:lnTo>
                  <a:pt x="2515" y="14"/>
                </a:lnTo>
                <a:lnTo>
                  <a:pt x="2516" y="20"/>
                </a:lnTo>
                <a:lnTo>
                  <a:pt x="2517" y="26"/>
                </a:lnTo>
                <a:lnTo>
                  <a:pt x="2518" y="32"/>
                </a:lnTo>
                <a:lnTo>
                  <a:pt x="2517" y="38"/>
                </a:lnTo>
                <a:lnTo>
                  <a:pt x="2516" y="44"/>
                </a:lnTo>
                <a:lnTo>
                  <a:pt x="2515" y="50"/>
                </a:lnTo>
                <a:lnTo>
                  <a:pt x="2512" y="56"/>
                </a:lnTo>
                <a:lnTo>
                  <a:pt x="2510" y="60"/>
                </a:lnTo>
                <a:lnTo>
                  <a:pt x="2507" y="62"/>
                </a:lnTo>
                <a:lnTo>
                  <a:pt x="2503" y="64"/>
                </a:lnTo>
                <a:lnTo>
                  <a:pt x="2500" y="66"/>
                </a:lnTo>
                <a:close/>
                <a:moveTo>
                  <a:pt x="2483" y="96"/>
                </a:moveTo>
                <a:lnTo>
                  <a:pt x="2516" y="96"/>
                </a:lnTo>
                <a:lnTo>
                  <a:pt x="2516" y="332"/>
                </a:lnTo>
                <a:lnTo>
                  <a:pt x="2483" y="332"/>
                </a:lnTo>
                <a:lnTo>
                  <a:pt x="2483" y="96"/>
                </a:lnTo>
                <a:close/>
                <a:moveTo>
                  <a:pt x="2604" y="96"/>
                </a:moveTo>
                <a:lnTo>
                  <a:pt x="2604" y="144"/>
                </a:lnTo>
                <a:lnTo>
                  <a:pt x="2582" y="144"/>
                </a:lnTo>
                <a:lnTo>
                  <a:pt x="2582" y="258"/>
                </a:lnTo>
                <a:lnTo>
                  <a:pt x="2582" y="264"/>
                </a:lnTo>
                <a:lnTo>
                  <a:pt x="2583" y="270"/>
                </a:lnTo>
                <a:lnTo>
                  <a:pt x="2584" y="274"/>
                </a:lnTo>
                <a:lnTo>
                  <a:pt x="2585" y="276"/>
                </a:lnTo>
                <a:lnTo>
                  <a:pt x="2587" y="280"/>
                </a:lnTo>
                <a:lnTo>
                  <a:pt x="2589" y="280"/>
                </a:lnTo>
                <a:lnTo>
                  <a:pt x="2591" y="282"/>
                </a:lnTo>
                <a:lnTo>
                  <a:pt x="2593" y="282"/>
                </a:lnTo>
                <a:lnTo>
                  <a:pt x="2598" y="280"/>
                </a:lnTo>
                <a:lnTo>
                  <a:pt x="2601" y="280"/>
                </a:lnTo>
                <a:lnTo>
                  <a:pt x="2607" y="328"/>
                </a:lnTo>
                <a:lnTo>
                  <a:pt x="2600" y="332"/>
                </a:lnTo>
                <a:lnTo>
                  <a:pt x="2595" y="334"/>
                </a:lnTo>
                <a:lnTo>
                  <a:pt x="2589" y="334"/>
                </a:lnTo>
                <a:lnTo>
                  <a:pt x="2584" y="334"/>
                </a:lnTo>
                <a:lnTo>
                  <a:pt x="2580" y="334"/>
                </a:lnTo>
                <a:lnTo>
                  <a:pt x="2573" y="332"/>
                </a:lnTo>
                <a:lnTo>
                  <a:pt x="2566" y="326"/>
                </a:lnTo>
                <a:lnTo>
                  <a:pt x="2563" y="322"/>
                </a:lnTo>
                <a:lnTo>
                  <a:pt x="2560" y="318"/>
                </a:lnTo>
                <a:lnTo>
                  <a:pt x="2556" y="310"/>
                </a:lnTo>
                <a:lnTo>
                  <a:pt x="2554" y="304"/>
                </a:lnTo>
                <a:lnTo>
                  <a:pt x="2552" y="298"/>
                </a:lnTo>
                <a:lnTo>
                  <a:pt x="2551" y="290"/>
                </a:lnTo>
                <a:lnTo>
                  <a:pt x="2550" y="284"/>
                </a:lnTo>
                <a:lnTo>
                  <a:pt x="2550" y="276"/>
                </a:lnTo>
                <a:lnTo>
                  <a:pt x="2550" y="268"/>
                </a:lnTo>
                <a:lnTo>
                  <a:pt x="2550" y="144"/>
                </a:lnTo>
                <a:lnTo>
                  <a:pt x="2533" y="144"/>
                </a:lnTo>
                <a:lnTo>
                  <a:pt x="2533" y="96"/>
                </a:lnTo>
                <a:lnTo>
                  <a:pt x="2550" y="96"/>
                </a:lnTo>
                <a:lnTo>
                  <a:pt x="2550" y="40"/>
                </a:lnTo>
                <a:lnTo>
                  <a:pt x="2582" y="40"/>
                </a:lnTo>
                <a:lnTo>
                  <a:pt x="2582" y="96"/>
                </a:lnTo>
                <a:lnTo>
                  <a:pt x="2604" y="96"/>
                </a:lnTo>
                <a:close/>
                <a:moveTo>
                  <a:pt x="2648" y="419"/>
                </a:moveTo>
                <a:lnTo>
                  <a:pt x="2642" y="419"/>
                </a:lnTo>
                <a:lnTo>
                  <a:pt x="2636" y="417"/>
                </a:lnTo>
                <a:lnTo>
                  <a:pt x="2631" y="415"/>
                </a:lnTo>
                <a:lnTo>
                  <a:pt x="2627" y="411"/>
                </a:lnTo>
                <a:lnTo>
                  <a:pt x="2635" y="363"/>
                </a:lnTo>
                <a:lnTo>
                  <a:pt x="2639" y="365"/>
                </a:lnTo>
                <a:lnTo>
                  <a:pt x="2643" y="367"/>
                </a:lnTo>
                <a:lnTo>
                  <a:pt x="2646" y="367"/>
                </a:lnTo>
                <a:lnTo>
                  <a:pt x="2649" y="365"/>
                </a:lnTo>
                <a:lnTo>
                  <a:pt x="2652" y="363"/>
                </a:lnTo>
                <a:lnTo>
                  <a:pt x="2655" y="359"/>
                </a:lnTo>
                <a:lnTo>
                  <a:pt x="2657" y="355"/>
                </a:lnTo>
                <a:lnTo>
                  <a:pt x="2659" y="347"/>
                </a:lnTo>
                <a:lnTo>
                  <a:pt x="2661" y="337"/>
                </a:lnTo>
                <a:lnTo>
                  <a:pt x="2618" y="96"/>
                </a:lnTo>
                <a:lnTo>
                  <a:pt x="2653" y="96"/>
                </a:lnTo>
                <a:lnTo>
                  <a:pt x="2677" y="268"/>
                </a:lnTo>
                <a:lnTo>
                  <a:pt x="2703" y="96"/>
                </a:lnTo>
                <a:lnTo>
                  <a:pt x="2738" y="96"/>
                </a:lnTo>
                <a:lnTo>
                  <a:pt x="2692" y="355"/>
                </a:lnTo>
                <a:lnTo>
                  <a:pt x="2689" y="369"/>
                </a:lnTo>
                <a:lnTo>
                  <a:pt x="2686" y="381"/>
                </a:lnTo>
                <a:lnTo>
                  <a:pt x="2684" y="387"/>
                </a:lnTo>
                <a:lnTo>
                  <a:pt x="2681" y="393"/>
                </a:lnTo>
                <a:lnTo>
                  <a:pt x="2677" y="401"/>
                </a:lnTo>
                <a:lnTo>
                  <a:pt x="2674" y="405"/>
                </a:lnTo>
                <a:lnTo>
                  <a:pt x="2671" y="409"/>
                </a:lnTo>
                <a:lnTo>
                  <a:pt x="2664" y="415"/>
                </a:lnTo>
                <a:lnTo>
                  <a:pt x="2661" y="417"/>
                </a:lnTo>
                <a:lnTo>
                  <a:pt x="2657" y="417"/>
                </a:lnTo>
                <a:lnTo>
                  <a:pt x="2648" y="419"/>
                </a:lnTo>
                <a:close/>
                <a:moveTo>
                  <a:pt x="1135" y="553"/>
                </a:moveTo>
                <a:lnTo>
                  <a:pt x="1134" y="545"/>
                </a:lnTo>
                <a:lnTo>
                  <a:pt x="1132" y="537"/>
                </a:lnTo>
                <a:lnTo>
                  <a:pt x="1130" y="531"/>
                </a:lnTo>
                <a:lnTo>
                  <a:pt x="1127" y="525"/>
                </a:lnTo>
                <a:lnTo>
                  <a:pt x="1123" y="521"/>
                </a:lnTo>
                <a:lnTo>
                  <a:pt x="1121" y="519"/>
                </a:lnTo>
                <a:lnTo>
                  <a:pt x="1119" y="517"/>
                </a:lnTo>
                <a:lnTo>
                  <a:pt x="1114" y="515"/>
                </a:lnTo>
                <a:lnTo>
                  <a:pt x="1108" y="515"/>
                </a:lnTo>
                <a:lnTo>
                  <a:pt x="1102" y="515"/>
                </a:lnTo>
                <a:lnTo>
                  <a:pt x="1097" y="517"/>
                </a:lnTo>
                <a:lnTo>
                  <a:pt x="1093" y="519"/>
                </a:lnTo>
                <a:lnTo>
                  <a:pt x="1091" y="521"/>
                </a:lnTo>
                <a:lnTo>
                  <a:pt x="1089" y="525"/>
                </a:lnTo>
                <a:lnTo>
                  <a:pt x="1086" y="529"/>
                </a:lnTo>
                <a:lnTo>
                  <a:pt x="1084" y="535"/>
                </a:lnTo>
                <a:lnTo>
                  <a:pt x="1083" y="543"/>
                </a:lnTo>
                <a:lnTo>
                  <a:pt x="1083" y="549"/>
                </a:lnTo>
                <a:lnTo>
                  <a:pt x="1083" y="553"/>
                </a:lnTo>
                <a:lnTo>
                  <a:pt x="1083" y="557"/>
                </a:lnTo>
                <a:lnTo>
                  <a:pt x="1085" y="565"/>
                </a:lnTo>
                <a:lnTo>
                  <a:pt x="1087" y="571"/>
                </a:lnTo>
                <a:lnTo>
                  <a:pt x="1090" y="575"/>
                </a:lnTo>
                <a:lnTo>
                  <a:pt x="1094" y="579"/>
                </a:lnTo>
                <a:lnTo>
                  <a:pt x="1098" y="583"/>
                </a:lnTo>
                <a:lnTo>
                  <a:pt x="1108" y="589"/>
                </a:lnTo>
                <a:lnTo>
                  <a:pt x="1122" y="595"/>
                </a:lnTo>
                <a:lnTo>
                  <a:pt x="1128" y="599"/>
                </a:lnTo>
                <a:lnTo>
                  <a:pt x="1135" y="603"/>
                </a:lnTo>
                <a:lnTo>
                  <a:pt x="1146" y="613"/>
                </a:lnTo>
                <a:lnTo>
                  <a:pt x="1151" y="619"/>
                </a:lnTo>
                <a:lnTo>
                  <a:pt x="1156" y="627"/>
                </a:lnTo>
                <a:lnTo>
                  <a:pt x="1159" y="635"/>
                </a:lnTo>
                <a:lnTo>
                  <a:pt x="1163" y="643"/>
                </a:lnTo>
                <a:lnTo>
                  <a:pt x="1165" y="653"/>
                </a:lnTo>
                <a:lnTo>
                  <a:pt x="1167" y="663"/>
                </a:lnTo>
                <a:lnTo>
                  <a:pt x="1168" y="675"/>
                </a:lnTo>
                <a:lnTo>
                  <a:pt x="1169" y="687"/>
                </a:lnTo>
                <a:lnTo>
                  <a:pt x="1169" y="697"/>
                </a:lnTo>
                <a:lnTo>
                  <a:pt x="1168" y="707"/>
                </a:lnTo>
                <a:lnTo>
                  <a:pt x="1167" y="717"/>
                </a:lnTo>
                <a:lnTo>
                  <a:pt x="1165" y="727"/>
                </a:lnTo>
                <a:lnTo>
                  <a:pt x="1163" y="735"/>
                </a:lnTo>
                <a:lnTo>
                  <a:pt x="1160" y="743"/>
                </a:lnTo>
                <a:lnTo>
                  <a:pt x="1156" y="749"/>
                </a:lnTo>
                <a:lnTo>
                  <a:pt x="1153" y="757"/>
                </a:lnTo>
                <a:lnTo>
                  <a:pt x="1149" y="763"/>
                </a:lnTo>
                <a:lnTo>
                  <a:pt x="1144" y="767"/>
                </a:lnTo>
                <a:lnTo>
                  <a:pt x="1139" y="771"/>
                </a:lnTo>
                <a:lnTo>
                  <a:pt x="1133" y="775"/>
                </a:lnTo>
                <a:lnTo>
                  <a:pt x="1121" y="781"/>
                </a:lnTo>
                <a:lnTo>
                  <a:pt x="1115" y="781"/>
                </a:lnTo>
                <a:lnTo>
                  <a:pt x="1108" y="781"/>
                </a:lnTo>
                <a:lnTo>
                  <a:pt x="1101" y="781"/>
                </a:lnTo>
                <a:lnTo>
                  <a:pt x="1094" y="781"/>
                </a:lnTo>
                <a:lnTo>
                  <a:pt x="1088" y="779"/>
                </a:lnTo>
                <a:lnTo>
                  <a:pt x="1082" y="775"/>
                </a:lnTo>
                <a:lnTo>
                  <a:pt x="1077" y="771"/>
                </a:lnTo>
                <a:lnTo>
                  <a:pt x="1071" y="767"/>
                </a:lnTo>
                <a:lnTo>
                  <a:pt x="1067" y="761"/>
                </a:lnTo>
                <a:lnTo>
                  <a:pt x="1062" y="755"/>
                </a:lnTo>
                <a:lnTo>
                  <a:pt x="1058" y="749"/>
                </a:lnTo>
                <a:lnTo>
                  <a:pt x="1055" y="741"/>
                </a:lnTo>
                <a:lnTo>
                  <a:pt x="1052" y="733"/>
                </a:lnTo>
                <a:lnTo>
                  <a:pt x="1049" y="723"/>
                </a:lnTo>
                <a:lnTo>
                  <a:pt x="1047" y="713"/>
                </a:lnTo>
                <a:lnTo>
                  <a:pt x="1046" y="703"/>
                </a:lnTo>
                <a:lnTo>
                  <a:pt x="1045" y="691"/>
                </a:lnTo>
                <a:lnTo>
                  <a:pt x="1045" y="679"/>
                </a:lnTo>
                <a:lnTo>
                  <a:pt x="1077" y="679"/>
                </a:lnTo>
                <a:lnTo>
                  <a:pt x="1078" y="689"/>
                </a:lnTo>
                <a:lnTo>
                  <a:pt x="1079" y="699"/>
                </a:lnTo>
                <a:lnTo>
                  <a:pt x="1082" y="707"/>
                </a:lnTo>
                <a:lnTo>
                  <a:pt x="1084" y="711"/>
                </a:lnTo>
                <a:lnTo>
                  <a:pt x="1086" y="715"/>
                </a:lnTo>
                <a:lnTo>
                  <a:pt x="1091" y="719"/>
                </a:lnTo>
                <a:lnTo>
                  <a:pt x="1096" y="723"/>
                </a:lnTo>
                <a:lnTo>
                  <a:pt x="1101" y="725"/>
                </a:lnTo>
                <a:lnTo>
                  <a:pt x="1108" y="727"/>
                </a:lnTo>
                <a:lnTo>
                  <a:pt x="1114" y="725"/>
                </a:lnTo>
                <a:lnTo>
                  <a:pt x="1119" y="723"/>
                </a:lnTo>
                <a:lnTo>
                  <a:pt x="1124" y="719"/>
                </a:lnTo>
                <a:lnTo>
                  <a:pt x="1128" y="715"/>
                </a:lnTo>
                <a:lnTo>
                  <a:pt x="1131" y="709"/>
                </a:lnTo>
                <a:lnTo>
                  <a:pt x="1133" y="703"/>
                </a:lnTo>
                <a:lnTo>
                  <a:pt x="1135" y="695"/>
                </a:lnTo>
                <a:lnTo>
                  <a:pt x="1135" y="687"/>
                </a:lnTo>
                <a:lnTo>
                  <a:pt x="1135" y="679"/>
                </a:lnTo>
                <a:lnTo>
                  <a:pt x="1134" y="673"/>
                </a:lnTo>
                <a:lnTo>
                  <a:pt x="1133" y="671"/>
                </a:lnTo>
                <a:lnTo>
                  <a:pt x="1131" y="667"/>
                </a:lnTo>
                <a:lnTo>
                  <a:pt x="1128" y="663"/>
                </a:lnTo>
                <a:lnTo>
                  <a:pt x="1125" y="659"/>
                </a:lnTo>
                <a:lnTo>
                  <a:pt x="1120" y="655"/>
                </a:lnTo>
                <a:lnTo>
                  <a:pt x="1115" y="651"/>
                </a:lnTo>
                <a:lnTo>
                  <a:pt x="1109" y="649"/>
                </a:lnTo>
                <a:lnTo>
                  <a:pt x="1092" y="639"/>
                </a:lnTo>
                <a:lnTo>
                  <a:pt x="1082" y="635"/>
                </a:lnTo>
                <a:lnTo>
                  <a:pt x="1074" y="627"/>
                </a:lnTo>
                <a:lnTo>
                  <a:pt x="1066" y="619"/>
                </a:lnTo>
                <a:lnTo>
                  <a:pt x="1060" y="609"/>
                </a:lnTo>
                <a:lnTo>
                  <a:pt x="1057" y="603"/>
                </a:lnTo>
                <a:lnTo>
                  <a:pt x="1055" y="599"/>
                </a:lnTo>
                <a:lnTo>
                  <a:pt x="1053" y="591"/>
                </a:lnTo>
                <a:lnTo>
                  <a:pt x="1052" y="585"/>
                </a:lnTo>
                <a:lnTo>
                  <a:pt x="1050" y="577"/>
                </a:lnTo>
                <a:lnTo>
                  <a:pt x="1049" y="571"/>
                </a:lnTo>
                <a:lnTo>
                  <a:pt x="1049" y="563"/>
                </a:lnTo>
                <a:lnTo>
                  <a:pt x="1049" y="553"/>
                </a:lnTo>
                <a:lnTo>
                  <a:pt x="1049" y="541"/>
                </a:lnTo>
                <a:lnTo>
                  <a:pt x="1050" y="533"/>
                </a:lnTo>
                <a:lnTo>
                  <a:pt x="1051" y="527"/>
                </a:lnTo>
                <a:lnTo>
                  <a:pt x="1053" y="515"/>
                </a:lnTo>
                <a:lnTo>
                  <a:pt x="1055" y="509"/>
                </a:lnTo>
                <a:lnTo>
                  <a:pt x="1056" y="503"/>
                </a:lnTo>
                <a:lnTo>
                  <a:pt x="1061" y="493"/>
                </a:lnTo>
                <a:lnTo>
                  <a:pt x="1066" y="485"/>
                </a:lnTo>
                <a:lnTo>
                  <a:pt x="1068" y="481"/>
                </a:lnTo>
                <a:lnTo>
                  <a:pt x="1071" y="477"/>
                </a:lnTo>
                <a:lnTo>
                  <a:pt x="1078" y="471"/>
                </a:lnTo>
                <a:lnTo>
                  <a:pt x="1085" y="465"/>
                </a:lnTo>
                <a:lnTo>
                  <a:pt x="1092" y="461"/>
                </a:lnTo>
                <a:lnTo>
                  <a:pt x="1100" y="459"/>
                </a:lnTo>
                <a:lnTo>
                  <a:pt x="1108" y="459"/>
                </a:lnTo>
                <a:lnTo>
                  <a:pt x="1117" y="459"/>
                </a:lnTo>
                <a:lnTo>
                  <a:pt x="1125" y="461"/>
                </a:lnTo>
                <a:lnTo>
                  <a:pt x="1132" y="465"/>
                </a:lnTo>
                <a:lnTo>
                  <a:pt x="1139" y="471"/>
                </a:lnTo>
                <a:lnTo>
                  <a:pt x="1145" y="477"/>
                </a:lnTo>
                <a:lnTo>
                  <a:pt x="1150" y="485"/>
                </a:lnTo>
                <a:lnTo>
                  <a:pt x="1155" y="493"/>
                </a:lnTo>
                <a:lnTo>
                  <a:pt x="1159" y="505"/>
                </a:lnTo>
                <a:lnTo>
                  <a:pt x="1162" y="515"/>
                </a:lnTo>
                <a:lnTo>
                  <a:pt x="1165" y="527"/>
                </a:lnTo>
                <a:lnTo>
                  <a:pt x="1166" y="539"/>
                </a:lnTo>
                <a:lnTo>
                  <a:pt x="1167" y="553"/>
                </a:lnTo>
                <a:lnTo>
                  <a:pt x="1135" y="553"/>
                </a:lnTo>
                <a:close/>
                <a:moveTo>
                  <a:pt x="1245" y="781"/>
                </a:moveTo>
                <a:lnTo>
                  <a:pt x="1236" y="781"/>
                </a:lnTo>
                <a:lnTo>
                  <a:pt x="1232" y="779"/>
                </a:lnTo>
                <a:lnTo>
                  <a:pt x="1228" y="777"/>
                </a:lnTo>
                <a:lnTo>
                  <a:pt x="1221" y="773"/>
                </a:lnTo>
                <a:lnTo>
                  <a:pt x="1214" y="767"/>
                </a:lnTo>
                <a:lnTo>
                  <a:pt x="1208" y="757"/>
                </a:lnTo>
                <a:lnTo>
                  <a:pt x="1205" y="753"/>
                </a:lnTo>
                <a:lnTo>
                  <a:pt x="1202" y="749"/>
                </a:lnTo>
                <a:lnTo>
                  <a:pt x="1200" y="743"/>
                </a:lnTo>
                <a:lnTo>
                  <a:pt x="1198" y="737"/>
                </a:lnTo>
                <a:lnTo>
                  <a:pt x="1196" y="731"/>
                </a:lnTo>
                <a:lnTo>
                  <a:pt x="1194" y="723"/>
                </a:lnTo>
                <a:lnTo>
                  <a:pt x="1192" y="717"/>
                </a:lnTo>
                <a:lnTo>
                  <a:pt x="1191" y="709"/>
                </a:lnTo>
                <a:lnTo>
                  <a:pt x="1189" y="695"/>
                </a:lnTo>
                <a:lnTo>
                  <a:pt x="1187" y="677"/>
                </a:lnTo>
                <a:lnTo>
                  <a:pt x="1187" y="661"/>
                </a:lnTo>
                <a:lnTo>
                  <a:pt x="1187" y="643"/>
                </a:lnTo>
                <a:lnTo>
                  <a:pt x="1189" y="627"/>
                </a:lnTo>
                <a:lnTo>
                  <a:pt x="1190" y="619"/>
                </a:lnTo>
                <a:lnTo>
                  <a:pt x="1191" y="611"/>
                </a:lnTo>
                <a:lnTo>
                  <a:pt x="1194" y="597"/>
                </a:lnTo>
                <a:lnTo>
                  <a:pt x="1198" y="583"/>
                </a:lnTo>
                <a:lnTo>
                  <a:pt x="1202" y="573"/>
                </a:lnTo>
                <a:lnTo>
                  <a:pt x="1208" y="563"/>
                </a:lnTo>
                <a:lnTo>
                  <a:pt x="1214" y="553"/>
                </a:lnTo>
                <a:lnTo>
                  <a:pt x="1217" y="551"/>
                </a:lnTo>
                <a:lnTo>
                  <a:pt x="1221" y="547"/>
                </a:lnTo>
                <a:lnTo>
                  <a:pt x="1228" y="543"/>
                </a:lnTo>
                <a:lnTo>
                  <a:pt x="1232" y="541"/>
                </a:lnTo>
                <a:lnTo>
                  <a:pt x="1236" y="539"/>
                </a:lnTo>
                <a:lnTo>
                  <a:pt x="1245" y="539"/>
                </a:lnTo>
                <a:lnTo>
                  <a:pt x="1252" y="539"/>
                </a:lnTo>
                <a:lnTo>
                  <a:pt x="1259" y="541"/>
                </a:lnTo>
                <a:lnTo>
                  <a:pt x="1266" y="545"/>
                </a:lnTo>
                <a:lnTo>
                  <a:pt x="1272" y="549"/>
                </a:lnTo>
                <a:lnTo>
                  <a:pt x="1277" y="555"/>
                </a:lnTo>
                <a:lnTo>
                  <a:pt x="1282" y="563"/>
                </a:lnTo>
                <a:lnTo>
                  <a:pt x="1286" y="571"/>
                </a:lnTo>
                <a:lnTo>
                  <a:pt x="1290" y="581"/>
                </a:lnTo>
                <a:lnTo>
                  <a:pt x="1293" y="591"/>
                </a:lnTo>
                <a:lnTo>
                  <a:pt x="1295" y="603"/>
                </a:lnTo>
                <a:lnTo>
                  <a:pt x="1297" y="615"/>
                </a:lnTo>
                <a:lnTo>
                  <a:pt x="1297" y="629"/>
                </a:lnTo>
                <a:lnTo>
                  <a:pt x="1267" y="629"/>
                </a:lnTo>
                <a:lnTo>
                  <a:pt x="1266" y="621"/>
                </a:lnTo>
                <a:lnTo>
                  <a:pt x="1264" y="613"/>
                </a:lnTo>
                <a:lnTo>
                  <a:pt x="1262" y="607"/>
                </a:lnTo>
                <a:lnTo>
                  <a:pt x="1260" y="601"/>
                </a:lnTo>
                <a:lnTo>
                  <a:pt x="1257" y="595"/>
                </a:lnTo>
                <a:lnTo>
                  <a:pt x="1253" y="593"/>
                </a:lnTo>
                <a:lnTo>
                  <a:pt x="1249" y="591"/>
                </a:lnTo>
                <a:lnTo>
                  <a:pt x="1245" y="589"/>
                </a:lnTo>
                <a:lnTo>
                  <a:pt x="1240" y="591"/>
                </a:lnTo>
                <a:lnTo>
                  <a:pt x="1235" y="595"/>
                </a:lnTo>
                <a:lnTo>
                  <a:pt x="1231" y="599"/>
                </a:lnTo>
                <a:lnTo>
                  <a:pt x="1227" y="607"/>
                </a:lnTo>
                <a:lnTo>
                  <a:pt x="1225" y="613"/>
                </a:lnTo>
                <a:lnTo>
                  <a:pt x="1224" y="617"/>
                </a:lnTo>
                <a:lnTo>
                  <a:pt x="1222" y="629"/>
                </a:lnTo>
                <a:lnTo>
                  <a:pt x="1220" y="643"/>
                </a:lnTo>
                <a:lnTo>
                  <a:pt x="1220" y="659"/>
                </a:lnTo>
                <a:lnTo>
                  <a:pt x="1220" y="675"/>
                </a:lnTo>
                <a:lnTo>
                  <a:pt x="1222" y="689"/>
                </a:lnTo>
                <a:lnTo>
                  <a:pt x="1223" y="695"/>
                </a:lnTo>
                <a:lnTo>
                  <a:pt x="1224" y="701"/>
                </a:lnTo>
                <a:lnTo>
                  <a:pt x="1225" y="707"/>
                </a:lnTo>
                <a:lnTo>
                  <a:pt x="1227" y="711"/>
                </a:lnTo>
                <a:lnTo>
                  <a:pt x="1231" y="719"/>
                </a:lnTo>
                <a:lnTo>
                  <a:pt x="1233" y="723"/>
                </a:lnTo>
                <a:lnTo>
                  <a:pt x="1235" y="725"/>
                </a:lnTo>
                <a:lnTo>
                  <a:pt x="1240" y="729"/>
                </a:lnTo>
                <a:lnTo>
                  <a:pt x="1242" y="729"/>
                </a:lnTo>
                <a:lnTo>
                  <a:pt x="1245" y="731"/>
                </a:lnTo>
                <a:lnTo>
                  <a:pt x="1249" y="729"/>
                </a:lnTo>
                <a:lnTo>
                  <a:pt x="1253" y="727"/>
                </a:lnTo>
                <a:lnTo>
                  <a:pt x="1256" y="725"/>
                </a:lnTo>
                <a:lnTo>
                  <a:pt x="1259" y="719"/>
                </a:lnTo>
                <a:lnTo>
                  <a:pt x="1262" y="715"/>
                </a:lnTo>
                <a:lnTo>
                  <a:pt x="1264" y="707"/>
                </a:lnTo>
                <a:lnTo>
                  <a:pt x="1266" y="699"/>
                </a:lnTo>
                <a:lnTo>
                  <a:pt x="1267" y="691"/>
                </a:lnTo>
                <a:lnTo>
                  <a:pt x="1297" y="691"/>
                </a:lnTo>
                <a:lnTo>
                  <a:pt x="1297" y="703"/>
                </a:lnTo>
                <a:lnTo>
                  <a:pt x="1295" y="717"/>
                </a:lnTo>
                <a:lnTo>
                  <a:pt x="1294" y="723"/>
                </a:lnTo>
                <a:lnTo>
                  <a:pt x="1293" y="727"/>
                </a:lnTo>
                <a:lnTo>
                  <a:pt x="1292" y="733"/>
                </a:lnTo>
                <a:lnTo>
                  <a:pt x="1290" y="739"/>
                </a:lnTo>
                <a:lnTo>
                  <a:pt x="1287" y="749"/>
                </a:lnTo>
                <a:lnTo>
                  <a:pt x="1282" y="757"/>
                </a:lnTo>
                <a:lnTo>
                  <a:pt x="1277" y="765"/>
                </a:lnTo>
                <a:lnTo>
                  <a:pt x="1272" y="771"/>
                </a:lnTo>
                <a:lnTo>
                  <a:pt x="1266" y="775"/>
                </a:lnTo>
                <a:lnTo>
                  <a:pt x="1259" y="779"/>
                </a:lnTo>
                <a:lnTo>
                  <a:pt x="1252" y="781"/>
                </a:lnTo>
                <a:lnTo>
                  <a:pt x="1245" y="781"/>
                </a:lnTo>
                <a:close/>
                <a:moveTo>
                  <a:pt x="1353" y="641"/>
                </a:moveTo>
                <a:lnTo>
                  <a:pt x="1353" y="777"/>
                </a:lnTo>
                <a:lnTo>
                  <a:pt x="1319" y="777"/>
                </a:lnTo>
                <a:lnTo>
                  <a:pt x="1319" y="463"/>
                </a:lnTo>
                <a:lnTo>
                  <a:pt x="1352" y="463"/>
                </a:lnTo>
                <a:lnTo>
                  <a:pt x="1352" y="583"/>
                </a:lnTo>
                <a:lnTo>
                  <a:pt x="1355" y="573"/>
                </a:lnTo>
                <a:lnTo>
                  <a:pt x="1358" y="565"/>
                </a:lnTo>
                <a:lnTo>
                  <a:pt x="1362" y="557"/>
                </a:lnTo>
                <a:lnTo>
                  <a:pt x="1366" y="551"/>
                </a:lnTo>
                <a:lnTo>
                  <a:pt x="1371" y="545"/>
                </a:lnTo>
                <a:lnTo>
                  <a:pt x="1376" y="541"/>
                </a:lnTo>
                <a:lnTo>
                  <a:pt x="1382" y="539"/>
                </a:lnTo>
                <a:lnTo>
                  <a:pt x="1389" y="539"/>
                </a:lnTo>
                <a:lnTo>
                  <a:pt x="1397" y="541"/>
                </a:lnTo>
                <a:lnTo>
                  <a:pt x="1401" y="541"/>
                </a:lnTo>
                <a:lnTo>
                  <a:pt x="1405" y="545"/>
                </a:lnTo>
                <a:lnTo>
                  <a:pt x="1409" y="547"/>
                </a:lnTo>
                <a:lnTo>
                  <a:pt x="1412" y="551"/>
                </a:lnTo>
                <a:lnTo>
                  <a:pt x="1415" y="557"/>
                </a:lnTo>
                <a:lnTo>
                  <a:pt x="1418" y="563"/>
                </a:lnTo>
                <a:lnTo>
                  <a:pt x="1421" y="569"/>
                </a:lnTo>
                <a:lnTo>
                  <a:pt x="1423" y="575"/>
                </a:lnTo>
                <a:lnTo>
                  <a:pt x="1425" y="583"/>
                </a:lnTo>
                <a:lnTo>
                  <a:pt x="1427" y="591"/>
                </a:lnTo>
                <a:lnTo>
                  <a:pt x="1428" y="599"/>
                </a:lnTo>
                <a:lnTo>
                  <a:pt x="1429" y="607"/>
                </a:lnTo>
                <a:lnTo>
                  <a:pt x="1429" y="617"/>
                </a:lnTo>
                <a:lnTo>
                  <a:pt x="1429" y="627"/>
                </a:lnTo>
                <a:lnTo>
                  <a:pt x="1429" y="777"/>
                </a:lnTo>
                <a:lnTo>
                  <a:pt x="1397" y="777"/>
                </a:lnTo>
                <a:lnTo>
                  <a:pt x="1397" y="639"/>
                </a:lnTo>
                <a:lnTo>
                  <a:pt x="1396" y="629"/>
                </a:lnTo>
                <a:lnTo>
                  <a:pt x="1395" y="619"/>
                </a:lnTo>
                <a:lnTo>
                  <a:pt x="1394" y="611"/>
                </a:lnTo>
                <a:lnTo>
                  <a:pt x="1391" y="605"/>
                </a:lnTo>
                <a:lnTo>
                  <a:pt x="1388" y="599"/>
                </a:lnTo>
                <a:lnTo>
                  <a:pt x="1384" y="595"/>
                </a:lnTo>
                <a:lnTo>
                  <a:pt x="1380" y="593"/>
                </a:lnTo>
                <a:lnTo>
                  <a:pt x="1376" y="593"/>
                </a:lnTo>
                <a:lnTo>
                  <a:pt x="1371" y="593"/>
                </a:lnTo>
                <a:lnTo>
                  <a:pt x="1366" y="595"/>
                </a:lnTo>
                <a:lnTo>
                  <a:pt x="1363" y="599"/>
                </a:lnTo>
                <a:lnTo>
                  <a:pt x="1359" y="605"/>
                </a:lnTo>
                <a:lnTo>
                  <a:pt x="1356" y="613"/>
                </a:lnTo>
                <a:lnTo>
                  <a:pt x="1354" y="621"/>
                </a:lnTo>
                <a:lnTo>
                  <a:pt x="1353" y="631"/>
                </a:lnTo>
                <a:lnTo>
                  <a:pt x="1353" y="641"/>
                </a:lnTo>
                <a:close/>
                <a:moveTo>
                  <a:pt x="1509" y="781"/>
                </a:moveTo>
                <a:lnTo>
                  <a:pt x="1500" y="781"/>
                </a:lnTo>
                <a:lnTo>
                  <a:pt x="1496" y="779"/>
                </a:lnTo>
                <a:lnTo>
                  <a:pt x="1492" y="779"/>
                </a:lnTo>
                <a:lnTo>
                  <a:pt x="1485" y="773"/>
                </a:lnTo>
                <a:lnTo>
                  <a:pt x="1478" y="767"/>
                </a:lnTo>
                <a:lnTo>
                  <a:pt x="1472" y="759"/>
                </a:lnTo>
                <a:lnTo>
                  <a:pt x="1466" y="749"/>
                </a:lnTo>
                <a:lnTo>
                  <a:pt x="1462" y="737"/>
                </a:lnTo>
                <a:lnTo>
                  <a:pt x="1458" y="723"/>
                </a:lnTo>
                <a:lnTo>
                  <a:pt x="1455" y="709"/>
                </a:lnTo>
                <a:lnTo>
                  <a:pt x="1452" y="695"/>
                </a:lnTo>
                <a:lnTo>
                  <a:pt x="1451" y="677"/>
                </a:lnTo>
                <a:lnTo>
                  <a:pt x="1451" y="661"/>
                </a:lnTo>
                <a:lnTo>
                  <a:pt x="1451" y="643"/>
                </a:lnTo>
                <a:lnTo>
                  <a:pt x="1452" y="627"/>
                </a:lnTo>
                <a:lnTo>
                  <a:pt x="1453" y="619"/>
                </a:lnTo>
                <a:lnTo>
                  <a:pt x="1455" y="611"/>
                </a:lnTo>
                <a:lnTo>
                  <a:pt x="1458" y="597"/>
                </a:lnTo>
                <a:lnTo>
                  <a:pt x="1462" y="583"/>
                </a:lnTo>
                <a:lnTo>
                  <a:pt x="1466" y="573"/>
                </a:lnTo>
                <a:lnTo>
                  <a:pt x="1472" y="563"/>
                </a:lnTo>
                <a:lnTo>
                  <a:pt x="1478" y="553"/>
                </a:lnTo>
                <a:lnTo>
                  <a:pt x="1481" y="551"/>
                </a:lnTo>
                <a:lnTo>
                  <a:pt x="1485" y="547"/>
                </a:lnTo>
                <a:lnTo>
                  <a:pt x="1492" y="543"/>
                </a:lnTo>
                <a:lnTo>
                  <a:pt x="1496" y="541"/>
                </a:lnTo>
                <a:lnTo>
                  <a:pt x="1500" y="539"/>
                </a:lnTo>
                <a:lnTo>
                  <a:pt x="1509" y="539"/>
                </a:lnTo>
                <a:lnTo>
                  <a:pt x="1517" y="539"/>
                </a:lnTo>
                <a:lnTo>
                  <a:pt x="1521" y="541"/>
                </a:lnTo>
                <a:lnTo>
                  <a:pt x="1525" y="543"/>
                </a:lnTo>
                <a:lnTo>
                  <a:pt x="1533" y="547"/>
                </a:lnTo>
                <a:lnTo>
                  <a:pt x="1539" y="553"/>
                </a:lnTo>
                <a:lnTo>
                  <a:pt x="1546" y="563"/>
                </a:lnTo>
                <a:lnTo>
                  <a:pt x="1551" y="573"/>
                </a:lnTo>
                <a:lnTo>
                  <a:pt x="1556" y="583"/>
                </a:lnTo>
                <a:lnTo>
                  <a:pt x="1560" y="597"/>
                </a:lnTo>
                <a:lnTo>
                  <a:pt x="1561" y="603"/>
                </a:lnTo>
                <a:lnTo>
                  <a:pt x="1563" y="611"/>
                </a:lnTo>
                <a:lnTo>
                  <a:pt x="1565" y="627"/>
                </a:lnTo>
                <a:lnTo>
                  <a:pt x="1566" y="643"/>
                </a:lnTo>
                <a:lnTo>
                  <a:pt x="1567" y="661"/>
                </a:lnTo>
                <a:lnTo>
                  <a:pt x="1566" y="677"/>
                </a:lnTo>
                <a:lnTo>
                  <a:pt x="1565" y="695"/>
                </a:lnTo>
                <a:lnTo>
                  <a:pt x="1564" y="703"/>
                </a:lnTo>
                <a:lnTo>
                  <a:pt x="1563" y="709"/>
                </a:lnTo>
                <a:lnTo>
                  <a:pt x="1560" y="723"/>
                </a:lnTo>
                <a:lnTo>
                  <a:pt x="1556" y="737"/>
                </a:lnTo>
                <a:lnTo>
                  <a:pt x="1551" y="749"/>
                </a:lnTo>
                <a:lnTo>
                  <a:pt x="1546" y="759"/>
                </a:lnTo>
                <a:lnTo>
                  <a:pt x="1539" y="767"/>
                </a:lnTo>
                <a:lnTo>
                  <a:pt x="1536" y="771"/>
                </a:lnTo>
                <a:lnTo>
                  <a:pt x="1533" y="773"/>
                </a:lnTo>
                <a:lnTo>
                  <a:pt x="1525" y="779"/>
                </a:lnTo>
                <a:lnTo>
                  <a:pt x="1521" y="779"/>
                </a:lnTo>
                <a:lnTo>
                  <a:pt x="1517" y="781"/>
                </a:lnTo>
                <a:lnTo>
                  <a:pt x="1509" y="781"/>
                </a:lnTo>
                <a:close/>
                <a:moveTo>
                  <a:pt x="1509" y="731"/>
                </a:moveTo>
                <a:lnTo>
                  <a:pt x="1514" y="729"/>
                </a:lnTo>
                <a:lnTo>
                  <a:pt x="1517" y="729"/>
                </a:lnTo>
                <a:lnTo>
                  <a:pt x="1519" y="727"/>
                </a:lnTo>
                <a:lnTo>
                  <a:pt x="1522" y="723"/>
                </a:lnTo>
                <a:lnTo>
                  <a:pt x="1524" y="719"/>
                </a:lnTo>
                <a:lnTo>
                  <a:pt x="1525" y="715"/>
                </a:lnTo>
                <a:lnTo>
                  <a:pt x="1527" y="711"/>
                </a:lnTo>
                <a:lnTo>
                  <a:pt x="1530" y="701"/>
                </a:lnTo>
                <a:lnTo>
                  <a:pt x="1532" y="689"/>
                </a:lnTo>
                <a:lnTo>
                  <a:pt x="1533" y="675"/>
                </a:lnTo>
                <a:lnTo>
                  <a:pt x="1533" y="659"/>
                </a:lnTo>
                <a:lnTo>
                  <a:pt x="1533" y="645"/>
                </a:lnTo>
                <a:lnTo>
                  <a:pt x="1532" y="631"/>
                </a:lnTo>
                <a:lnTo>
                  <a:pt x="1530" y="619"/>
                </a:lnTo>
                <a:lnTo>
                  <a:pt x="1527" y="609"/>
                </a:lnTo>
                <a:lnTo>
                  <a:pt x="1525" y="603"/>
                </a:lnTo>
                <a:lnTo>
                  <a:pt x="1524" y="599"/>
                </a:lnTo>
                <a:lnTo>
                  <a:pt x="1519" y="593"/>
                </a:lnTo>
                <a:lnTo>
                  <a:pt x="1514" y="589"/>
                </a:lnTo>
                <a:lnTo>
                  <a:pt x="1509" y="589"/>
                </a:lnTo>
                <a:lnTo>
                  <a:pt x="1503" y="589"/>
                </a:lnTo>
                <a:lnTo>
                  <a:pt x="1500" y="591"/>
                </a:lnTo>
                <a:lnTo>
                  <a:pt x="1498" y="593"/>
                </a:lnTo>
                <a:lnTo>
                  <a:pt x="1496" y="597"/>
                </a:lnTo>
                <a:lnTo>
                  <a:pt x="1494" y="599"/>
                </a:lnTo>
                <a:lnTo>
                  <a:pt x="1492" y="603"/>
                </a:lnTo>
                <a:lnTo>
                  <a:pt x="1490" y="609"/>
                </a:lnTo>
                <a:lnTo>
                  <a:pt x="1487" y="619"/>
                </a:lnTo>
                <a:lnTo>
                  <a:pt x="1485" y="631"/>
                </a:lnTo>
                <a:lnTo>
                  <a:pt x="1484" y="645"/>
                </a:lnTo>
                <a:lnTo>
                  <a:pt x="1484" y="659"/>
                </a:lnTo>
                <a:lnTo>
                  <a:pt x="1484" y="675"/>
                </a:lnTo>
                <a:lnTo>
                  <a:pt x="1485" y="689"/>
                </a:lnTo>
                <a:lnTo>
                  <a:pt x="1487" y="701"/>
                </a:lnTo>
                <a:lnTo>
                  <a:pt x="1490" y="711"/>
                </a:lnTo>
                <a:lnTo>
                  <a:pt x="1491" y="713"/>
                </a:lnTo>
                <a:lnTo>
                  <a:pt x="1492" y="715"/>
                </a:lnTo>
                <a:lnTo>
                  <a:pt x="1494" y="719"/>
                </a:lnTo>
                <a:lnTo>
                  <a:pt x="1498" y="727"/>
                </a:lnTo>
                <a:lnTo>
                  <a:pt x="1503" y="729"/>
                </a:lnTo>
                <a:lnTo>
                  <a:pt x="1509" y="731"/>
                </a:lnTo>
                <a:close/>
                <a:moveTo>
                  <a:pt x="1641" y="781"/>
                </a:moveTo>
                <a:lnTo>
                  <a:pt x="1632" y="781"/>
                </a:lnTo>
                <a:lnTo>
                  <a:pt x="1628" y="779"/>
                </a:lnTo>
                <a:lnTo>
                  <a:pt x="1624" y="779"/>
                </a:lnTo>
                <a:lnTo>
                  <a:pt x="1617" y="773"/>
                </a:lnTo>
                <a:lnTo>
                  <a:pt x="1610" y="767"/>
                </a:lnTo>
                <a:lnTo>
                  <a:pt x="1604" y="759"/>
                </a:lnTo>
                <a:lnTo>
                  <a:pt x="1599" y="749"/>
                </a:lnTo>
                <a:lnTo>
                  <a:pt x="1594" y="737"/>
                </a:lnTo>
                <a:lnTo>
                  <a:pt x="1590" y="723"/>
                </a:lnTo>
                <a:lnTo>
                  <a:pt x="1587" y="709"/>
                </a:lnTo>
                <a:lnTo>
                  <a:pt x="1585" y="695"/>
                </a:lnTo>
                <a:lnTo>
                  <a:pt x="1583" y="677"/>
                </a:lnTo>
                <a:lnTo>
                  <a:pt x="1583" y="661"/>
                </a:lnTo>
                <a:lnTo>
                  <a:pt x="1583" y="643"/>
                </a:lnTo>
                <a:lnTo>
                  <a:pt x="1585" y="627"/>
                </a:lnTo>
                <a:lnTo>
                  <a:pt x="1586" y="619"/>
                </a:lnTo>
                <a:lnTo>
                  <a:pt x="1587" y="611"/>
                </a:lnTo>
                <a:lnTo>
                  <a:pt x="1590" y="597"/>
                </a:lnTo>
                <a:lnTo>
                  <a:pt x="1594" y="583"/>
                </a:lnTo>
                <a:lnTo>
                  <a:pt x="1599" y="573"/>
                </a:lnTo>
                <a:lnTo>
                  <a:pt x="1604" y="563"/>
                </a:lnTo>
                <a:lnTo>
                  <a:pt x="1610" y="553"/>
                </a:lnTo>
                <a:lnTo>
                  <a:pt x="1613" y="551"/>
                </a:lnTo>
                <a:lnTo>
                  <a:pt x="1617" y="547"/>
                </a:lnTo>
                <a:lnTo>
                  <a:pt x="1624" y="543"/>
                </a:lnTo>
                <a:lnTo>
                  <a:pt x="1628" y="541"/>
                </a:lnTo>
                <a:lnTo>
                  <a:pt x="1632" y="539"/>
                </a:lnTo>
                <a:lnTo>
                  <a:pt x="1641" y="539"/>
                </a:lnTo>
                <a:lnTo>
                  <a:pt x="1650" y="539"/>
                </a:lnTo>
                <a:lnTo>
                  <a:pt x="1654" y="541"/>
                </a:lnTo>
                <a:lnTo>
                  <a:pt x="1658" y="543"/>
                </a:lnTo>
                <a:lnTo>
                  <a:pt x="1665" y="547"/>
                </a:lnTo>
                <a:lnTo>
                  <a:pt x="1672" y="553"/>
                </a:lnTo>
                <a:lnTo>
                  <a:pt x="1678" y="563"/>
                </a:lnTo>
                <a:lnTo>
                  <a:pt x="1683" y="573"/>
                </a:lnTo>
                <a:lnTo>
                  <a:pt x="1688" y="583"/>
                </a:lnTo>
                <a:lnTo>
                  <a:pt x="1692" y="597"/>
                </a:lnTo>
                <a:lnTo>
                  <a:pt x="1694" y="603"/>
                </a:lnTo>
                <a:lnTo>
                  <a:pt x="1695" y="611"/>
                </a:lnTo>
                <a:lnTo>
                  <a:pt x="1697" y="627"/>
                </a:lnTo>
                <a:lnTo>
                  <a:pt x="1699" y="643"/>
                </a:lnTo>
                <a:lnTo>
                  <a:pt x="1699" y="661"/>
                </a:lnTo>
                <a:lnTo>
                  <a:pt x="1699" y="677"/>
                </a:lnTo>
                <a:lnTo>
                  <a:pt x="1697" y="695"/>
                </a:lnTo>
                <a:lnTo>
                  <a:pt x="1696" y="703"/>
                </a:lnTo>
                <a:lnTo>
                  <a:pt x="1695" y="709"/>
                </a:lnTo>
                <a:lnTo>
                  <a:pt x="1692" y="723"/>
                </a:lnTo>
                <a:lnTo>
                  <a:pt x="1688" y="737"/>
                </a:lnTo>
                <a:lnTo>
                  <a:pt x="1683" y="749"/>
                </a:lnTo>
                <a:lnTo>
                  <a:pt x="1678" y="759"/>
                </a:lnTo>
                <a:lnTo>
                  <a:pt x="1672" y="767"/>
                </a:lnTo>
                <a:lnTo>
                  <a:pt x="1669" y="771"/>
                </a:lnTo>
                <a:lnTo>
                  <a:pt x="1665" y="773"/>
                </a:lnTo>
                <a:lnTo>
                  <a:pt x="1658" y="779"/>
                </a:lnTo>
                <a:lnTo>
                  <a:pt x="1654" y="779"/>
                </a:lnTo>
                <a:lnTo>
                  <a:pt x="1650" y="781"/>
                </a:lnTo>
                <a:lnTo>
                  <a:pt x="1641" y="781"/>
                </a:lnTo>
                <a:close/>
                <a:moveTo>
                  <a:pt x="1641" y="731"/>
                </a:moveTo>
                <a:lnTo>
                  <a:pt x="1647" y="729"/>
                </a:lnTo>
                <a:lnTo>
                  <a:pt x="1649" y="729"/>
                </a:lnTo>
                <a:lnTo>
                  <a:pt x="1652" y="727"/>
                </a:lnTo>
                <a:lnTo>
                  <a:pt x="1654" y="723"/>
                </a:lnTo>
                <a:lnTo>
                  <a:pt x="1656" y="719"/>
                </a:lnTo>
                <a:lnTo>
                  <a:pt x="1658" y="715"/>
                </a:lnTo>
                <a:lnTo>
                  <a:pt x="1660" y="711"/>
                </a:lnTo>
                <a:lnTo>
                  <a:pt x="1662" y="701"/>
                </a:lnTo>
                <a:lnTo>
                  <a:pt x="1664" y="689"/>
                </a:lnTo>
                <a:lnTo>
                  <a:pt x="1665" y="675"/>
                </a:lnTo>
                <a:lnTo>
                  <a:pt x="1666" y="659"/>
                </a:lnTo>
                <a:lnTo>
                  <a:pt x="1665" y="645"/>
                </a:lnTo>
                <a:lnTo>
                  <a:pt x="1664" y="631"/>
                </a:lnTo>
                <a:lnTo>
                  <a:pt x="1662" y="619"/>
                </a:lnTo>
                <a:lnTo>
                  <a:pt x="1660" y="609"/>
                </a:lnTo>
                <a:lnTo>
                  <a:pt x="1658" y="603"/>
                </a:lnTo>
                <a:lnTo>
                  <a:pt x="1656" y="599"/>
                </a:lnTo>
                <a:lnTo>
                  <a:pt x="1652" y="593"/>
                </a:lnTo>
                <a:lnTo>
                  <a:pt x="1647" y="589"/>
                </a:lnTo>
                <a:lnTo>
                  <a:pt x="1641" y="589"/>
                </a:lnTo>
                <a:lnTo>
                  <a:pt x="1635" y="589"/>
                </a:lnTo>
                <a:lnTo>
                  <a:pt x="1633" y="591"/>
                </a:lnTo>
                <a:lnTo>
                  <a:pt x="1630" y="593"/>
                </a:lnTo>
                <a:lnTo>
                  <a:pt x="1628" y="597"/>
                </a:lnTo>
                <a:lnTo>
                  <a:pt x="1626" y="599"/>
                </a:lnTo>
                <a:lnTo>
                  <a:pt x="1624" y="603"/>
                </a:lnTo>
                <a:lnTo>
                  <a:pt x="1623" y="609"/>
                </a:lnTo>
                <a:lnTo>
                  <a:pt x="1620" y="619"/>
                </a:lnTo>
                <a:lnTo>
                  <a:pt x="1618" y="631"/>
                </a:lnTo>
                <a:lnTo>
                  <a:pt x="1617" y="645"/>
                </a:lnTo>
                <a:lnTo>
                  <a:pt x="1616" y="659"/>
                </a:lnTo>
                <a:lnTo>
                  <a:pt x="1617" y="675"/>
                </a:lnTo>
                <a:lnTo>
                  <a:pt x="1618" y="689"/>
                </a:lnTo>
                <a:lnTo>
                  <a:pt x="1620" y="701"/>
                </a:lnTo>
                <a:lnTo>
                  <a:pt x="1623" y="711"/>
                </a:lnTo>
                <a:lnTo>
                  <a:pt x="1623" y="713"/>
                </a:lnTo>
                <a:lnTo>
                  <a:pt x="1624" y="715"/>
                </a:lnTo>
                <a:lnTo>
                  <a:pt x="1626" y="719"/>
                </a:lnTo>
                <a:lnTo>
                  <a:pt x="1630" y="727"/>
                </a:lnTo>
                <a:lnTo>
                  <a:pt x="1635" y="729"/>
                </a:lnTo>
                <a:lnTo>
                  <a:pt x="1641" y="731"/>
                </a:lnTo>
                <a:close/>
                <a:moveTo>
                  <a:pt x="1755" y="777"/>
                </a:moveTo>
                <a:lnTo>
                  <a:pt x="1721" y="777"/>
                </a:lnTo>
                <a:lnTo>
                  <a:pt x="1721" y="463"/>
                </a:lnTo>
                <a:lnTo>
                  <a:pt x="1755" y="463"/>
                </a:lnTo>
                <a:lnTo>
                  <a:pt x="1755" y="777"/>
                </a:lnTo>
                <a:close/>
                <a:moveTo>
                  <a:pt x="1884" y="781"/>
                </a:moveTo>
                <a:lnTo>
                  <a:pt x="1876" y="781"/>
                </a:lnTo>
                <a:lnTo>
                  <a:pt x="1872" y="779"/>
                </a:lnTo>
                <a:lnTo>
                  <a:pt x="1868" y="779"/>
                </a:lnTo>
                <a:lnTo>
                  <a:pt x="1860" y="773"/>
                </a:lnTo>
                <a:lnTo>
                  <a:pt x="1853" y="767"/>
                </a:lnTo>
                <a:lnTo>
                  <a:pt x="1847" y="759"/>
                </a:lnTo>
                <a:lnTo>
                  <a:pt x="1842" y="749"/>
                </a:lnTo>
                <a:lnTo>
                  <a:pt x="1837" y="737"/>
                </a:lnTo>
                <a:lnTo>
                  <a:pt x="1833" y="723"/>
                </a:lnTo>
                <a:lnTo>
                  <a:pt x="1830" y="709"/>
                </a:lnTo>
                <a:lnTo>
                  <a:pt x="1828" y="695"/>
                </a:lnTo>
                <a:lnTo>
                  <a:pt x="1827" y="677"/>
                </a:lnTo>
                <a:lnTo>
                  <a:pt x="1826" y="661"/>
                </a:lnTo>
                <a:lnTo>
                  <a:pt x="1827" y="643"/>
                </a:lnTo>
                <a:lnTo>
                  <a:pt x="1828" y="627"/>
                </a:lnTo>
                <a:lnTo>
                  <a:pt x="1829" y="619"/>
                </a:lnTo>
                <a:lnTo>
                  <a:pt x="1830" y="611"/>
                </a:lnTo>
                <a:lnTo>
                  <a:pt x="1833" y="597"/>
                </a:lnTo>
                <a:lnTo>
                  <a:pt x="1837" y="583"/>
                </a:lnTo>
                <a:lnTo>
                  <a:pt x="1842" y="573"/>
                </a:lnTo>
                <a:lnTo>
                  <a:pt x="1847" y="563"/>
                </a:lnTo>
                <a:lnTo>
                  <a:pt x="1853" y="553"/>
                </a:lnTo>
                <a:lnTo>
                  <a:pt x="1857" y="551"/>
                </a:lnTo>
                <a:lnTo>
                  <a:pt x="1860" y="547"/>
                </a:lnTo>
                <a:lnTo>
                  <a:pt x="1868" y="543"/>
                </a:lnTo>
                <a:lnTo>
                  <a:pt x="1872" y="541"/>
                </a:lnTo>
                <a:lnTo>
                  <a:pt x="1876" y="539"/>
                </a:lnTo>
                <a:lnTo>
                  <a:pt x="1884" y="539"/>
                </a:lnTo>
                <a:lnTo>
                  <a:pt x="1893" y="539"/>
                </a:lnTo>
                <a:lnTo>
                  <a:pt x="1897" y="541"/>
                </a:lnTo>
                <a:lnTo>
                  <a:pt x="1901" y="543"/>
                </a:lnTo>
                <a:lnTo>
                  <a:pt x="1908" y="547"/>
                </a:lnTo>
                <a:lnTo>
                  <a:pt x="1915" y="553"/>
                </a:lnTo>
                <a:lnTo>
                  <a:pt x="1921" y="563"/>
                </a:lnTo>
                <a:lnTo>
                  <a:pt x="1927" y="573"/>
                </a:lnTo>
                <a:lnTo>
                  <a:pt x="1931" y="583"/>
                </a:lnTo>
                <a:lnTo>
                  <a:pt x="1935" y="597"/>
                </a:lnTo>
                <a:lnTo>
                  <a:pt x="1937" y="603"/>
                </a:lnTo>
                <a:lnTo>
                  <a:pt x="1938" y="611"/>
                </a:lnTo>
                <a:lnTo>
                  <a:pt x="1940" y="627"/>
                </a:lnTo>
                <a:lnTo>
                  <a:pt x="1942" y="643"/>
                </a:lnTo>
                <a:lnTo>
                  <a:pt x="1942" y="661"/>
                </a:lnTo>
                <a:lnTo>
                  <a:pt x="1942" y="677"/>
                </a:lnTo>
                <a:lnTo>
                  <a:pt x="1940" y="695"/>
                </a:lnTo>
                <a:lnTo>
                  <a:pt x="1939" y="703"/>
                </a:lnTo>
                <a:lnTo>
                  <a:pt x="1938" y="709"/>
                </a:lnTo>
                <a:lnTo>
                  <a:pt x="1935" y="723"/>
                </a:lnTo>
                <a:lnTo>
                  <a:pt x="1931" y="737"/>
                </a:lnTo>
                <a:lnTo>
                  <a:pt x="1927" y="749"/>
                </a:lnTo>
                <a:lnTo>
                  <a:pt x="1921" y="759"/>
                </a:lnTo>
                <a:lnTo>
                  <a:pt x="1915" y="767"/>
                </a:lnTo>
                <a:lnTo>
                  <a:pt x="1912" y="771"/>
                </a:lnTo>
                <a:lnTo>
                  <a:pt x="1908" y="773"/>
                </a:lnTo>
                <a:lnTo>
                  <a:pt x="1901" y="779"/>
                </a:lnTo>
                <a:lnTo>
                  <a:pt x="1897" y="779"/>
                </a:lnTo>
                <a:lnTo>
                  <a:pt x="1893" y="781"/>
                </a:lnTo>
                <a:lnTo>
                  <a:pt x="1884" y="781"/>
                </a:lnTo>
                <a:close/>
                <a:moveTo>
                  <a:pt x="1884" y="731"/>
                </a:moveTo>
                <a:lnTo>
                  <a:pt x="1890" y="729"/>
                </a:lnTo>
                <a:lnTo>
                  <a:pt x="1893" y="729"/>
                </a:lnTo>
                <a:lnTo>
                  <a:pt x="1895" y="727"/>
                </a:lnTo>
                <a:lnTo>
                  <a:pt x="1897" y="723"/>
                </a:lnTo>
                <a:lnTo>
                  <a:pt x="1899" y="719"/>
                </a:lnTo>
                <a:lnTo>
                  <a:pt x="1901" y="715"/>
                </a:lnTo>
                <a:lnTo>
                  <a:pt x="1903" y="711"/>
                </a:lnTo>
                <a:lnTo>
                  <a:pt x="1906" y="701"/>
                </a:lnTo>
                <a:lnTo>
                  <a:pt x="1907" y="689"/>
                </a:lnTo>
                <a:lnTo>
                  <a:pt x="1909" y="675"/>
                </a:lnTo>
                <a:lnTo>
                  <a:pt x="1909" y="659"/>
                </a:lnTo>
                <a:lnTo>
                  <a:pt x="1909" y="645"/>
                </a:lnTo>
                <a:lnTo>
                  <a:pt x="1907" y="631"/>
                </a:lnTo>
                <a:lnTo>
                  <a:pt x="1906" y="619"/>
                </a:lnTo>
                <a:lnTo>
                  <a:pt x="1903" y="609"/>
                </a:lnTo>
                <a:lnTo>
                  <a:pt x="1901" y="603"/>
                </a:lnTo>
                <a:lnTo>
                  <a:pt x="1899" y="599"/>
                </a:lnTo>
                <a:lnTo>
                  <a:pt x="1895" y="593"/>
                </a:lnTo>
                <a:lnTo>
                  <a:pt x="1890" y="589"/>
                </a:lnTo>
                <a:lnTo>
                  <a:pt x="1884" y="589"/>
                </a:lnTo>
                <a:lnTo>
                  <a:pt x="1879" y="589"/>
                </a:lnTo>
                <a:lnTo>
                  <a:pt x="1876" y="591"/>
                </a:lnTo>
                <a:lnTo>
                  <a:pt x="1874" y="593"/>
                </a:lnTo>
                <a:lnTo>
                  <a:pt x="1871" y="597"/>
                </a:lnTo>
                <a:lnTo>
                  <a:pt x="1869" y="599"/>
                </a:lnTo>
                <a:lnTo>
                  <a:pt x="1867" y="603"/>
                </a:lnTo>
                <a:lnTo>
                  <a:pt x="1866" y="609"/>
                </a:lnTo>
                <a:lnTo>
                  <a:pt x="1863" y="619"/>
                </a:lnTo>
                <a:lnTo>
                  <a:pt x="1861" y="631"/>
                </a:lnTo>
                <a:lnTo>
                  <a:pt x="1860" y="645"/>
                </a:lnTo>
                <a:lnTo>
                  <a:pt x="1859" y="659"/>
                </a:lnTo>
                <a:lnTo>
                  <a:pt x="1860" y="675"/>
                </a:lnTo>
                <a:lnTo>
                  <a:pt x="1861" y="689"/>
                </a:lnTo>
                <a:lnTo>
                  <a:pt x="1863" y="701"/>
                </a:lnTo>
                <a:lnTo>
                  <a:pt x="1866" y="711"/>
                </a:lnTo>
                <a:lnTo>
                  <a:pt x="1867" y="713"/>
                </a:lnTo>
                <a:lnTo>
                  <a:pt x="1867" y="715"/>
                </a:lnTo>
                <a:lnTo>
                  <a:pt x="1869" y="719"/>
                </a:lnTo>
                <a:lnTo>
                  <a:pt x="1874" y="727"/>
                </a:lnTo>
                <a:lnTo>
                  <a:pt x="1879" y="729"/>
                </a:lnTo>
                <a:lnTo>
                  <a:pt x="1884" y="731"/>
                </a:lnTo>
                <a:close/>
                <a:moveTo>
                  <a:pt x="2025" y="541"/>
                </a:moveTo>
                <a:lnTo>
                  <a:pt x="2025" y="591"/>
                </a:lnTo>
                <a:lnTo>
                  <a:pt x="2002" y="591"/>
                </a:lnTo>
                <a:lnTo>
                  <a:pt x="2002" y="777"/>
                </a:lnTo>
                <a:lnTo>
                  <a:pt x="1969" y="777"/>
                </a:lnTo>
                <a:lnTo>
                  <a:pt x="1969" y="591"/>
                </a:lnTo>
                <a:lnTo>
                  <a:pt x="1953" y="591"/>
                </a:lnTo>
                <a:lnTo>
                  <a:pt x="1953" y="541"/>
                </a:lnTo>
                <a:lnTo>
                  <a:pt x="1969" y="541"/>
                </a:lnTo>
                <a:lnTo>
                  <a:pt x="1969" y="525"/>
                </a:lnTo>
                <a:lnTo>
                  <a:pt x="1970" y="515"/>
                </a:lnTo>
                <a:lnTo>
                  <a:pt x="1970" y="507"/>
                </a:lnTo>
                <a:lnTo>
                  <a:pt x="1972" y="491"/>
                </a:lnTo>
                <a:lnTo>
                  <a:pt x="1974" y="485"/>
                </a:lnTo>
                <a:lnTo>
                  <a:pt x="1976" y="477"/>
                </a:lnTo>
                <a:lnTo>
                  <a:pt x="1978" y="473"/>
                </a:lnTo>
                <a:lnTo>
                  <a:pt x="1980" y="467"/>
                </a:lnTo>
                <a:lnTo>
                  <a:pt x="1986" y="459"/>
                </a:lnTo>
                <a:lnTo>
                  <a:pt x="1988" y="457"/>
                </a:lnTo>
                <a:lnTo>
                  <a:pt x="1989" y="455"/>
                </a:lnTo>
                <a:lnTo>
                  <a:pt x="1993" y="453"/>
                </a:lnTo>
                <a:lnTo>
                  <a:pt x="1996" y="451"/>
                </a:lnTo>
                <a:lnTo>
                  <a:pt x="2000" y="449"/>
                </a:lnTo>
                <a:lnTo>
                  <a:pt x="2004" y="449"/>
                </a:lnTo>
                <a:lnTo>
                  <a:pt x="2008" y="449"/>
                </a:lnTo>
                <a:lnTo>
                  <a:pt x="2015" y="449"/>
                </a:lnTo>
                <a:lnTo>
                  <a:pt x="2022" y="451"/>
                </a:lnTo>
                <a:lnTo>
                  <a:pt x="2031" y="455"/>
                </a:lnTo>
                <a:lnTo>
                  <a:pt x="2025" y="503"/>
                </a:lnTo>
                <a:lnTo>
                  <a:pt x="2021" y="501"/>
                </a:lnTo>
                <a:lnTo>
                  <a:pt x="2015" y="501"/>
                </a:lnTo>
                <a:lnTo>
                  <a:pt x="2011" y="501"/>
                </a:lnTo>
                <a:lnTo>
                  <a:pt x="2009" y="503"/>
                </a:lnTo>
                <a:lnTo>
                  <a:pt x="2006" y="505"/>
                </a:lnTo>
                <a:lnTo>
                  <a:pt x="2005" y="507"/>
                </a:lnTo>
                <a:lnTo>
                  <a:pt x="2004" y="511"/>
                </a:lnTo>
                <a:lnTo>
                  <a:pt x="2003" y="515"/>
                </a:lnTo>
                <a:lnTo>
                  <a:pt x="2002" y="521"/>
                </a:lnTo>
                <a:lnTo>
                  <a:pt x="2002" y="525"/>
                </a:lnTo>
                <a:lnTo>
                  <a:pt x="2002" y="541"/>
                </a:lnTo>
                <a:lnTo>
                  <a:pt x="2025" y="541"/>
                </a:lnTo>
                <a:close/>
                <a:moveTo>
                  <a:pt x="2096" y="777"/>
                </a:moveTo>
                <a:lnTo>
                  <a:pt x="2096" y="463"/>
                </a:lnTo>
                <a:lnTo>
                  <a:pt x="2203" y="463"/>
                </a:lnTo>
                <a:lnTo>
                  <a:pt x="2203" y="517"/>
                </a:lnTo>
                <a:lnTo>
                  <a:pt x="2130" y="517"/>
                </a:lnTo>
                <a:lnTo>
                  <a:pt x="2130" y="593"/>
                </a:lnTo>
                <a:lnTo>
                  <a:pt x="2197" y="593"/>
                </a:lnTo>
                <a:lnTo>
                  <a:pt x="2197" y="647"/>
                </a:lnTo>
                <a:lnTo>
                  <a:pt x="2130" y="647"/>
                </a:lnTo>
                <a:lnTo>
                  <a:pt x="2130" y="723"/>
                </a:lnTo>
                <a:lnTo>
                  <a:pt x="2203" y="723"/>
                </a:lnTo>
                <a:lnTo>
                  <a:pt x="2203" y="777"/>
                </a:lnTo>
                <a:lnTo>
                  <a:pt x="2096" y="777"/>
                </a:lnTo>
                <a:close/>
                <a:moveTo>
                  <a:pt x="2262" y="777"/>
                </a:moveTo>
                <a:lnTo>
                  <a:pt x="2230" y="777"/>
                </a:lnTo>
                <a:lnTo>
                  <a:pt x="2230" y="463"/>
                </a:lnTo>
                <a:lnTo>
                  <a:pt x="2262" y="463"/>
                </a:lnTo>
                <a:lnTo>
                  <a:pt x="2262" y="777"/>
                </a:lnTo>
                <a:close/>
                <a:moveTo>
                  <a:pt x="2343" y="781"/>
                </a:moveTo>
                <a:lnTo>
                  <a:pt x="2334" y="781"/>
                </a:lnTo>
                <a:lnTo>
                  <a:pt x="2330" y="779"/>
                </a:lnTo>
                <a:lnTo>
                  <a:pt x="2326" y="779"/>
                </a:lnTo>
                <a:lnTo>
                  <a:pt x="2319" y="773"/>
                </a:lnTo>
                <a:lnTo>
                  <a:pt x="2312" y="767"/>
                </a:lnTo>
                <a:lnTo>
                  <a:pt x="2305" y="759"/>
                </a:lnTo>
                <a:lnTo>
                  <a:pt x="2300" y="749"/>
                </a:lnTo>
                <a:lnTo>
                  <a:pt x="2295" y="737"/>
                </a:lnTo>
                <a:lnTo>
                  <a:pt x="2291" y="725"/>
                </a:lnTo>
                <a:lnTo>
                  <a:pt x="2288" y="711"/>
                </a:lnTo>
                <a:lnTo>
                  <a:pt x="2286" y="695"/>
                </a:lnTo>
                <a:lnTo>
                  <a:pt x="2285" y="679"/>
                </a:lnTo>
                <a:lnTo>
                  <a:pt x="2284" y="661"/>
                </a:lnTo>
                <a:lnTo>
                  <a:pt x="2285" y="643"/>
                </a:lnTo>
                <a:lnTo>
                  <a:pt x="2286" y="627"/>
                </a:lnTo>
                <a:lnTo>
                  <a:pt x="2287" y="619"/>
                </a:lnTo>
                <a:lnTo>
                  <a:pt x="2288" y="611"/>
                </a:lnTo>
                <a:lnTo>
                  <a:pt x="2291" y="597"/>
                </a:lnTo>
                <a:lnTo>
                  <a:pt x="2295" y="583"/>
                </a:lnTo>
                <a:lnTo>
                  <a:pt x="2300" y="573"/>
                </a:lnTo>
                <a:lnTo>
                  <a:pt x="2305" y="563"/>
                </a:lnTo>
                <a:lnTo>
                  <a:pt x="2311" y="553"/>
                </a:lnTo>
                <a:lnTo>
                  <a:pt x="2315" y="551"/>
                </a:lnTo>
                <a:lnTo>
                  <a:pt x="2318" y="547"/>
                </a:lnTo>
                <a:lnTo>
                  <a:pt x="2325" y="543"/>
                </a:lnTo>
                <a:lnTo>
                  <a:pt x="2333" y="539"/>
                </a:lnTo>
                <a:lnTo>
                  <a:pt x="2342" y="539"/>
                </a:lnTo>
                <a:lnTo>
                  <a:pt x="2349" y="539"/>
                </a:lnTo>
                <a:lnTo>
                  <a:pt x="2356" y="541"/>
                </a:lnTo>
                <a:lnTo>
                  <a:pt x="2363" y="545"/>
                </a:lnTo>
                <a:lnTo>
                  <a:pt x="2370" y="551"/>
                </a:lnTo>
                <a:lnTo>
                  <a:pt x="2376" y="559"/>
                </a:lnTo>
                <a:lnTo>
                  <a:pt x="2381" y="569"/>
                </a:lnTo>
                <a:lnTo>
                  <a:pt x="2386" y="579"/>
                </a:lnTo>
                <a:lnTo>
                  <a:pt x="2390" y="591"/>
                </a:lnTo>
                <a:lnTo>
                  <a:pt x="2393" y="605"/>
                </a:lnTo>
                <a:lnTo>
                  <a:pt x="2394" y="613"/>
                </a:lnTo>
                <a:lnTo>
                  <a:pt x="2395" y="621"/>
                </a:lnTo>
                <a:lnTo>
                  <a:pt x="2397" y="639"/>
                </a:lnTo>
                <a:lnTo>
                  <a:pt x="2397" y="659"/>
                </a:lnTo>
                <a:lnTo>
                  <a:pt x="2397" y="677"/>
                </a:lnTo>
                <a:lnTo>
                  <a:pt x="2317" y="677"/>
                </a:lnTo>
                <a:lnTo>
                  <a:pt x="2317" y="689"/>
                </a:lnTo>
                <a:lnTo>
                  <a:pt x="2319" y="699"/>
                </a:lnTo>
                <a:lnTo>
                  <a:pt x="2320" y="705"/>
                </a:lnTo>
                <a:lnTo>
                  <a:pt x="2321" y="709"/>
                </a:lnTo>
                <a:lnTo>
                  <a:pt x="2324" y="717"/>
                </a:lnTo>
                <a:lnTo>
                  <a:pt x="2326" y="721"/>
                </a:lnTo>
                <a:lnTo>
                  <a:pt x="2328" y="725"/>
                </a:lnTo>
                <a:lnTo>
                  <a:pt x="2332" y="729"/>
                </a:lnTo>
                <a:lnTo>
                  <a:pt x="2335" y="731"/>
                </a:lnTo>
                <a:lnTo>
                  <a:pt x="2338" y="733"/>
                </a:lnTo>
                <a:lnTo>
                  <a:pt x="2343" y="733"/>
                </a:lnTo>
                <a:lnTo>
                  <a:pt x="2351" y="731"/>
                </a:lnTo>
                <a:lnTo>
                  <a:pt x="2354" y="729"/>
                </a:lnTo>
                <a:lnTo>
                  <a:pt x="2358" y="727"/>
                </a:lnTo>
                <a:lnTo>
                  <a:pt x="2360" y="723"/>
                </a:lnTo>
                <a:lnTo>
                  <a:pt x="2363" y="717"/>
                </a:lnTo>
                <a:lnTo>
                  <a:pt x="2365" y="713"/>
                </a:lnTo>
                <a:lnTo>
                  <a:pt x="2366" y="705"/>
                </a:lnTo>
                <a:lnTo>
                  <a:pt x="2396" y="709"/>
                </a:lnTo>
                <a:lnTo>
                  <a:pt x="2395" y="717"/>
                </a:lnTo>
                <a:lnTo>
                  <a:pt x="2394" y="725"/>
                </a:lnTo>
                <a:lnTo>
                  <a:pt x="2392" y="733"/>
                </a:lnTo>
                <a:lnTo>
                  <a:pt x="2390" y="739"/>
                </a:lnTo>
                <a:lnTo>
                  <a:pt x="2385" y="751"/>
                </a:lnTo>
                <a:lnTo>
                  <a:pt x="2382" y="757"/>
                </a:lnTo>
                <a:lnTo>
                  <a:pt x="2379" y="763"/>
                </a:lnTo>
                <a:lnTo>
                  <a:pt x="2375" y="767"/>
                </a:lnTo>
                <a:lnTo>
                  <a:pt x="2371" y="771"/>
                </a:lnTo>
                <a:lnTo>
                  <a:pt x="2367" y="775"/>
                </a:lnTo>
                <a:lnTo>
                  <a:pt x="2363" y="777"/>
                </a:lnTo>
                <a:lnTo>
                  <a:pt x="2358" y="779"/>
                </a:lnTo>
                <a:lnTo>
                  <a:pt x="2353" y="781"/>
                </a:lnTo>
                <a:lnTo>
                  <a:pt x="2348" y="781"/>
                </a:lnTo>
                <a:lnTo>
                  <a:pt x="2343" y="781"/>
                </a:lnTo>
                <a:close/>
                <a:moveTo>
                  <a:pt x="2317" y="635"/>
                </a:moveTo>
                <a:lnTo>
                  <a:pt x="2366" y="635"/>
                </a:lnTo>
                <a:lnTo>
                  <a:pt x="2366" y="625"/>
                </a:lnTo>
                <a:lnTo>
                  <a:pt x="2364" y="617"/>
                </a:lnTo>
                <a:lnTo>
                  <a:pt x="2362" y="609"/>
                </a:lnTo>
                <a:lnTo>
                  <a:pt x="2359" y="601"/>
                </a:lnTo>
                <a:lnTo>
                  <a:pt x="2358" y="597"/>
                </a:lnTo>
                <a:lnTo>
                  <a:pt x="2356" y="595"/>
                </a:lnTo>
                <a:lnTo>
                  <a:pt x="2352" y="591"/>
                </a:lnTo>
                <a:lnTo>
                  <a:pt x="2347" y="589"/>
                </a:lnTo>
                <a:lnTo>
                  <a:pt x="2342" y="587"/>
                </a:lnTo>
                <a:lnTo>
                  <a:pt x="2337" y="589"/>
                </a:lnTo>
                <a:lnTo>
                  <a:pt x="2332" y="591"/>
                </a:lnTo>
                <a:lnTo>
                  <a:pt x="2330" y="593"/>
                </a:lnTo>
                <a:lnTo>
                  <a:pt x="2328" y="595"/>
                </a:lnTo>
                <a:lnTo>
                  <a:pt x="2324" y="601"/>
                </a:lnTo>
                <a:lnTo>
                  <a:pt x="2321" y="609"/>
                </a:lnTo>
                <a:lnTo>
                  <a:pt x="2319" y="617"/>
                </a:lnTo>
                <a:lnTo>
                  <a:pt x="2317" y="625"/>
                </a:lnTo>
                <a:lnTo>
                  <a:pt x="2317" y="635"/>
                </a:lnTo>
                <a:close/>
                <a:moveTo>
                  <a:pt x="2472" y="781"/>
                </a:moveTo>
                <a:lnTo>
                  <a:pt x="2463" y="781"/>
                </a:lnTo>
                <a:lnTo>
                  <a:pt x="2459" y="779"/>
                </a:lnTo>
                <a:lnTo>
                  <a:pt x="2455" y="777"/>
                </a:lnTo>
                <a:lnTo>
                  <a:pt x="2448" y="773"/>
                </a:lnTo>
                <a:lnTo>
                  <a:pt x="2441" y="767"/>
                </a:lnTo>
                <a:lnTo>
                  <a:pt x="2435" y="757"/>
                </a:lnTo>
                <a:lnTo>
                  <a:pt x="2432" y="753"/>
                </a:lnTo>
                <a:lnTo>
                  <a:pt x="2429" y="749"/>
                </a:lnTo>
                <a:lnTo>
                  <a:pt x="2427" y="743"/>
                </a:lnTo>
                <a:lnTo>
                  <a:pt x="2425" y="737"/>
                </a:lnTo>
                <a:lnTo>
                  <a:pt x="2423" y="731"/>
                </a:lnTo>
                <a:lnTo>
                  <a:pt x="2421" y="723"/>
                </a:lnTo>
                <a:lnTo>
                  <a:pt x="2419" y="717"/>
                </a:lnTo>
                <a:lnTo>
                  <a:pt x="2418" y="709"/>
                </a:lnTo>
                <a:lnTo>
                  <a:pt x="2416" y="695"/>
                </a:lnTo>
                <a:lnTo>
                  <a:pt x="2414" y="677"/>
                </a:lnTo>
                <a:lnTo>
                  <a:pt x="2414" y="661"/>
                </a:lnTo>
                <a:lnTo>
                  <a:pt x="2414" y="643"/>
                </a:lnTo>
                <a:lnTo>
                  <a:pt x="2416" y="627"/>
                </a:lnTo>
                <a:lnTo>
                  <a:pt x="2417" y="619"/>
                </a:lnTo>
                <a:lnTo>
                  <a:pt x="2418" y="611"/>
                </a:lnTo>
                <a:lnTo>
                  <a:pt x="2421" y="597"/>
                </a:lnTo>
                <a:lnTo>
                  <a:pt x="2425" y="583"/>
                </a:lnTo>
                <a:lnTo>
                  <a:pt x="2429" y="573"/>
                </a:lnTo>
                <a:lnTo>
                  <a:pt x="2435" y="563"/>
                </a:lnTo>
                <a:lnTo>
                  <a:pt x="2441" y="553"/>
                </a:lnTo>
                <a:lnTo>
                  <a:pt x="2444" y="551"/>
                </a:lnTo>
                <a:lnTo>
                  <a:pt x="2448" y="547"/>
                </a:lnTo>
                <a:lnTo>
                  <a:pt x="2455" y="543"/>
                </a:lnTo>
                <a:lnTo>
                  <a:pt x="2459" y="541"/>
                </a:lnTo>
                <a:lnTo>
                  <a:pt x="2463" y="539"/>
                </a:lnTo>
                <a:lnTo>
                  <a:pt x="2472" y="539"/>
                </a:lnTo>
                <a:lnTo>
                  <a:pt x="2479" y="539"/>
                </a:lnTo>
                <a:lnTo>
                  <a:pt x="2486" y="541"/>
                </a:lnTo>
                <a:lnTo>
                  <a:pt x="2494" y="545"/>
                </a:lnTo>
                <a:lnTo>
                  <a:pt x="2500" y="549"/>
                </a:lnTo>
                <a:lnTo>
                  <a:pt x="2505" y="555"/>
                </a:lnTo>
                <a:lnTo>
                  <a:pt x="2510" y="563"/>
                </a:lnTo>
                <a:lnTo>
                  <a:pt x="2514" y="571"/>
                </a:lnTo>
                <a:lnTo>
                  <a:pt x="2518" y="581"/>
                </a:lnTo>
                <a:lnTo>
                  <a:pt x="2521" y="591"/>
                </a:lnTo>
                <a:lnTo>
                  <a:pt x="2523" y="603"/>
                </a:lnTo>
                <a:lnTo>
                  <a:pt x="2525" y="615"/>
                </a:lnTo>
                <a:lnTo>
                  <a:pt x="2526" y="629"/>
                </a:lnTo>
                <a:lnTo>
                  <a:pt x="2495" y="629"/>
                </a:lnTo>
                <a:lnTo>
                  <a:pt x="2494" y="621"/>
                </a:lnTo>
                <a:lnTo>
                  <a:pt x="2492" y="613"/>
                </a:lnTo>
                <a:lnTo>
                  <a:pt x="2490" y="607"/>
                </a:lnTo>
                <a:lnTo>
                  <a:pt x="2487" y="601"/>
                </a:lnTo>
                <a:lnTo>
                  <a:pt x="2484" y="595"/>
                </a:lnTo>
                <a:lnTo>
                  <a:pt x="2480" y="593"/>
                </a:lnTo>
                <a:lnTo>
                  <a:pt x="2477" y="591"/>
                </a:lnTo>
                <a:lnTo>
                  <a:pt x="2472" y="589"/>
                </a:lnTo>
                <a:lnTo>
                  <a:pt x="2467" y="591"/>
                </a:lnTo>
                <a:lnTo>
                  <a:pt x="2462" y="595"/>
                </a:lnTo>
                <a:lnTo>
                  <a:pt x="2458" y="599"/>
                </a:lnTo>
                <a:lnTo>
                  <a:pt x="2454" y="607"/>
                </a:lnTo>
                <a:lnTo>
                  <a:pt x="2452" y="613"/>
                </a:lnTo>
                <a:lnTo>
                  <a:pt x="2451" y="617"/>
                </a:lnTo>
                <a:lnTo>
                  <a:pt x="2449" y="629"/>
                </a:lnTo>
                <a:lnTo>
                  <a:pt x="2448" y="643"/>
                </a:lnTo>
                <a:lnTo>
                  <a:pt x="2447" y="659"/>
                </a:lnTo>
                <a:lnTo>
                  <a:pt x="2448" y="675"/>
                </a:lnTo>
                <a:lnTo>
                  <a:pt x="2449" y="689"/>
                </a:lnTo>
                <a:lnTo>
                  <a:pt x="2450" y="695"/>
                </a:lnTo>
                <a:lnTo>
                  <a:pt x="2451" y="701"/>
                </a:lnTo>
                <a:lnTo>
                  <a:pt x="2452" y="707"/>
                </a:lnTo>
                <a:lnTo>
                  <a:pt x="2454" y="711"/>
                </a:lnTo>
                <a:lnTo>
                  <a:pt x="2458" y="719"/>
                </a:lnTo>
                <a:lnTo>
                  <a:pt x="2460" y="723"/>
                </a:lnTo>
                <a:lnTo>
                  <a:pt x="2462" y="725"/>
                </a:lnTo>
                <a:lnTo>
                  <a:pt x="2467" y="729"/>
                </a:lnTo>
                <a:lnTo>
                  <a:pt x="2469" y="729"/>
                </a:lnTo>
                <a:lnTo>
                  <a:pt x="2472" y="731"/>
                </a:lnTo>
                <a:lnTo>
                  <a:pt x="2476" y="729"/>
                </a:lnTo>
                <a:lnTo>
                  <a:pt x="2480" y="727"/>
                </a:lnTo>
                <a:lnTo>
                  <a:pt x="2483" y="725"/>
                </a:lnTo>
                <a:lnTo>
                  <a:pt x="2486" y="719"/>
                </a:lnTo>
                <a:lnTo>
                  <a:pt x="2490" y="715"/>
                </a:lnTo>
                <a:lnTo>
                  <a:pt x="2492" y="707"/>
                </a:lnTo>
                <a:lnTo>
                  <a:pt x="2494" y="699"/>
                </a:lnTo>
                <a:lnTo>
                  <a:pt x="2495" y="691"/>
                </a:lnTo>
                <a:lnTo>
                  <a:pt x="2526" y="691"/>
                </a:lnTo>
                <a:lnTo>
                  <a:pt x="2525" y="703"/>
                </a:lnTo>
                <a:lnTo>
                  <a:pt x="2523" y="717"/>
                </a:lnTo>
                <a:lnTo>
                  <a:pt x="2522" y="723"/>
                </a:lnTo>
                <a:lnTo>
                  <a:pt x="2521" y="727"/>
                </a:lnTo>
                <a:lnTo>
                  <a:pt x="2520" y="733"/>
                </a:lnTo>
                <a:lnTo>
                  <a:pt x="2518" y="739"/>
                </a:lnTo>
                <a:lnTo>
                  <a:pt x="2515" y="749"/>
                </a:lnTo>
                <a:lnTo>
                  <a:pt x="2510" y="757"/>
                </a:lnTo>
                <a:lnTo>
                  <a:pt x="2506" y="765"/>
                </a:lnTo>
                <a:lnTo>
                  <a:pt x="2500" y="771"/>
                </a:lnTo>
                <a:lnTo>
                  <a:pt x="2494" y="775"/>
                </a:lnTo>
                <a:lnTo>
                  <a:pt x="2487" y="779"/>
                </a:lnTo>
                <a:lnTo>
                  <a:pt x="2479" y="781"/>
                </a:lnTo>
                <a:lnTo>
                  <a:pt x="2472" y="781"/>
                </a:lnTo>
                <a:close/>
                <a:moveTo>
                  <a:pt x="2609" y="541"/>
                </a:moveTo>
                <a:lnTo>
                  <a:pt x="2609" y="591"/>
                </a:lnTo>
                <a:lnTo>
                  <a:pt x="2587" y="591"/>
                </a:lnTo>
                <a:lnTo>
                  <a:pt x="2587" y="705"/>
                </a:lnTo>
                <a:lnTo>
                  <a:pt x="2587" y="711"/>
                </a:lnTo>
                <a:lnTo>
                  <a:pt x="2588" y="717"/>
                </a:lnTo>
                <a:lnTo>
                  <a:pt x="2589" y="721"/>
                </a:lnTo>
                <a:lnTo>
                  <a:pt x="2590" y="723"/>
                </a:lnTo>
                <a:lnTo>
                  <a:pt x="2592" y="725"/>
                </a:lnTo>
                <a:lnTo>
                  <a:pt x="2594" y="727"/>
                </a:lnTo>
                <a:lnTo>
                  <a:pt x="2596" y="727"/>
                </a:lnTo>
                <a:lnTo>
                  <a:pt x="2598" y="727"/>
                </a:lnTo>
                <a:lnTo>
                  <a:pt x="2603" y="727"/>
                </a:lnTo>
                <a:lnTo>
                  <a:pt x="2606" y="725"/>
                </a:lnTo>
                <a:lnTo>
                  <a:pt x="2611" y="775"/>
                </a:lnTo>
                <a:lnTo>
                  <a:pt x="2604" y="777"/>
                </a:lnTo>
                <a:lnTo>
                  <a:pt x="2600" y="779"/>
                </a:lnTo>
                <a:lnTo>
                  <a:pt x="2594" y="781"/>
                </a:lnTo>
                <a:lnTo>
                  <a:pt x="2589" y="781"/>
                </a:lnTo>
                <a:lnTo>
                  <a:pt x="2585" y="781"/>
                </a:lnTo>
                <a:lnTo>
                  <a:pt x="2578" y="777"/>
                </a:lnTo>
                <a:lnTo>
                  <a:pt x="2571" y="773"/>
                </a:lnTo>
                <a:lnTo>
                  <a:pt x="2568" y="769"/>
                </a:lnTo>
                <a:lnTo>
                  <a:pt x="2565" y="765"/>
                </a:lnTo>
                <a:lnTo>
                  <a:pt x="2560" y="755"/>
                </a:lnTo>
                <a:lnTo>
                  <a:pt x="2559" y="749"/>
                </a:lnTo>
                <a:lnTo>
                  <a:pt x="2557" y="743"/>
                </a:lnTo>
                <a:lnTo>
                  <a:pt x="2556" y="737"/>
                </a:lnTo>
                <a:lnTo>
                  <a:pt x="2555" y="729"/>
                </a:lnTo>
                <a:lnTo>
                  <a:pt x="2555" y="721"/>
                </a:lnTo>
                <a:lnTo>
                  <a:pt x="2554" y="713"/>
                </a:lnTo>
                <a:lnTo>
                  <a:pt x="2554" y="591"/>
                </a:lnTo>
                <a:lnTo>
                  <a:pt x="2538" y="591"/>
                </a:lnTo>
                <a:lnTo>
                  <a:pt x="2538" y="541"/>
                </a:lnTo>
                <a:lnTo>
                  <a:pt x="2554" y="541"/>
                </a:lnTo>
                <a:lnTo>
                  <a:pt x="2554" y="485"/>
                </a:lnTo>
                <a:lnTo>
                  <a:pt x="2587" y="485"/>
                </a:lnTo>
                <a:lnTo>
                  <a:pt x="2587" y="541"/>
                </a:lnTo>
                <a:lnTo>
                  <a:pt x="2609" y="541"/>
                </a:lnTo>
                <a:close/>
                <a:moveTo>
                  <a:pt x="2630" y="777"/>
                </a:moveTo>
                <a:lnTo>
                  <a:pt x="2630" y="541"/>
                </a:lnTo>
                <a:lnTo>
                  <a:pt x="2662" y="541"/>
                </a:lnTo>
                <a:lnTo>
                  <a:pt x="2662" y="583"/>
                </a:lnTo>
                <a:lnTo>
                  <a:pt x="2665" y="573"/>
                </a:lnTo>
                <a:lnTo>
                  <a:pt x="2668" y="563"/>
                </a:lnTo>
                <a:lnTo>
                  <a:pt x="2671" y="555"/>
                </a:lnTo>
                <a:lnTo>
                  <a:pt x="2674" y="549"/>
                </a:lnTo>
                <a:lnTo>
                  <a:pt x="2678" y="545"/>
                </a:lnTo>
                <a:lnTo>
                  <a:pt x="2682" y="541"/>
                </a:lnTo>
                <a:lnTo>
                  <a:pt x="2687" y="539"/>
                </a:lnTo>
                <a:lnTo>
                  <a:pt x="2692" y="539"/>
                </a:lnTo>
                <a:lnTo>
                  <a:pt x="2697" y="539"/>
                </a:lnTo>
                <a:lnTo>
                  <a:pt x="2702" y="541"/>
                </a:lnTo>
                <a:lnTo>
                  <a:pt x="2702" y="599"/>
                </a:lnTo>
                <a:lnTo>
                  <a:pt x="2696" y="595"/>
                </a:lnTo>
                <a:lnTo>
                  <a:pt x="2688" y="595"/>
                </a:lnTo>
                <a:lnTo>
                  <a:pt x="2683" y="595"/>
                </a:lnTo>
                <a:lnTo>
                  <a:pt x="2678" y="599"/>
                </a:lnTo>
                <a:lnTo>
                  <a:pt x="2674" y="603"/>
                </a:lnTo>
                <a:lnTo>
                  <a:pt x="2670" y="609"/>
                </a:lnTo>
                <a:lnTo>
                  <a:pt x="2669" y="613"/>
                </a:lnTo>
                <a:lnTo>
                  <a:pt x="2667" y="615"/>
                </a:lnTo>
                <a:lnTo>
                  <a:pt x="2666" y="619"/>
                </a:lnTo>
                <a:lnTo>
                  <a:pt x="2665" y="625"/>
                </a:lnTo>
                <a:lnTo>
                  <a:pt x="2664" y="633"/>
                </a:lnTo>
                <a:lnTo>
                  <a:pt x="2663" y="643"/>
                </a:lnTo>
                <a:lnTo>
                  <a:pt x="2663" y="777"/>
                </a:lnTo>
                <a:lnTo>
                  <a:pt x="2630" y="777"/>
                </a:lnTo>
                <a:close/>
                <a:moveTo>
                  <a:pt x="2735" y="511"/>
                </a:moveTo>
                <a:lnTo>
                  <a:pt x="2731" y="511"/>
                </a:lnTo>
                <a:lnTo>
                  <a:pt x="2728" y="509"/>
                </a:lnTo>
                <a:lnTo>
                  <a:pt x="2725" y="505"/>
                </a:lnTo>
                <a:lnTo>
                  <a:pt x="2722" y="501"/>
                </a:lnTo>
                <a:lnTo>
                  <a:pt x="2720" y="497"/>
                </a:lnTo>
                <a:lnTo>
                  <a:pt x="2719" y="491"/>
                </a:lnTo>
                <a:lnTo>
                  <a:pt x="2718" y="485"/>
                </a:lnTo>
                <a:lnTo>
                  <a:pt x="2717" y="479"/>
                </a:lnTo>
                <a:lnTo>
                  <a:pt x="2718" y="471"/>
                </a:lnTo>
                <a:lnTo>
                  <a:pt x="2719" y="465"/>
                </a:lnTo>
                <a:lnTo>
                  <a:pt x="2720" y="459"/>
                </a:lnTo>
                <a:lnTo>
                  <a:pt x="2722" y="455"/>
                </a:lnTo>
                <a:lnTo>
                  <a:pt x="2725" y="451"/>
                </a:lnTo>
                <a:lnTo>
                  <a:pt x="2728" y="447"/>
                </a:lnTo>
                <a:lnTo>
                  <a:pt x="2731" y="445"/>
                </a:lnTo>
                <a:lnTo>
                  <a:pt x="2735" y="445"/>
                </a:lnTo>
                <a:lnTo>
                  <a:pt x="2738" y="445"/>
                </a:lnTo>
                <a:lnTo>
                  <a:pt x="2742" y="447"/>
                </a:lnTo>
                <a:lnTo>
                  <a:pt x="2745" y="451"/>
                </a:lnTo>
                <a:lnTo>
                  <a:pt x="2747" y="455"/>
                </a:lnTo>
                <a:lnTo>
                  <a:pt x="2750" y="459"/>
                </a:lnTo>
                <a:lnTo>
                  <a:pt x="2751" y="465"/>
                </a:lnTo>
                <a:lnTo>
                  <a:pt x="2752" y="471"/>
                </a:lnTo>
                <a:lnTo>
                  <a:pt x="2753" y="479"/>
                </a:lnTo>
                <a:lnTo>
                  <a:pt x="2752" y="485"/>
                </a:lnTo>
                <a:lnTo>
                  <a:pt x="2751" y="491"/>
                </a:lnTo>
                <a:lnTo>
                  <a:pt x="2750" y="497"/>
                </a:lnTo>
                <a:lnTo>
                  <a:pt x="2747" y="501"/>
                </a:lnTo>
                <a:lnTo>
                  <a:pt x="2745" y="505"/>
                </a:lnTo>
                <a:lnTo>
                  <a:pt x="2742" y="509"/>
                </a:lnTo>
                <a:lnTo>
                  <a:pt x="2738" y="511"/>
                </a:lnTo>
                <a:lnTo>
                  <a:pt x="2735" y="511"/>
                </a:lnTo>
                <a:close/>
                <a:moveTo>
                  <a:pt x="2718" y="541"/>
                </a:moveTo>
                <a:lnTo>
                  <a:pt x="2751" y="541"/>
                </a:lnTo>
                <a:lnTo>
                  <a:pt x="2751" y="777"/>
                </a:lnTo>
                <a:lnTo>
                  <a:pt x="2718" y="777"/>
                </a:lnTo>
                <a:lnTo>
                  <a:pt x="2718" y="541"/>
                </a:lnTo>
                <a:close/>
                <a:moveTo>
                  <a:pt x="2831" y="781"/>
                </a:moveTo>
                <a:lnTo>
                  <a:pt x="2822" y="781"/>
                </a:lnTo>
                <a:lnTo>
                  <a:pt x="2818" y="779"/>
                </a:lnTo>
                <a:lnTo>
                  <a:pt x="2814" y="777"/>
                </a:lnTo>
                <a:lnTo>
                  <a:pt x="2807" y="773"/>
                </a:lnTo>
                <a:lnTo>
                  <a:pt x="2800" y="767"/>
                </a:lnTo>
                <a:lnTo>
                  <a:pt x="2794" y="757"/>
                </a:lnTo>
                <a:lnTo>
                  <a:pt x="2791" y="753"/>
                </a:lnTo>
                <a:lnTo>
                  <a:pt x="2788" y="749"/>
                </a:lnTo>
                <a:lnTo>
                  <a:pt x="2786" y="743"/>
                </a:lnTo>
                <a:lnTo>
                  <a:pt x="2784" y="737"/>
                </a:lnTo>
                <a:lnTo>
                  <a:pt x="2782" y="731"/>
                </a:lnTo>
                <a:lnTo>
                  <a:pt x="2780" y="723"/>
                </a:lnTo>
                <a:lnTo>
                  <a:pt x="2778" y="717"/>
                </a:lnTo>
                <a:lnTo>
                  <a:pt x="2777" y="709"/>
                </a:lnTo>
                <a:lnTo>
                  <a:pt x="2775" y="695"/>
                </a:lnTo>
                <a:lnTo>
                  <a:pt x="2773" y="677"/>
                </a:lnTo>
                <a:lnTo>
                  <a:pt x="2773" y="661"/>
                </a:lnTo>
                <a:lnTo>
                  <a:pt x="2773" y="643"/>
                </a:lnTo>
                <a:lnTo>
                  <a:pt x="2775" y="627"/>
                </a:lnTo>
                <a:lnTo>
                  <a:pt x="2776" y="619"/>
                </a:lnTo>
                <a:lnTo>
                  <a:pt x="2777" y="611"/>
                </a:lnTo>
                <a:lnTo>
                  <a:pt x="2780" y="597"/>
                </a:lnTo>
                <a:lnTo>
                  <a:pt x="2784" y="583"/>
                </a:lnTo>
                <a:lnTo>
                  <a:pt x="2789" y="573"/>
                </a:lnTo>
                <a:lnTo>
                  <a:pt x="2794" y="563"/>
                </a:lnTo>
                <a:lnTo>
                  <a:pt x="2800" y="553"/>
                </a:lnTo>
                <a:lnTo>
                  <a:pt x="2803" y="551"/>
                </a:lnTo>
                <a:lnTo>
                  <a:pt x="2807" y="547"/>
                </a:lnTo>
                <a:lnTo>
                  <a:pt x="2814" y="543"/>
                </a:lnTo>
                <a:lnTo>
                  <a:pt x="2818" y="541"/>
                </a:lnTo>
                <a:lnTo>
                  <a:pt x="2822" y="539"/>
                </a:lnTo>
                <a:lnTo>
                  <a:pt x="2831" y="539"/>
                </a:lnTo>
                <a:lnTo>
                  <a:pt x="2838" y="539"/>
                </a:lnTo>
                <a:lnTo>
                  <a:pt x="2845" y="541"/>
                </a:lnTo>
                <a:lnTo>
                  <a:pt x="2852" y="545"/>
                </a:lnTo>
                <a:lnTo>
                  <a:pt x="2858" y="549"/>
                </a:lnTo>
                <a:lnTo>
                  <a:pt x="2863" y="555"/>
                </a:lnTo>
                <a:lnTo>
                  <a:pt x="2868" y="563"/>
                </a:lnTo>
                <a:lnTo>
                  <a:pt x="2874" y="571"/>
                </a:lnTo>
                <a:lnTo>
                  <a:pt x="2877" y="581"/>
                </a:lnTo>
                <a:lnTo>
                  <a:pt x="2880" y="591"/>
                </a:lnTo>
                <a:lnTo>
                  <a:pt x="2882" y="603"/>
                </a:lnTo>
                <a:lnTo>
                  <a:pt x="2884" y="615"/>
                </a:lnTo>
                <a:lnTo>
                  <a:pt x="2885" y="629"/>
                </a:lnTo>
                <a:lnTo>
                  <a:pt x="2853" y="629"/>
                </a:lnTo>
                <a:lnTo>
                  <a:pt x="2852" y="621"/>
                </a:lnTo>
                <a:lnTo>
                  <a:pt x="2850" y="613"/>
                </a:lnTo>
                <a:lnTo>
                  <a:pt x="2848" y="607"/>
                </a:lnTo>
                <a:lnTo>
                  <a:pt x="2846" y="601"/>
                </a:lnTo>
                <a:lnTo>
                  <a:pt x="2843" y="595"/>
                </a:lnTo>
                <a:lnTo>
                  <a:pt x="2840" y="593"/>
                </a:lnTo>
                <a:lnTo>
                  <a:pt x="2836" y="591"/>
                </a:lnTo>
                <a:lnTo>
                  <a:pt x="2831" y="589"/>
                </a:lnTo>
                <a:lnTo>
                  <a:pt x="2826" y="591"/>
                </a:lnTo>
                <a:lnTo>
                  <a:pt x="2821" y="595"/>
                </a:lnTo>
                <a:lnTo>
                  <a:pt x="2817" y="599"/>
                </a:lnTo>
                <a:lnTo>
                  <a:pt x="2813" y="607"/>
                </a:lnTo>
                <a:lnTo>
                  <a:pt x="2812" y="613"/>
                </a:lnTo>
                <a:lnTo>
                  <a:pt x="2810" y="617"/>
                </a:lnTo>
                <a:lnTo>
                  <a:pt x="2808" y="629"/>
                </a:lnTo>
                <a:lnTo>
                  <a:pt x="2807" y="643"/>
                </a:lnTo>
                <a:lnTo>
                  <a:pt x="2806" y="659"/>
                </a:lnTo>
                <a:lnTo>
                  <a:pt x="2807" y="675"/>
                </a:lnTo>
                <a:lnTo>
                  <a:pt x="2808" y="689"/>
                </a:lnTo>
                <a:lnTo>
                  <a:pt x="2809" y="695"/>
                </a:lnTo>
                <a:lnTo>
                  <a:pt x="2810" y="701"/>
                </a:lnTo>
                <a:lnTo>
                  <a:pt x="2811" y="707"/>
                </a:lnTo>
                <a:lnTo>
                  <a:pt x="2813" y="711"/>
                </a:lnTo>
                <a:lnTo>
                  <a:pt x="2817" y="719"/>
                </a:lnTo>
                <a:lnTo>
                  <a:pt x="2819" y="723"/>
                </a:lnTo>
                <a:lnTo>
                  <a:pt x="2821" y="725"/>
                </a:lnTo>
                <a:lnTo>
                  <a:pt x="2826" y="729"/>
                </a:lnTo>
                <a:lnTo>
                  <a:pt x="2829" y="729"/>
                </a:lnTo>
                <a:lnTo>
                  <a:pt x="2831" y="731"/>
                </a:lnTo>
                <a:lnTo>
                  <a:pt x="2835" y="729"/>
                </a:lnTo>
                <a:lnTo>
                  <a:pt x="2839" y="727"/>
                </a:lnTo>
                <a:lnTo>
                  <a:pt x="2843" y="725"/>
                </a:lnTo>
                <a:lnTo>
                  <a:pt x="2846" y="719"/>
                </a:lnTo>
                <a:lnTo>
                  <a:pt x="2848" y="715"/>
                </a:lnTo>
                <a:lnTo>
                  <a:pt x="2850" y="707"/>
                </a:lnTo>
                <a:lnTo>
                  <a:pt x="2852" y="699"/>
                </a:lnTo>
                <a:lnTo>
                  <a:pt x="2853" y="691"/>
                </a:lnTo>
                <a:lnTo>
                  <a:pt x="2885" y="691"/>
                </a:lnTo>
                <a:lnTo>
                  <a:pt x="2884" y="703"/>
                </a:lnTo>
                <a:lnTo>
                  <a:pt x="2882" y="717"/>
                </a:lnTo>
                <a:lnTo>
                  <a:pt x="2881" y="723"/>
                </a:lnTo>
                <a:lnTo>
                  <a:pt x="2880" y="727"/>
                </a:lnTo>
                <a:lnTo>
                  <a:pt x="2879" y="733"/>
                </a:lnTo>
                <a:lnTo>
                  <a:pt x="2877" y="739"/>
                </a:lnTo>
                <a:lnTo>
                  <a:pt x="2874" y="749"/>
                </a:lnTo>
                <a:lnTo>
                  <a:pt x="2869" y="757"/>
                </a:lnTo>
                <a:lnTo>
                  <a:pt x="2864" y="765"/>
                </a:lnTo>
                <a:lnTo>
                  <a:pt x="2858" y="771"/>
                </a:lnTo>
                <a:lnTo>
                  <a:pt x="2852" y="775"/>
                </a:lnTo>
                <a:lnTo>
                  <a:pt x="2846" y="779"/>
                </a:lnTo>
                <a:lnTo>
                  <a:pt x="2839" y="781"/>
                </a:lnTo>
                <a:lnTo>
                  <a:pt x="2831" y="781"/>
                </a:lnTo>
                <a:close/>
                <a:moveTo>
                  <a:pt x="2939" y="781"/>
                </a:moveTo>
                <a:lnTo>
                  <a:pt x="2931" y="781"/>
                </a:lnTo>
                <a:lnTo>
                  <a:pt x="2928" y="779"/>
                </a:lnTo>
                <a:lnTo>
                  <a:pt x="2924" y="777"/>
                </a:lnTo>
                <a:lnTo>
                  <a:pt x="2917" y="771"/>
                </a:lnTo>
                <a:lnTo>
                  <a:pt x="2911" y="765"/>
                </a:lnTo>
                <a:lnTo>
                  <a:pt x="2909" y="759"/>
                </a:lnTo>
                <a:lnTo>
                  <a:pt x="2907" y="755"/>
                </a:lnTo>
                <a:lnTo>
                  <a:pt x="2905" y="749"/>
                </a:lnTo>
                <a:lnTo>
                  <a:pt x="2903" y="743"/>
                </a:lnTo>
                <a:lnTo>
                  <a:pt x="2902" y="735"/>
                </a:lnTo>
                <a:lnTo>
                  <a:pt x="2901" y="727"/>
                </a:lnTo>
                <a:lnTo>
                  <a:pt x="2901" y="719"/>
                </a:lnTo>
                <a:lnTo>
                  <a:pt x="2900" y="711"/>
                </a:lnTo>
                <a:lnTo>
                  <a:pt x="2901" y="699"/>
                </a:lnTo>
                <a:lnTo>
                  <a:pt x="2902" y="687"/>
                </a:lnTo>
                <a:lnTo>
                  <a:pt x="2904" y="679"/>
                </a:lnTo>
                <a:lnTo>
                  <a:pt x="2907" y="671"/>
                </a:lnTo>
                <a:lnTo>
                  <a:pt x="2910" y="663"/>
                </a:lnTo>
                <a:lnTo>
                  <a:pt x="2914" y="657"/>
                </a:lnTo>
                <a:lnTo>
                  <a:pt x="2918" y="651"/>
                </a:lnTo>
                <a:lnTo>
                  <a:pt x="2923" y="647"/>
                </a:lnTo>
                <a:lnTo>
                  <a:pt x="2928" y="645"/>
                </a:lnTo>
                <a:lnTo>
                  <a:pt x="2933" y="643"/>
                </a:lnTo>
                <a:lnTo>
                  <a:pt x="2945" y="639"/>
                </a:lnTo>
                <a:lnTo>
                  <a:pt x="2958" y="635"/>
                </a:lnTo>
                <a:lnTo>
                  <a:pt x="2963" y="635"/>
                </a:lnTo>
                <a:lnTo>
                  <a:pt x="2967" y="633"/>
                </a:lnTo>
                <a:lnTo>
                  <a:pt x="2969" y="631"/>
                </a:lnTo>
                <a:lnTo>
                  <a:pt x="2972" y="627"/>
                </a:lnTo>
                <a:lnTo>
                  <a:pt x="2973" y="623"/>
                </a:lnTo>
                <a:lnTo>
                  <a:pt x="2973" y="617"/>
                </a:lnTo>
                <a:lnTo>
                  <a:pt x="2973" y="611"/>
                </a:lnTo>
                <a:lnTo>
                  <a:pt x="2972" y="603"/>
                </a:lnTo>
                <a:lnTo>
                  <a:pt x="2971" y="599"/>
                </a:lnTo>
                <a:lnTo>
                  <a:pt x="2969" y="595"/>
                </a:lnTo>
                <a:lnTo>
                  <a:pt x="2966" y="591"/>
                </a:lnTo>
                <a:lnTo>
                  <a:pt x="2963" y="589"/>
                </a:lnTo>
                <a:lnTo>
                  <a:pt x="2960" y="587"/>
                </a:lnTo>
                <a:lnTo>
                  <a:pt x="2956" y="587"/>
                </a:lnTo>
                <a:lnTo>
                  <a:pt x="2951" y="587"/>
                </a:lnTo>
                <a:lnTo>
                  <a:pt x="2948" y="589"/>
                </a:lnTo>
                <a:lnTo>
                  <a:pt x="2944" y="591"/>
                </a:lnTo>
                <a:lnTo>
                  <a:pt x="2942" y="593"/>
                </a:lnTo>
                <a:lnTo>
                  <a:pt x="2939" y="599"/>
                </a:lnTo>
                <a:lnTo>
                  <a:pt x="2937" y="603"/>
                </a:lnTo>
                <a:lnTo>
                  <a:pt x="2936" y="607"/>
                </a:lnTo>
                <a:lnTo>
                  <a:pt x="2935" y="613"/>
                </a:lnTo>
                <a:lnTo>
                  <a:pt x="2905" y="609"/>
                </a:lnTo>
                <a:lnTo>
                  <a:pt x="2906" y="601"/>
                </a:lnTo>
                <a:lnTo>
                  <a:pt x="2907" y="593"/>
                </a:lnTo>
                <a:lnTo>
                  <a:pt x="2910" y="579"/>
                </a:lnTo>
                <a:lnTo>
                  <a:pt x="2915" y="567"/>
                </a:lnTo>
                <a:lnTo>
                  <a:pt x="2921" y="557"/>
                </a:lnTo>
                <a:lnTo>
                  <a:pt x="2925" y="553"/>
                </a:lnTo>
                <a:lnTo>
                  <a:pt x="2928" y="549"/>
                </a:lnTo>
                <a:lnTo>
                  <a:pt x="2930" y="547"/>
                </a:lnTo>
                <a:lnTo>
                  <a:pt x="2932" y="545"/>
                </a:lnTo>
                <a:lnTo>
                  <a:pt x="2937" y="543"/>
                </a:lnTo>
                <a:lnTo>
                  <a:pt x="2941" y="541"/>
                </a:lnTo>
                <a:lnTo>
                  <a:pt x="2946" y="539"/>
                </a:lnTo>
                <a:lnTo>
                  <a:pt x="2951" y="539"/>
                </a:lnTo>
                <a:lnTo>
                  <a:pt x="2956" y="539"/>
                </a:lnTo>
                <a:lnTo>
                  <a:pt x="2962" y="539"/>
                </a:lnTo>
                <a:lnTo>
                  <a:pt x="2969" y="541"/>
                </a:lnTo>
                <a:lnTo>
                  <a:pt x="2975" y="543"/>
                </a:lnTo>
                <a:lnTo>
                  <a:pt x="2980" y="547"/>
                </a:lnTo>
                <a:lnTo>
                  <a:pt x="2986" y="551"/>
                </a:lnTo>
                <a:lnTo>
                  <a:pt x="2991" y="557"/>
                </a:lnTo>
                <a:lnTo>
                  <a:pt x="2995" y="565"/>
                </a:lnTo>
                <a:lnTo>
                  <a:pt x="2999" y="573"/>
                </a:lnTo>
                <a:lnTo>
                  <a:pt x="3000" y="577"/>
                </a:lnTo>
                <a:lnTo>
                  <a:pt x="3002" y="583"/>
                </a:lnTo>
                <a:lnTo>
                  <a:pt x="3004" y="593"/>
                </a:lnTo>
                <a:lnTo>
                  <a:pt x="3005" y="605"/>
                </a:lnTo>
                <a:lnTo>
                  <a:pt x="3006" y="619"/>
                </a:lnTo>
                <a:lnTo>
                  <a:pt x="3006" y="777"/>
                </a:lnTo>
                <a:lnTo>
                  <a:pt x="2975" y="777"/>
                </a:lnTo>
                <a:lnTo>
                  <a:pt x="2975" y="745"/>
                </a:lnTo>
                <a:lnTo>
                  <a:pt x="2972" y="753"/>
                </a:lnTo>
                <a:lnTo>
                  <a:pt x="2969" y="759"/>
                </a:lnTo>
                <a:lnTo>
                  <a:pt x="2965" y="765"/>
                </a:lnTo>
                <a:lnTo>
                  <a:pt x="2961" y="771"/>
                </a:lnTo>
                <a:lnTo>
                  <a:pt x="2957" y="775"/>
                </a:lnTo>
                <a:lnTo>
                  <a:pt x="2954" y="777"/>
                </a:lnTo>
                <a:lnTo>
                  <a:pt x="2951" y="779"/>
                </a:lnTo>
                <a:lnTo>
                  <a:pt x="2946" y="781"/>
                </a:lnTo>
                <a:lnTo>
                  <a:pt x="2939" y="781"/>
                </a:lnTo>
                <a:close/>
                <a:moveTo>
                  <a:pt x="2949" y="737"/>
                </a:moveTo>
                <a:lnTo>
                  <a:pt x="2954" y="735"/>
                </a:lnTo>
                <a:lnTo>
                  <a:pt x="2959" y="733"/>
                </a:lnTo>
                <a:lnTo>
                  <a:pt x="2963" y="729"/>
                </a:lnTo>
                <a:lnTo>
                  <a:pt x="2966" y="725"/>
                </a:lnTo>
                <a:lnTo>
                  <a:pt x="2970" y="717"/>
                </a:lnTo>
                <a:lnTo>
                  <a:pt x="2972" y="711"/>
                </a:lnTo>
                <a:lnTo>
                  <a:pt x="2973" y="701"/>
                </a:lnTo>
                <a:lnTo>
                  <a:pt x="2973" y="693"/>
                </a:lnTo>
                <a:lnTo>
                  <a:pt x="2973" y="669"/>
                </a:lnTo>
                <a:lnTo>
                  <a:pt x="2971" y="671"/>
                </a:lnTo>
                <a:lnTo>
                  <a:pt x="2967" y="673"/>
                </a:lnTo>
                <a:lnTo>
                  <a:pt x="2959" y="677"/>
                </a:lnTo>
                <a:lnTo>
                  <a:pt x="2951" y="679"/>
                </a:lnTo>
                <a:lnTo>
                  <a:pt x="2943" y="683"/>
                </a:lnTo>
                <a:lnTo>
                  <a:pt x="2940" y="685"/>
                </a:lnTo>
                <a:lnTo>
                  <a:pt x="2937" y="689"/>
                </a:lnTo>
                <a:lnTo>
                  <a:pt x="2936" y="691"/>
                </a:lnTo>
                <a:lnTo>
                  <a:pt x="2935" y="693"/>
                </a:lnTo>
                <a:lnTo>
                  <a:pt x="2933" y="697"/>
                </a:lnTo>
                <a:lnTo>
                  <a:pt x="2932" y="703"/>
                </a:lnTo>
                <a:lnTo>
                  <a:pt x="2932" y="709"/>
                </a:lnTo>
                <a:lnTo>
                  <a:pt x="2932" y="715"/>
                </a:lnTo>
                <a:lnTo>
                  <a:pt x="2933" y="721"/>
                </a:lnTo>
                <a:lnTo>
                  <a:pt x="2934" y="725"/>
                </a:lnTo>
                <a:lnTo>
                  <a:pt x="2936" y="729"/>
                </a:lnTo>
                <a:lnTo>
                  <a:pt x="2939" y="733"/>
                </a:lnTo>
                <a:lnTo>
                  <a:pt x="2942" y="735"/>
                </a:lnTo>
                <a:lnTo>
                  <a:pt x="2945" y="737"/>
                </a:lnTo>
                <a:lnTo>
                  <a:pt x="2949" y="737"/>
                </a:lnTo>
                <a:close/>
                <a:moveTo>
                  <a:pt x="3065" y="777"/>
                </a:moveTo>
                <a:lnTo>
                  <a:pt x="3033" y="777"/>
                </a:lnTo>
                <a:lnTo>
                  <a:pt x="3033" y="463"/>
                </a:lnTo>
                <a:lnTo>
                  <a:pt x="3065" y="463"/>
                </a:lnTo>
                <a:lnTo>
                  <a:pt x="3065" y="777"/>
                </a:lnTo>
                <a:close/>
                <a:moveTo>
                  <a:pt x="1045" y="1234"/>
                </a:moveTo>
                <a:lnTo>
                  <a:pt x="1045" y="921"/>
                </a:lnTo>
                <a:lnTo>
                  <a:pt x="1150" y="921"/>
                </a:lnTo>
                <a:lnTo>
                  <a:pt x="1150" y="977"/>
                </a:lnTo>
                <a:lnTo>
                  <a:pt x="1078" y="977"/>
                </a:lnTo>
                <a:lnTo>
                  <a:pt x="1078" y="1050"/>
                </a:lnTo>
                <a:lnTo>
                  <a:pt x="1145" y="1050"/>
                </a:lnTo>
                <a:lnTo>
                  <a:pt x="1145" y="1106"/>
                </a:lnTo>
                <a:lnTo>
                  <a:pt x="1078" y="1106"/>
                </a:lnTo>
                <a:lnTo>
                  <a:pt x="1078" y="1180"/>
                </a:lnTo>
                <a:lnTo>
                  <a:pt x="1151" y="1180"/>
                </a:lnTo>
                <a:lnTo>
                  <a:pt x="1151" y="1234"/>
                </a:lnTo>
                <a:lnTo>
                  <a:pt x="1045" y="1234"/>
                </a:lnTo>
                <a:close/>
                <a:moveTo>
                  <a:pt x="1210" y="1098"/>
                </a:moveTo>
                <a:lnTo>
                  <a:pt x="1210" y="1234"/>
                </a:lnTo>
                <a:lnTo>
                  <a:pt x="1177" y="1234"/>
                </a:lnTo>
                <a:lnTo>
                  <a:pt x="1177" y="1000"/>
                </a:lnTo>
                <a:lnTo>
                  <a:pt x="1208" y="1000"/>
                </a:lnTo>
                <a:lnTo>
                  <a:pt x="1208" y="1040"/>
                </a:lnTo>
                <a:lnTo>
                  <a:pt x="1211" y="1032"/>
                </a:lnTo>
                <a:lnTo>
                  <a:pt x="1215" y="1022"/>
                </a:lnTo>
                <a:lnTo>
                  <a:pt x="1218" y="1014"/>
                </a:lnTo>
                <a:lnTo>
                  <a:pt x="1223" y="1008"/>
                </a:lnTo>
                <a:lnTo>
                  <a:pt x="1227" y="1004"/>
                </a:lnTo>
                <a:lnTo>
                  <a:pt x="1233" y="1000"/>
                </a:lnTo>
                <a:lnTo>
                  <a:pt x="1239" y="998"/>
                </a:lnTo>
                <a:lnTo>
                  <a:pt x="1245" y="997"/>
                </a:lnTo>
                <a:lnTo>
                  <a:pt x="1254" y="998"/>
                </a:lnTo>
                <a:lnTo>
                  <a:pt x="1258" y="1000"/>
                </a:lnTo>
                <a:lnTo>
                  <a:pt x="1262" y="1002"/>
                </a:lnTo>
                <a:lnTo>
                  <a:pt x="1265" y="1006"/>
                </a:lnTo>
                <a:lnTo>
                  <a:pt x="1268" y="1010"/>
                </a:lnTo>
                <a:lnTo>
                  <a:pt x="1272" y="1014"/>
                </a:lnTo>
                <a:lnTo>
                  <a:pt x="1274" y="1020"/>
                </a:lnTo>
                <a:lnTo>
                  <a:pt x="1277" y="1026"/>
                </a:lnTo>
                <a:lnTo>
                  <a:pt x="1279" y="1032"/>
                </a:lnTo>
                <a:lnTo>
                  <a:pt x="1281" y="1040"/>
                </a:lnTo>
                <a:lnTo>
                  <a:pt x="1283" y="1048"/>
                </a:lnTo>
                <a:lnTo>
                  <a:pt x="1284" y="1056"/>
                </a:lnTo>
                <a:lnTo>
                  <a:pt x="1285" y="1066"/>
                </a:lnTo>
                <a:lnTo>
                  <a:pt x="1285" y="1074"/>
                </a:lnTo>
                <a:lnTo>
                  <a:pt x="1286" y="1084"/>
                </a:lnTo>
                <a:lnTo>
                  <a:pt x="1286" y="1234"/>
                </a:lnTo>
                <a:lnTo>
                  <a:pt x="1253" y="1234"/>
                </a:lnTo>
                <a:lnTo>
                  <a:pt x="1253" y="1096"/>
                </a:lnTo>
                <a:lnTo>
                  <a:pt x="1253" y="1086"/>
                </a:lnTo>
                <a:lnTo>
                  <a:pt x="1252" y="1078"/>
                </a:lnTo>
                <a:lnTo>
                  <a:pt x="1250" y="1070"/>
                </a:lnTo>
                <a:lnTo>
                  <a:pt x="1247" y="1062"/>
                </a:lnTo>
                <a:lnTo>
                  <a:pt x="1244" y="1058"/>
                </a:lnTo>
                <a:lnTo>
                  <a:pt x="1241" y="1054"/>
                </a:lnTo>
                <a:lnTo>
                  <a:pt x="1237" y="1052"/>
                </a:lnTo>
                <a:lnTo>
                  <a:pt x="1232" y="1050"/>
                </a:lnTo>
                <a:lnTo>
                  <a:pt x="1227" y="1052"/>
                </a:lnTo>
                <a:lnTo>
                  <a:pt x="1223" y="1054"/>
                </a:lnTo>
                <a:lnTo>
                  <a:pt x="1219" y="1058"/>
                </a:lnTo>
                <a:lnTo>
                  <a:pt x="1216" y="1064"/>
                </a:lnTo>
                <a:lnTo>
                  <a:pt x="1213" y="1070"/>
                </a:lnTo>
                <a:lnTo>
                  <a:pt x="1211" y="1078"/>
                </a:lnTo>
                <a:lnTo>
                  <a:pt x="1210" y="1088"/>
                </a:lnTo>
                <a:lnTo>
                  <a:pt x="1210" y="1098"/>
                </a:lnTo>
                <a:close/>
                <a:moveTo>
                  <a:pt x="1366" y="1328"/>
                </a:moveTo>
                <a:lnTo>
                  <a:pt x="1355" y="1328"/>
                </a:lnTo>
                <a:lnTo>
                  <a:pt x="1345" y="1324"/>
                </a:lnTo>
                <a:lnTo>
                  <a:pt x="1339" y="1320"/>
                </a:lnTo>
                <a:lnTo>
                  <a:pt x="1335" y="1318"/>
                </a:lnTo>
                <a:lnTo>
                  <a:pt x="1331" y="1314"/>
                </a:lnTo>
                <a:lnTo>
                  <a:pt x="1328" y="1310"/>
                </a:lnTo>
                <a:lnTo>
                  <a:pt x="1324" y="1304"/>
                </a:lnTo>
                <a:lnTo>
                  <a:pt x="1322" y="1300"/>
                </a:lnTo>
                <a:lnTo>
                  <a:pt x="1319" y="1294"/>
                </a:lnTo>
                <a:lnTo>
                  <a:pt x="1317" y="1288"/>
                </a:lnTo>
                <a:lnTo>
                  <a:pt x="1313" y="1276"/>
                </a:lnTo>
                <a:lnTo>
                  <a:pt x="1312" y="1270"/>
                </a:lnTo>
                <a:lnTo>
                  <a:pt x="1311" y="1262"/>
                </a:lnTo>
                <a:lnTo>
                  <a:pt x="1342" y="1254"/>
                </a:lnTo>
                <a:lnTo>
                  <a:pt x="1344" y="1260"/>
                </a:lnTo>
                <a:lnTo>
                  <a:pt x="1345" y="1264"/>
                </a:lnTo>
                <a:lnTo>
                  <a:pt x="1347" y="1270"/>
                </a:lnTo>
                <a:lnTo>
                  <a:pt x="1350" y="1274"/>
                </a:lnTo>
                <a:lnTo>
                  <a:pt x="1353" y="1276"/>
                </a:lnTo>
                <a:lnTo>
                  <a:pt x="1357" y="1280"/>
                </a:lnTo>
                <a:lnTo>
                  <a:pt x="1362" y="1280"/>
                </a:lnTo>
                <a:lnTo>
                  <a:pt x="1367" y="1282"/>
                </a:lnTo>
                <a:lnTo>
                  <a:pt x="1372" y="1280"/>
                </a:lnTo>
                <a:lnTo>
                  <a:pt x="1376" y="1278"/>
                </a:lnTo>
                <a:lnTo>
                  <a:pt x="1381" y="1276"/>
                </a:lnTo>
                <a:lnTo>
                  <a:pt x="1384" y="1270"/>
                </a:lnTo>
                <a:lnTo>
                  <a:pt x="1386" y="1268"/>
                </a:lnTo>
                <a:lnTo>
                  <a:pt x="1387" y="1264"/>
                </a:lnTo>
                <a:lnTo>
                  <a:pt x="1390" y="1258"/>
                </a:lnTo>
                <a:lnTo>
                  <a:pt x="1391" y="1248"/>
                </a:lnTo>
                <a:lnTo>
                  <a:pt x="1391" y="1236"/>
                </a:lnTo>
                <a:lnTo>
                  <a:pt x="1391" y="1194"/>
                </a:lnTo>
                <a:lnTo>
                  <a:pt x="1389" y="1200"/>
                </a:lnTo>
                <a:lnTo>
                  <a:pt x="1386" y="1208"/>
                </a:lnTo>
                <a:lnTo>
                  <a:pt x="1382" y="1214"/>
                </a:lnTo>
                <a:lnTo>
                  <a:pt x="1379" y="1220"/>
                </a:lnTo>
                <a:lnTo>
                  <a:pt x="1374" y="1224"/>
                </a:lnTo>
                <a:lnTo>
                  <a:pt x="1369" y="1228"/>
                </a:lnTo>
                <a:lnTo>
                  <a:pt x="1363" y="1230"/>
                </a:lnTo>
                <a:lnTo>
                  <a:pt x="1356" y="1232"/>
                </a:lnTo>
                <a:lnTo>
                  <a:pt x="1350" y="1230"/>
                </a:lnTo>
                <a:lnTo>
                  <a:pt x="1344" y="1228"/>
                </a:lnTo>
                <a:lnTo>
                  <a:pt x="1337" y="1224"/>
                </a:lnTo>
                <a:lnTo>
                  <a:pt x="1331" y="1220"/>
                </a:lnTo>
                <a:lnTo>
                  <a:pt x="1326" y="1212"/>
                </a:lnTo>
                <a:lnTo>
                  <a:pt x="1321" y="1204"/>
                </a:lnTo>
                <a:lnTo>
                  <a:pt x="1319" y="1198"/>
                </a:lnTo>
                <a:lnTo>
                  <a:pt x="1317" y="1194"/>
                </a:lnTo>
                <a:lnTo>
                  <a:pt x="1314" y="1182"/>
                </a:lnTo>
                <a:lnTo>
                  <a:pt x="1311" y="1168"/>
                </a:lnTo>
                <a:lnTo>
                  <a:pt x="1309" y="1152"/>
                </a:lnTo>
                <a:lnTo>
                  <a:pt x="1308" y="1136"/>
                </a:lnTo>
                <a:lnTo>
                  <a:pt x="1308" y="1116"/>
                </a:lnTo>
                <a:lnTo>
                  <a:pt x="1308" y="1098"/>
                </a:lnTo>
                <a:lnTo>
                  <a:pt x="1309" y="1080"/>
                </a:lnTo>
                <a:lnTo>
                  <a:pt x="1311" y="1064"/>
                </a:lnTo>
                <a:lnTo>
                  <a:pt x="1314" y="1050"/>
                </a:lnTo>
                <a:lnTo>
                  <a:pt x="1318" y="1038"/>
                </a:lnTo>
                <a:lnTo>
                  <a:pt x="1322" y="1026"/>
                </a:lnTo>
                <a:lnTo>
                  <a:pt x="1326" y="1018"/>
                </a:lnTo>
                <a:lnTo>
                  <a:pt x="1329" y="1014"/>
                </a:lnTo>
                <a:lnTo>
                  <a:pt x="1332" y="1010"/>
                </a:lnTo>
                <a:lnTo>
                  <a:pt x="1337" y="1004"/>
                </a:lnTo>
                <a:lnTo>
                  <a:pt x="1344" y="1000"/>
                </a:lnTo>
                <a:lnTo>
                  <a:pt x="1350" y="998"/>
                </a:lnTo>
                <a:lnTo>
                  <a:pt x="1356" y="997"/>
                </a:lnTo>
                <a:lnTo>
                  <a:pt x="1361" y="997"/>
                </a:lnTo>
                <a:lnTo>
                  <a:pt x="1365" y="998"/>
                </a:lnTo>
                <a:lnTo>
                  <a:pt x="1369" y="1000"/>
                </a:lnTo>
                <a:lnTo>
                  <a:pt x="1373" y="1002"/>
                </a:lnTo>
                <a:lnTo>
                  <a:pt x="1376" y="1006"/>
                </a:lnTo>
                <a:lnTo>
                  <a:pt x="1379" y="1010"/>
                </a:lnTo>
                <a:lnTo>
                  <a:pt x="1381" y="1014"/>
                </a:lnTo>
                <a:lnTo>
                  <a:pt x="1384" y="1020"/>
                </a:lnTo>
                <a:lnTo>
                  <a:pt x="1387" y="1030"/>
                </a:lnTo>
                <a:lnTo>
                  <a:pt x="1390" y="1038"/>
                </a:lnTo>
                <a:lnTo>
                  <a:pt x="1391" y="1000"/>
                </a:lnTo>
                <a:lnTo>
                  <a:pt x="1424" y="1000"/>
                </a:lnTo>
                <a:lnTo>
                  <a:pt x="1424" y="1238"/>
                </a:lnTo>
                <a:lnTo>
                  <a:pt x="1423" y="1252"/>
                </a:lnTo>
                <a:lnTo>
                  <a:pt x="1423" y="1258"/>
                </a:lnTo>
                <a:lnTo>
                  <a:pt x="1422" y="1264"/>
                </a:lnTo>
                <a:lnTo>
                  <a:pt x="1419" y="1276"/>
                </a:lnTo>
                <a:lnTo>
                  <a:pt x="1416" y="1288"/>
                </a:lnTo>
                <a:lnTo>
                  <a:pt x="1412" y="1298"/>
                </a:lnTo>
                <a:lnTo>
                  <a:pt x="1407" y="1306"/>
                </a:lnTo>
                <a:lnTo>
                  <a:pt x="1402" y="1312"/>
                </a:lnTo>
                <a:lnTo>
                  <a:pt x="1396" y="1318"/>
                </a:lnTo>
                <a:lnTo>
                  <a:pt x="1389" y="1322"/>
                </a:lnTo>
                <a:lnTo>
                  <a:pt x="1386" y="1324"/>
                </a:lnTo>
                <a:lnTo>
                  <a:pt x="1382" y="1326"/>
                </a:lnTo>
                <a:lnTo>
                  <a:pt x="1374" y="1328"/>
                </a:lnTo>
                <a:lnTo>
                  <a:pt x="1366" y="1328"/>
                </a:lnTo>
                <a:close/>
                <a:moveTo>
                  <a:pt x="1367" y="1182"/>
                </a:moveTo>
                <a:lnTo>
                  <a:pt x="1372" y="1182"/>
                </a:lnTo>
                <a:lnTo>
                  <a:pt x="1375" y="1180"/>
                </a:lnTo>
                <a:lnTo>
                  <a:pt x="1377" y="1178"/>
                </a:lnTo>
                <a:lnTo>
                  <a:pt x="1381" y="1172"/>
                </a:lnTo>
                <a:lnTo>
                  <a:pt x="1383" y="1170"/>
                </a:lnTo>
                <a:lnTo>
                  <a:pt x="1385" y="1164"/>
                </a:lnTo>
                <a:lnTo>
                  <a:pt x="1388" y="1156"/>
                </a:lnTo>
                <a:lnTo>
                  <a:pt x="1390" y="1144"/>
                </a:lnTo>
                <a:lnTo>
                  <a:pt x="1391" y="1132"/>
                </a:lnTo>
                <a:lnTo>
                  <a:pt x="1391" y="1116"/>
                </a:lnTo>
                <a:lnTo>
                  <a:pt x="1391" y="1102"/>
                </a:lnTo>
                <a:lnTo>
                  <a:pt x="1390" y="1088"/>
                </a:lnTo>
                <a:lnTo>
                  <a:pt x="1388" y="1076"/>
                </a:lnTo>
                <a:lnTo>
                  <a:pt x="1385" y="1066"/>
                </a:lnTo>
                <a:lnTo>
                  <a:pt x="1383" y="1062"/>
                </a:lnTo>
                <a:lnTo>
                  <a:pt x="1381" y="1058"/>
                </a:lnTo>
                <a:lnTo>
                  <a:pt x="1379" y="1056"/>
                </a:lnTo>
                <a:lnTo>
                  <a:pt x="1377" y="1052"/>
                </a:lnTo>
                <a:lnTo>
                  <a:pt x="1372" y="1050"/>
                </a:lnTo>
                <a:lnTo>
                  <a:pt x="1370" y="1048"/>
                </a:lnTo>
                <a:lnTo>
                  <a:pt x="1367" y="1048"/>
                </a:lnTo>
                <a:lnTo>
                  <a:pt x="1361" y="1050"/>
                </a:lnTo>
                <a:lnTo>
                  <a:pt x="1356" y="1054"/>
                </a:lnTo>
                <a:lnTo>
                  <a:pt x="1354" y="1056"/>
                </a:lnTo>
                <a:lnTo>
                  <a:pt x="1352" y="1058"/>
                </a:lnTo>
                <a:lnTo>
                  <a:pt x="1350" y="1062"/>
                </a:lnTo>
                <a:lnTo>
                  <a:pt x="1348" y="1068"/>
                </a:lnTo>
                <a:lnTo>
                  <a:pt x="1345" y="1078"/>
                </a:lnTo>
                <a:lnTo>
                  <a:pt x="1343" y="1090"/>
                </a:lnTo>
                <a:lnTo>
                  <a:pt x="1342" y="1102"/>
                </a:lnTo>
                <a:lnTo>
                  <a:pt x="1342" y="1116"/>
                </a:lnTo>
                <a:lnTo>
                  <a:pt x="1342" y="1130"/>
                </a:lnTo>
                <a:lnTo>
                  <a:pt x="1343" y="1144"/>
                </a:lnTo>
                <a:lnTo>
                  <a:pt x="1345" y="1156"/>
                </a:lnTo>
                <a:lnTo>
                  <a:pt x="1348" y="1164"/>
                </a:lnTo>
                <a:lnTo>
                  <a:pt x="1352" y="1172"/>
                </a:lnTo>
                <a:lnTo>
                  <a:pt x="1356" y="1178"/>
                </a:lnTo>
                <a:lnTo>
                  <a:pt x="1361" y="1182"/>
                </a:lnTo>
                <a:lnTo>
                  <a:pt x="1367" y="1182"/>
                </a:lnTo>
                <a:close/>
                <a:moveTo>
                  <a:pt x="1467" y="969"/>
                </a:moveTo>
                <a:lnTo>
                  <a:pt x="1464" y="969"/>
                </a:lnTo>
                <a:lnTo>
                  <a:pt x="1461" y="967"/>
                </a:lnTo>
                <a:lnTo>
                  <a:pt x="1458" y="965"/>
                </a:lnTo>
                <a:lnTo>
                  <a:pt x="1455" y="961"/>
                </a:lnTo>
                <a:lnTo>
                  <a:pt x="1453" y="955"/>
                </a:lnTo>
                <a:lnTo>
                  <a:pt x="1451" y="949"/>
                </a:lnTo>
                <a:lnTo>
                  <a:pt x="1450" y="943"/>
                </a:lnTo>
                <a:lnTo>
                  <a:pt x="1450" y="937"/>
                </a:lnTo>
                <a:lnTo>
                  <a:pt x="1450" y="931"/>
                </a:lnTo>
                <a:lnTo>
                  <a:pt x="1451" y="925"/>
                </a:lnTo>
                <a:lnTo>
                  <a:pt x="1453" y="919"/>
                </a:lnTo>
                <a:lnTo>
                  <a:pt x="1455" y="913"/>
                </a:lnTo>
                <a:lnTo>
                  <a:pt x="1458" y="909"/>
                </a:lnTo>
                <a:lnTo>
                  <a:pt x="1461" y="907"/>
                </a:lnTo>
                <a:lnTo>
                  <a:pt x="1464" y="905"/>
                </a:lnTo>
                <a:lnTo>
                  <a:pt x="1467" y="903"/>
                </a:lnTo>
                <a:lnTo>
                  <a:pt x="1471" y="905"/>
                </a:lnTo>
                <a:lnTo>
                  <a:pt x="1474" y="907"/>
                </a:lnTo>
                <a:lnTo>
                  <a:pt x="1477" y="909"/>
                </a:lnTo>
                <a:lnTo>
                  <a:pt x="1480" y="913"/>
                </a:lnTo>
                <a:lnTo>
                  <a:pt x="1482" y="919"/>
                </a:lnTo>
                <a:lnTo>
                  <a:pt x="1484" y="925"/>
                </a:lnTo>
                <a:lnTo>
                  <a:pt x="1485" y="931"/>
                </a:lnTo>
                <a:lnTo>
                  <a:pt x="1485" y="937"/>
                </a:lnTo>
                <a:lnTo>
                  <a:pt x="1485" y="943"/>
                </a:lnTo>
                <a:lnTo>
                  <a:pt x="1484" y="949"/>
                </a:lnTo>
                <a:lnTo>
                  <a:pt x="1482" y="955"/>
                </a:lnTo>
                <a:lnTo>
                  <a:pt x="1480" y="961"/>
                </a:lnTo>
                <a:lnTo>
                  <a:pt x="1477" y="965"/>
                </a:lnTo>
                <a:lnTo>
                  <a:pt x="1474" y="967"/>
                </a:lnTo>
                <a:lnTo>
                  <a:pt x="1471" y="969"/>
                </a:lnTo>
                <a:lnTo>
                  <a:pt x="1467" y="969"/>
                </a:lnTo>
                <a:close/>
                <a:moveTo>
                  <a:pt x="1451" y="1000"/>
                </a:moveTo>
                <a:lnTo>
                  <a:pt x="1484" y="1000"/>
                </a:lnTo>
                <a:lnTo>
                  <a:pt x="1484" y="1234"/>
                </a:lnTo>
                <a:lnTo>
                  <a:pt x="1451" y="1234"/>
                </a:lnTo>
                <a:lnTo>
                  <a:pt x="1451" y="1000"/>
                </a:lnTo>
                <a:close/>
                <a:moveTo>
                  <a:pt x="1544" y="1098"/>
                </a:moveTo>
                <a:lnTo>
                  <a:pt x="1544" y="1234"/>
                </a:lnTo>
                <a:lnTo>
                  <a:pt x="1511" y="1234"/>
                </a:lnTo>
                <a:lnTo>
                  <a:pt x="1511" y="1000"/>
                </a:lnTo>
                <a:lnTo>
                  <a:pt x="1542" y="1000"/>
                </a:lnTo>
                <a:lnTo>
                  <a:pt x="1542" y="1040"/>
                </a:lnTo>
                <a:lnTo>
                  <a:pt x="1545" y="1032"/>
                </a:lnTo>
                <a:lnTo>
                  <a:pt x="1549" y="1022"/>
                </a:lnTo>
                <a:lnTo>
                  <a:pt x="1553" y="1014"/>
                </a:lnTo>
                <a:lnTo>
                  <a:pt x="1557" y="1008"/>
                </a:lnTo>
                <a:lnTo>
                  <a:pt x="1562" y="1004"/>
                </a:lnTo>
                <a:lnTo>
                  <a:pt x="1567" y="1000"/>
                </a:lnTo>
                <a:lnTo>
                  <a:pt x="1573" y="998"/>
                </a:lnTo>
                <a:lnTo>
                  <a:pt x="1579" y="997"/>
                </a:lnTo>
                <a:lnTo>
                  <a:pt x="1588" y="998"/>
                </a:lnTo>
                <a:lnTo>
                  <a:pt x="1592" y="1000"/>
                </a:lnTo>
                <a:lnTo>
                  <a:pt x="1596" y="1002"/>
                </a:lnTo>
                <a:lnTo>
                  <a:pt x="1599" y="1006"/>
                </a:lnTo>
                <a:lnTo>
                  <a:pt x="1603" y="1010"/>
                </a:lnTo>
                <a:lnTo>
                  <a:pt x="1606" y="1014"/>
                </a:lnTo>
                <a:lnTo>
                  <a:pt x="1609" y="1020"/>
                </a:lnTo>
                <a:lnTo>
                  <a:pt x="1611" y="1026"/>
                </a:lnTo>
                <a:lnTo>
                  <a:pt x="1614" y="1032"/>
                </a:lnTo>
                <a:lnTo>
                  <a:pt x="1616" y="1040"/>
                </a:lnTo>
                <a:lnTo>
                  <a:pt x="1617" y="1048"/>
                </a:lnTo>
                <a:lnTo>
                  <a:pt x="1618" y="1056"/>
                </a:lnTo>
                <a:lnTo>
                  <a:pt x="1619" y="1066"/>
                </a:lnTo>
                <a:lnTo>
                  <a:pt x="1620" y="1074"/>
                </a:lnTo>
                <a:lnTo>
                  <a:pt x="1620" y="1084"/>
                </a:lnTo>
                <a:lnTo>
                  <a:pt x="1620" y="1234"/>
                </a:lnTo>
                <a:lnTo>
                  <a:pt x="1587" y="1234"/>
                </a:lnTo>
                <a:lnTo>
                  <a:pt x="1587" y="1096"/>
                </a:lnTo>
                <a:lnTo>
                  <a:pt x="1587" y="1086"/>
                </a:lnTo>
                <a:lnTo>
                  <a:pt x="1586" y="1078"/>
                </a:lnTo>
                <a:lnTo>
                  <a:pt x="1584" y="1070"/>
                </a:lnTo>
                <a:lnTo>
                  <a:pt x="1582" y="1062"/>
                </a:lnTo>
                <a:lnTo>
                  <a:pt x="1579" y="1058"/>
                </a:lnTo>
                <a:lnTo>
                  <a:pt x="1575" y="1054"/>
                </a:lnTo>
                <a:lnTo>
                  <a:pt x="1571" y="1052"/>
                </a:lnTo>
                <a:lnTo>
                  <a:pt x="1566" y="1050"/>
                </a:lnTo>
                <a:lnTo>
                  <a:pt x="1562" y="1052"/>
                </a:lnTo>
                <a:lnTo>
                  <a:pt x="1557" y="1054"/>
                </a:lnTo>
                <a:lnTo>
                  <a:pt x="1553" y="1058"/>
                </a:lnTo>
                <a:lnTo>
                  <a:pt x="1550" y="1064"/>
                </a:lnTo>
                <a:lnTo>
                  <a:pt x="1547" y="1070"/>
                </a:lnTo>
                <a:lnTo>
                  <a:pt x="1546" y="1078"/>
                </a:lnTo>
                <a:lnTo>
                  <a:pt x="1544" y="1088"/>
                </a:lnTo>
                <a:lnTo>
                  <a:pt x="1544" y="1098"/>
                </a:lnTo>
                <a:close/>
                <a:moveTo>
                  <a:pt x="1700" y="1240"/>
                </a:moveTo>
                <a:lnTo>
                  <a:pt x="1691" y="1238"/>
                </a:lnTo>
                <a:lnTo>
                  <a:pt x="1687" y="1238"/>
                </a:lnTo>
                <a:lnTo>
                  <a:pt x="1683" y="1236"/>
                </a:lnTo>
                <a:lnTo>
                  <a:pt x="1675" y="1232"/>
                </a:lnTo>
                <a:lnTo>
                  <a:pt x="1668" y="1224"/>
                </a:lnTo>
                <a:lnTo>
                  <a:pt x="1662" y="1216"/>
                </a:lnTo>
                <a:lnTo>
                  <a:pt x="1657" y="1206"/>
                </a:lnTo>
                <a:lnTo>
                  <a:pt x="1652" y="1196"/>
                </a:lnTo>
                <a:lnTo>
                  <a:pt x="1648" y="1182"/>
                </a:lnTo>
                <a:lnTo>
                  <a:pt x="1645" y="1168"/>
                </a:lnTo>
                <a:lnTo>
                  <a:pt x="1643" y="1152"/>
                </a:lnTo>
                <a:lnTo>
                  <a:pt x="1642" y="1136"/>
                </a:lnTo>
                <a:lnTo>
                  <a:pt x="1641" y="1118"/>
                </a:lnTo>
                <a:lnTo>
                  <a:pt x="1642" y="1100"/>
                </a:lnTo>
                <a:lnTo>
                  <a:pt x="1643" y="1084"/>
                </a:lnTo>
                <a:lnTo>
                  <a:pt x="1644" y="1076"/>
                </a:lnTo>
                <a:lnTo>
                  <a:pt x="1645" y="1068"/>
                </a:lnTo>
                <a:lnTo>
                  <a:pt x="1648" y="1054"/>
                </a:lnTo>
                <a:lnTo>
                  <a:pt x="1652" y="1042"/>
                </a:lnTo>
                <a:lnTo>
                  <a:pt x="1657" y="1030"/>
                </a:lnTo>
                <a:lnTo>
                  <a:pt x="1662" y="1020"/>
                </a:lnTo>
                <a:lnTo>
                  <a:pt x="1668" y="1012"/>
                </a:lnTo>
                <a:lnTo>
                  <a:pt x="1671" y="1008"/>
                </a:lnTo>
                <a:lnTo>
                  <a:pt x="1675" y="1004"/>
                </a:lnTo>
                <a:lnTo>
                  <a:pt x="1682" y="1000"/>
                </a:lnTo>
                <a:lnTo>
                  <a:pt x="1690" y="998"/>
                </a:lnTo>
                <a:lnTo>
                  <a:pt x="1698" y="997"/>
                </a:lnTo>
                <a:lnTo>
                  <a:pt x="1706" y="998"/>
                </a:lnTo>
                <a:lnTo>
                  <a:pt x="1713" y="1000"/>
                </a:lnTo>
                <a:lnTo>
                  <a:pt x="1720" y="1004"/>
                </a:lnTo>
                <a:lnTo>
                  <a:pt x="1727" y="1010"/>
                </a:lnTo>
                <a:lnTo>
                  <a:pt x="1733" y="1016"/>
                </a:lnTo>
                <a:lnTo>
                  <a:pt x="1739" y="1026"/>
                </a:lnTo>
                <a:lnTo>
                  <a:pt x="1743" y="1036"/>
                </a:lnTo>
                <a:lnTo>
                  <a:pt x="1747" y="1050"/>
                </a:lnTo>
                <a:lnTo>
                  <a:pt x="1751" y="1064"/>
                </a:lnTo>
                <a:lnTo>
                  <a:pt x="1752" y="1072"/>
                </a:lnTo>
                <a:lnTo>
                  <a:pt x="1753" y="1080"/>
                </a:lnTo>
                <a:lnTo>
                  <a:pt x="1754" y="1096"/>
                </a:lnTo>
                <a:lnTo>
                  <a:pt x="1755" y="1116"/>
                </a:lnTo>
                <a:lnTo>
                  <a:pt x="1755" y="1134"/>
                </a:lnTo>
                <a:lnTo>
                  <a:pt x="1673" y="1134"/>
                </a:lnTo>
                <a:lnTo>
                  <a:pt x="1674" y="1146"/>
                </a:lnTo>
                <a:lnTo>
                  <a:pt x="1675" y="1158"/>
                </a:lnTo>
                <a:lnTo>
                  <a:pt x="1676" y="1162"/>
                </a:lnTo>
                <a:lnTo>
                  <a:pt x="1678" y="1168"/>
                </a:lnTo>
                <a:lnTo>
                  <a:pt x="1681" y="1176"/>
                </a:lnTo>
                <a:lnTo>
                  <a:pt x="1683" y="1180"/>
                </a:lnTo>
                <a:lnTo>
                  <a:pt x="1685" y="1182"/>
                </a:lnTo>
                <a:lnTo>
                  <a:pt x="1689" y="1186"/>
                </a:lnTo>
                <a:lnTo>
                  <a:pt x="1692" y="1188"/>
                </a:lnTo>
                <a:lnTo>
                  <a:pt x="1694" y="1190"/>
                </a:lnTo>
                <a:lnTo>
                  <a:pt x="1700" y="1190"/>
                </a:lnTo>
                <a:lnTo>
                  <a:pt x="1708" y="1190"/>
                </a:lnTo>
                <a:lnTo>
                  <a:pt x="1711" y="1186"/>
                </a:lnTo>
                <a:lnTo>
                  <a:pt x="1714" y="1184"/>
                </a:lnTo>
                <a:lnTo>
                  <a:pt x="1717" y="1180"/>
                </a:lnTo>
                <a:lnTo>
                  <a:pt x="1719" y="1176"/>
                </a:lnTo>
                <a:lnTo>
                  <a:pt x="1721" y="1170"/>
                </a:lnTo>
                <a:lnTo>
                  <a:pt x="1724" y="1164"/>
                </a:lnTo>
                <a:lnTo>
                  <a:pt x="1754" y="1168"/>
                </a:lnTo>
                <a:lnTo>
                  <a:pt x="1753" y="1176"/>
                </a:lnTo>
                <a:lnTo>
                  <a:pt x="1752" y="1184"/>
                </a:lnTo>
                <a:lnTo>
                  <a:pt x="1750" y="1190"/>
                </a:lnTo>
                <a:lnTo>
                  <a:pt x="1748" y="1196"/>
                </a:lnTo>
                <a:lnTo>
                  <a:pt x="1743" y="1210"/>
                </a:lnTo>
                <a:lnTo>
                  <a:pt x="1740" y="1214"/>
                </a:lnTo>
                <a:lnTo>
                  <a:pt x="1737" y="1220"/>
                </a:lnTo>
                <a:lnTo>
                  <a:pt x="1733" y="1224"/>
                </a:lnTo>
                <a:lnTo>
                  <a:pt x="1729" y="1228"/>
                </a:lnTo>
                <a:lnTo>
                  <a:pt x="1725" y="1232"/>
                </a:lnTo>
                <a:lnTo>
                  <a:pt x="1720" y="1234"/>
                </a:lnTo>
                <a:lnTo>
                  <a:pt x="1715" y="1236"/>
                </a:lnTo>
                <a:lnTo>
                  <a:pt x="1710" y="1238"/>
                </a:lnTo>
                <a:lnTo>
                  <a:pt x="1705" y="1240"/>
                </a:lnTo>
                <a:lnTo>
                  <a:pt x="1700" y="1240"/>
                </a:lnTo>
                <a:close/>
                <a:moveTo>
                  <a:pt x="1673" y="1094"/>
                </a:moveTo>
                <a:lnTo>
                  <a:pt x="1724" y="1094"/>
                </a:lnTo>
                <a:lnTo>
                  <a:pt x="1724" y="1084"/>
                </a:lnTo>
                <a:lnTo>
                  <a:pt x="1721" y="1074"/>
                </a:lnTo>
                <a:lnTo>
                  <a:pt x="1719" y="1066"/>
                </a:lnTo>
                <a:lnTo>
                  <a:pt x="1716" y="1058"/>
                </a:lnTo>
                <a:lnTo>
                  <a:pt x="1714" y="1056"/>
                </a:lnTo>
                <a:lnTo>
                  <a:pt x="1713" y="1052"/>
                </a:lnTo>
                <a:lnTo>
                  <a:pt x="1709" y="1048"/>
                </a:lnTo>
                <a:lnTo>
                  <a:pt x="1704" y="1046"/>
                </a:lnTo>
                <a:lnTo>
                  <a:pt x="1699" y="1046"/>
                </a:lnTo>
                <a:lnTo>
                  <a:pt x="1694" y="1046"/>
                </a:lnTo>
                <a:lnTo>
                  <a:pt x="1689" y="1048"/>
                </a:lnTo>
                <a:lnTo>
                  <a:pt x="1687" y="1050"/>
                </a:lnTo>
                <a:lnTo>
                  <a:pt x="1685" y="1052"/>
                </a:lnTo>
                <a:lnTo>
                  <a:pt x="1681" y="1060"/>
                </a:lnTo>
                <a:lnTo>
                  <a:pt x="1678" y="1066"/>
                </a:lnTo>
                <a:lnTo>
                  <a:pt x="1676" y="1074"/>
                </a:lnTo>
                <a:lnTo>
                  <a:pt x="1674" y="1084"/>
                </a:lnTo>
                <a:lnTo>
                  <a:pt x="1673" y="1094"/>
                </a:lnTo>
                <a:close/>
                <a:moveTo>
                  <a:pt x="1830" y="1240"/>
                </a:moveTo>
                <a:lnTo>
                  <a:pt x="1821" y="1238"/>
                </a:lnTo>
                <a:lnTo>
                  <a:pt x="1817" y="1238"/>
                </a:lnTo>
                <a:lnTo>
                  <a:pt x="1813" y="1236"/>
                </a:lnTo>
                <a:lnTo>
                  <a:pt x="1806" y="1232"/>
                </a:lnTo>
                <a:lnTo>
                  <a:pt x="1799" y="1224"/>
                </a:lnTo>
                <a:lnTo>
                  <a:pt x="1793" y="1216"/>
                </a:lnTo>
                <a:lnTo>
                  <a:pt x="1787" y="1206"/>
                </a:lnTo>
                <a:lnTo>
                  <a:pt x="1783" y="1196"/>
                </a:lnTo>
                <a:lnTo>
                  <a:pt x="1779" y="1182"/>
                </a:lnTo>
                <a:lnTo>
                  <a:pt x="1776" y="1168"/>
                </a:lnTo>
                <a:lnTo>
                  <a:pt x="1773" y="1152"/>
                </a:lnTo>
                <a:lnTo>
                  <a:pt x="1772" y="1136"/>
                </a:lnTo>
                <a:lnTo>
                  <a:pt x="1772" y="1118"/>
                </a:lnTo>
                <a:lnTo>
                  <a:pt x="1772" y="1100"/>
                </a:lnTo>
                <a:lnTo>
                  <a:pt x="1773" y="1084"/>
                </a:lnTo>
                <a:lnTo>
                  <a:pt x="1774" y="1076"/>
                </a:lnTo>
                <a:lnTo>
                  <a:pt x="1776" y="1068"/>
                </a:lnTo>
                <a:lnTo>
                  <a:pt x="1779" y="1054"/>
                </a:lnTo>
                <a:lnTo>
                  <a:pt x="1783" y="1042"/>
                </a:lnTo>
                <a:lnTo>
                  <a:pt x="1787" y="1030"/>
                </a:lnTo>
                <a:lnTo>
                  <a:pt x="1793" y="1020"/>
                </a:lnTo>
                <a:lnTo>
                  <a:pt x="1799" y="1012"/>
                </a:lnTo>
                <a:lnTo>
                  <a:pt x="1802" y="1008"/>
                </a:lnTo>
                <a:lnTo>
                  <a:pt x="1805" y="1004"/>
                </a:lnTo>
                <a:lnTo>
                  <a:pt x="1813" y="1000"/>
                </a:lnTo>
                <a:lnTo>
                  <a:pt x="1820" y="998"/>
                </a:lnTo>
                <a:lnTo>
                  <a:pt x="1829" y="997"/>
                </a:lnTo>
                <a:lnTo>
                  <a:pt x="1836" y="998"/>
                </a:lnTo>
                <a:lnTo>
                  <a:pt x="1844" y="1000"/>
                </a:lnTo>
                <a:lnTo>
                  <a:pt x="1850" y="1004"/>
                </a:lnTo>
                <a:lnTo>
                  <a:pt x="1857" y="1010"/>
                </a:lnTo>
                <a:lnTo>
                  <a:pt x="1863" y="1016"/>
                </a:lnTo>
                <a:lnTo>
                  <a:pt x="1868" y="1026"/>
                </a:lnTo>
                <a:lnTo>
                  <a:pt x="1873" y="1036"/>
                </a:lnTo>
                <a:lnTo>
                  <a:pt x="1877" y="1050"/>
                </a:lnTo>
                <a:lnTo>
                  <a:pt x="1880" y="1064"/>
                </a:lnTo>
                <a:lnTo>
                  <a:pt x="1881" y="1072"/>
                </a:lnTo>
                <a:lnTo>
                  <a:pt x="1882" y="1080"/>
                </a:lnTo>
                <a:lnTo>
                  <a:pt x="1884" y="1096"/>
                </a:lnTo>
                <a:lnTo>
                  <a:pt x="1884" y="1116"/>
                </a:lnTo>
                <a:lnTo>
                  <a:pt x="1884" y="1134"/>
                </a:lnTo>
                <a:lnTo>
                  <a:pt x="1804" y="1134"/>
                </a:lnTo>
                <a:lnTo>
                  <a:pt x="1804" y="1146"/>
                </a:lnTo>
                <a:lnTo>
                  <a:pt x="1806" y="1158"/>
                </a:lnTo>
                <a:lnTo>
                  <a:pt x="1807" y="1162"/>
                </a:lnTo>
                <a:lnTo>
                  <a:pt x="1808" y="1168"/>
                </a:lnTo>
                <a:lnTo>
                  <a:pt x="1811" y="1176"/>
                </a:lnTo>
                <a:lnTo>
                  <a:pt x="1813" y="1180"/>
                </a:lnTo>
                <a:lnTo>
                  <a:pt x="1815" y="1182"/>
                </a:lnTo>
                <a:lnTo>
                  <a:pt x="1820" y="1186"/>
                </a:lnTo>
                <a:lnTo>
                  <a:pt x="1822" y="1188"/>
                </a:lnTo>
                <a:lnTo>
                  <a:pt x="1825" y="1190"/>
                </a:lnTo>
                <a:lnTo>
                  <a:pt x="1831" y="1190"/>
                </a:lnTo>
                <a:lnTo>
                  <a:pt x="1838" y="1190"/>
                </a:lnTo>
                <a:lnTo>
                  <a:pt x="1842" y="1186"/>
                </a:lnTo>
                <a:lnTo>
                  <a:pt x="1845" y="1184"/>
                </a:lnTo>
                <a:lnTo>
                  <a:pt x="1848" y="1180"/>
                </a:lnTo>
                <a:lnTo>
                  <a:pt x="1850" y="1176"/>
                </a:lnTo>
                <a:lnTo>
                  <a:pt x="1852" y="1170"/>
                </a:lnTo>
                <a:lnTo>
                  <a:pt x="1853" y="1164"/>
                </a:lnTo>
                <a:lnTo>
                  <a:pt x="1884" y="1168"/>
                </a:lnTo>
                <a:lnTo>
                  <a:pt x="1882" y="1176"/>
                </a:lnTo>
                <a:lnTo>
                  <a:pt x="1881" y="1184"/>
                </a:lnTo>
                <a:lnTo>
                  <a:pt x="1879" y="1190"/>
                </a:lnTo>
                <a:lnTo>
                  <a:pt x="1877" y="1196"/>
                </a:lnTo>
                <a:lnTo>
                  <a:pt x="1872" y="1210"/>
                </a:lnTo>
                <a:lnTo>
                  <a:pt x="1869" y="1214"/>
                </a:lnTo>
                <a:lnTo>
                  <a:pt x="1866" y="1220"/>
                </a:lnTo>
                <a:lnTo>
                  <a:pt x="1862" y="1224"/>
                </a:lnTo>
                <a:lnTo>
                  <a:pt x="1859" y="1228"/>
                </a:lnTo>
                <a:lnTo>
                  <a:pt x="1854" y="1232"/>
                </a:lnTo>
                <a:lnTo>
                  <a:pt x="1850" y="1234"/>
                </a:lnTo>
                <a:lnTo>
                  <a:pt x="1845" y="1236"/>
                </a:lnTo>
                <a:lnTo>
                  <a:pt x="1841" y="1238"/>
                </a:lnTo>
                <a:lnTo>
                  <a:pt x="1835" y="1240"/>
                </a:lnTo>
                <a:lnTo>
                  <a:pt x="1830" y="1240"/>
                </a:lnTo>
                <a:close/>
                <a:moveTo>
                  <a:pt x="1804" y="1094"/>
                </a:moveTo>
                <a:lnTo>
                  <a:pt x="1853" y="1094"/>
                </a:lnTo>
                <a:lnTo>
                  <a:pt x="1853" y="1084"/>
                </a:lnTo>
                <a:lnTo>
                  <a:pt x="1852" y="1074"/>
                </a:lnTo>
                <a:lnTo>
                  <a:pt x="1850" y="1066"/>
                </a:lnTo>
                <a:lnTo>
                  <a:pt x="1847" y="1058"/>
                </a:lnTo>
                <a:lnTo>
                  <a:pt x="1845" y="1056"/>
                </a:lnTo>
                <a:lnTo>
                  <a:pt x="1843" y="1052"/>
                </a:lnTo>
                <a:lnTo>
                  <a:pt x="1839" y="1048"/>
                </a:lnTo>
                <a:lnTo>
                  <a:pt x="1834" y="1046"/>
                </a:lnTo>
                <a:lnTo>
                  <a:pt x="1829" y="1046"/>
                </a:lnTo>
                <a:lnTo>
                  <a:pt x="1824" y="1046"/>
                </a:lnTo>
                <a:lnTo>
                  <a:pt x="1819" y="1048"/>
                </a:lnTo>
                <a:lnTo>
                  <a:pt x="1817" y="1050"/>
                </a:lnTo>
                <a:lnTo>
                  <a:pt x="1815" y="1052"/>
                </a:lnTo>
                <a:lnTo>
                  <a:pt x="1812" y="1060"/>
                </a:lnTo>
                <a:lnTo>
                  <a:pt x="1808" y="1066"/>
                </a:lnTo>
                <a:lnTo>
                  <a:pt x="1806" y="1074"/>
                </a:lnTo>
                <a:lnTo>
                  <a:pt x="1805" y="1084"/>
                </a:lnTo>
                <a:lnTo>
                  <a:pt x="1804" y="1094"/>
                </a:lnTo>
                <a:close/>
                <a:moveTo>
                  <a:pt x="1907" y="1234"/>
                </a:moveTo>
                <a:lnTo>
                  <a:pt x="1907" y="1000"/>
                </a:lnTo>
                <a:lnTo>
                  <a:pt x="1939" y="1000"/>
                </a:lnTo>
                <a:lnTo>
                  <a:pt x="1939" y="1040"/>
                </a:lnTo>
                <a:lnTo>
                  <a:pt x="1941" y="1030"/>
                </a:lnTo>
                <a:lnTo>
                  <a:pt x="1944" y="1022"/>
                </a:lnTo>
                <a:lnTo>
                  <a:pt x="1947" y="1014"/>
                </a:lnTo>
                <a:lnTo>
                  <a:pt x="1951" y="1008"/>
                </a:lnTo>
                <a:lnTo>
                  <a:pt x="1954" y="1002"/>
                </a:lnTo>
                <a:lnTo>
                  <a:pt x="1959" y="998"/>
                </a:lnTo>
                <a:lnTo>
                  <a:pt x="1963" y="997"/>
                </a:lnTo>
                <a:lnTo>
                  <a:pt x="1968" y="997"/>
                </a:lnTo>
                <a:lnTo>
                  <a:pt x="1973" y="997"/>
                </a:lnTo>
                <a:lnTo>
                  <a:pt x="1978" y="998"/>
                </a:lnTo>
                <a:lnTo>
                  <a:pt x="1978" y="1056"/>
                </a:lnTo>
                <a:lnTo>
                  <a:pt x="1972" y="1054"/>
                </a:lnTo>
                <a:lnTo>
                  <a:pt x="1965" y="1052"/>
                </a:lnTo>
                <a:lnTo>
                  <a:pt x="1959" y="1054"/>
                </a:lnTo>
                <a:lnTo>
                  <a:pt x="1955" y="1056"/>
                </a:lnTo>
                <a:lnTo>
                  <a:pt x="1950" y="1060"/>
                </a:lnTo>
                <a:lnTo>
                  <a:pt x="1947" y="1066"/>
                </a:lnTo>
                <a:lnTo>
                  <a:pt x="1945" y="1070"/>
                </a:lnTo>
                <a:lnTo>
                  <a:pt x="1944" y="1074"/>
                </a:lnTo>
                <a:lnTo>
                  <a:pt x="1942" y="1078"/>
                </a:lnTo>
                <a:lnTo>
                  <a:pt x="1941" y="1082"/>
                </a:lnTo>
                <a:lnTo>
                  <a:pt x="1940" y="1092"/>
                </a:lnTo>
                <a:lnTo>
                  <a:pt x="1940" y="1102"/>
                </a:lnTo>
                <a:lnTo>
                  <a:pt x="1940" y="1234"/>
                </a:lnTo>
                <a:lnTo>
                  <a:pt x="1907" y="1234"/>
                </a:lnTo>
                <a:close/>
                <a:moveTo>
                  <a:pt x="2011" y="969"/>
                </a:moveTo>
                <a:lnTo>
                  <a:pt x="2008" y="969"/>
                </a:lnTo>
                <a:lnTo>
                  <a:pt x="2005" y="967"/>
                </a:lnTo>
                <a:lnTo>
                  <a:pt x="2002" y="965"/>
                </a:lnTo>
                <a:lnTo>
                  <a:pt x="1999" y="961"/>
                </a:lnTo>
                <a:lnTo>
                  <a:pt x="1997" y="955"/>
                </a:lnTo>
                <a:lnTo>
                  <a:pt x="1995" y="949"/>
                </a:lnTo>
                <a:lnTo>
                  <a:pt x="1994" y="943"/>
                </a:lnTo>
                <a:lnTo>
                  <a:pt x="1994" y="937"/>
                </a:lnTo>
                <a:lnTo>
                  <a:pt x="1994" y="931"/>
                </a:lnTo>
                <a:lnTo>
                  <a:pt x="1995" y="925"/>
                </a:lnTo>
                <a:lnTo>
                  <a:pt x="1997" y="919"/>
                </a:lnTo>
                <a:lnTo>
                  <a:pt x="1999" y="913"/>
                </a:lnTo>
                <a:lnTo>
                  <a:pt x="2002" y="909"/>
                </a:lnTo>
                <a:lnTo>
                  <a:pt x="2005" y="907"/>
                </a:lnTo>
                <a:lnTo>
                  <a:pt x="2008" y="905"/>
                </a:lnTo>
                <a:lnTo>
                  <a:pt x="2011" y="903"/>
                </a:lnTo>
                <a:lnTo>
                  <a:pt x="2015" y="905"/>
                </a:lnTo>
                <a:lnTo>
                  <a:pt x="2018" y="907"/>
                </a:lnTo>
                <a:lnTo>
                  <a:pt x="2021" y="909"/>
                </a:lnTo>
                <a:lnTo>
                  <a:pt x="2024" y="913"/>
                </a:lnTo>
                <a:lnTo>
                  <a:pt x="2026" y="919"/>
                </a:lnTo>
                <a:lnTo>
                  <a:pt x="2028" y="925"/>
                </a:lnTo>
                <a:lnTo>
                  <a:pt x="2029" y="931"/>
                </a:lnTo>
                <a:lnTo>
                  <a:pt x="2029" y="937"/>
                </a:lnTo>
                <a:lnTo>
                  <a:pt x="2029" y="943"/>
                </a:lnTo>
                <a:lnTo>
                  <a:pt x="2028" y="949"/>
                </a:lnTo>
                <a:lnTo>
                  <a:pt x="2026" y="955"/>
                </a:lnTo>
                <a:lnTo>
                  <a:pt x="2024" y="961"/>
                </a:lnTo>
                <a:lnTo>
                  <a:pt x="2021" y="965"/>
                </a:lnTo>
                <a:lnTo>
                  <a:pt x="2018" y="967"/>
                </a:lnTo>
                <a:lnTo>
                  <a:pt x="2015" y="969"/>
                </a:lnTo>
                <a:lnTo>
                  <a:pt x="2011" y="969"/>
                </a:lnTo>
                <a:close/>
                <a:moveTo>
                  <a:pt x="1995" y="1000"/>
                </a:moveTo>
                <a:lnTo>
                  <a:pt x="2028" y="1000"/>
                </a:lnTo>
                <a:lnTo>
                  <a:pt x="2028" y="1234"/>
                </a:lnTo>
                <a:lnTo>
                  <a:pt x="1995" y="1234"/>
                </a:lnTo>
                <a:lnTo>
                  <a:pt x="1995" y="1000"/>
                </a:lnTo>
                <a:close/>
                <a:moveTo>
                  <a:pt x="2088" y="1098"/>
                </a:moveTo>
                <a:lnTo>
                  <a:pt x="2088" y="1234"/>
                </a:lnTo>
                <a:lnTo>
                  <a:pt x="2055" y="1234"/>
                </a:lnTo>
                <a:lnTo>
                  <a:pt x="2055" y="1000"/>
                </a:lnTo>
                <a:lnTo>
                  <a:pt x="2086" y="1000"/>
                </a:lnTo>
                <a:lnTo>
                  <a:pt x="2086" y="1040"/>
                </a:lnTo>
                <a:lnTo>
                  <a:pt x="2089" y="1032"/>
                </a:lnTo>
                <a:lnTo>
                  <a:pt x="2093" y="1022"/>
                </a:lnTo>
                <a:lnTo>
                  <a:pt x="2096" y="1014"/>
                </a:lnTo>
                <a:lnTo>
                  <a:pt x="2101" y="1008"/>
                </a:lnTo>
                <a:lnTo>
                  <a:pt x="2107" y="1004"/>
                </a:lnTo>
                <a:lnTo>
                  <a:pt x="2112" y="1000"/>
                </a:lnTo>
                <a:lnTo>
                  <a:pt x="2118" y="998"/>
                </a:lnTo>
                <a:lnTo>
                  <a:pt x="2124" y="997"/>
                </a:lnTo>
                <a:lnTo>
                  <a:pt x="2133" y="998"/>
                </a:lnTo>
                <a:lnTo>
                  <a:pt x="2137" y="1000"/>
                </a:lnTo>
                <a:lnTo>
                  <a:pt x="2141" y="1002"/>
                </a:lnTo>
                <a:lnTo>
                  <a:pt x="2144" y="1006"/>
                </a:lnTo>
                <a:lnTo>
                  <a:pt x="2147" y="1010"/>
                </a:lnTo>
                <a:lnTo>
                  <a:pt x="2151" y="1014"/>
                </a:lnTo>
                <a:lnTo>
                  <a:pt x="2154" y="1020"/>
                </a:lnTo>
                <a:lnTo>
                  <a:pt x="2156" y="1026"/>
                </a:lnTo>
                <a:lnTo>
                  <a:pt x="2158" y="1032"/>
                </a:lnTo>
                <a:lnTo>
                  <a:pt x="2160" y="1040"/>
                </a:lnTo>
                <a:lnTo>
                  <a:pt x="2162" y="1048"/>
                </a:lnTo>
                <a:lnTo>
                  <a:pt x="2163" y="1056"/>
                </a:lnTo>
                <a:lnTo>
                  <a:pt x="2164" y="1066"/>
                </a:lnTo>
                <a:lnTo>
                  <a:pt x="2164" y="1074"/>
                </a:lnTo>
                <a:lnTo>
                  <a:pt x="2165" y="1084"/>
                </a:lnTo>
                <a:lnTo>
                  <a:pt x="2165" y="1234"/>
                </a:lnTo>
                <a:lnTo>
                  <a:pt x="2132" y="1234"/>
                </a:lnTo>
                <a:lnTo>
                  <a:pt x="2132" y="1096"/>
                </a:lnTo>
                <a:lnTo>
                  <a:pt x="2132" y="1086"/>
                </a:lnTo>
                <a:lnTo>
                  <a:pt x="2131" y="1078"/>
                </a:lnTo>
                <a:lnTo>
                  <a:pt x="2129" y="1070"/>
                </a:lnTo>
                <a:lnTo>
                  <a:pt x="2126" y="1062"/>
                </a:lnTo>
                <a:lnTo>
                  <a:pt x="2123" y="1058"/>
                </a:lnTo>
                <a:lnTo>
                  <a:pt x="2120" y="1054"/>
                </a:lnTo>
                <a:lnTo>
                  <a:pt x="2116" y="1052"/>
                </a:lnTo>
                <a:lnTo>
                  <a:pt x="2111" y="1050"/>
                </a:lnTo>
                <a:lnTo>
                  <a:pt x="2105" y="1052"/>
                </a:lnTo>
                <a:lnTo>
                  <a:pt x="2101" y="1054"/>
                </a:lnTo>
                <a:lnTo>
                  <a:pt x="2097" y="1058"/>
                </a:lnTo>
                <a:lnTo>
                  <a:pt x="2094" y="1064"/>
                </a:lnTo>
                <a:lnTo>
                  <a:pt x="2091" y="1070"/>
                </a:lnTo>
                <a:lnTo>
                  <a:pt x="2089" y="1078"/>
                </a:lnTo>
                <a:lnTo>
                  <a:pt x="2088" y="1088"/>
                </a:lnTo>
                <a:lnTo>
                  <a:pt x="2088" y="10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26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275C4-164C-69B1-48F1-6ABBCFDD46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88" y="2936557"/>
            <a:ext cx="9792468" cy="492443"/>
          </a:xfrm>
        </p:spPr>
        <p:txBody>
          <a:bodyPr anchor="b" anchorCtr="0">
            <a:spAutoFit/>
          </a:bodyPr>
          <a:lstStyle>
            <a:lvl1pPr algn="l">
              <a:lnSpc>
                <a:spcPct val="100000"/>
              </a:lnSpc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5A747-631B-1133-C63C-B48ADA15D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3429000"/>
            <a:ext cx="9792468" cy="492443"/>
          </a:xfrm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214FC4-D5E6-4BFF-BDD7-E1A5F00F21BF}"/>
              </a:ext>
            </a:extLst>
          </p:cNvPr>
          <p:cNvCxnSpPr>
            <a:cxnSpLocks/>
          </p:cNvCxnSpPr>
          <p:nvPr/>
        </p:nvCxnSpPr>
        <p:spPr>
          <a:xfrm>
            <a:off x="407368" y="2674624"/>
            <a:ext cx="396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CA1682D5-9875-6DFE-B1FA-F20EE130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EB9536-10CA-4241-BCCA-B2DA21F89586}" type="datetime1">
              <a:rPr lang="fi-FI" smtClean="0"/>
              <a:t>12.11.2025</a:t>
            </a:fld>
            <a:endParaRPr lang="fi-FI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CB76FCA5-9DA7-BF02-3EBB-BC56DDA0F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Presenter Name</a:t>
            </a:r>
            <a:endParaRPr lang="fi-FI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807BD9D2-D4DB-4F42-21C0-76A363F74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B6F8DF2E-7509-7B7B-DA42-9CE749E63219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7368" y="432000"/>
            <a:ext cx="2658793" cy="576000"/>
          </a:xfrm>
          <a:custGeom>
            <a:avLst/>
            <a:gdLst>
              <a:gd name="T0" fmla="*/ 2223 w 3065"/>
              <a:gd name="T1" fmla="*/ 1324 h 1328"/>
              <a:gd name="T2" fmla="*/ 2210 w 3065"/>
              <a:gd name="T3" fmla="*/ 1220 h 1328"/>
              <a:gd name="T4" fmla="*/ 2280 w 3065"/>
              <a:gd name="T5" fmla="*/ 1312 h 1328"/>
              <a:gd name="T6" fmla="*/ 1121 w 3065"/>
              <a:gd name="T7" fmla="*/ 88 h 1328"/>
              <a:gd name="T8" fmla="*/ 1255 w 3065"/>
              <a:gd name="T9" fmla="*/ 142 h 1328"/>
              <a:gd name="T10" fmla="*/ 1262 w 3065"/>
              <a:gd name="T11" fmla="*/ 332 h 1328"/>
              <a:gd name="T12" fmla="*/ 1441 w 3065"/>
              <a:gd name="T13" fmla="*/ 264 h 1328"/>
              <a:gd name="T14" fmla="*/ 1488 w 3065"/>
              <a:gd name="T15" fmla="*/ 290 h 1328"/>
              <a:gd name="T16" fmla="*/ 1566 w 3065"/>
              <a:gd name="T17" fmla="*/ 320 h 1328"/>
              <a:gd name="T18" fmla="*/ 1517 w 3065"/>
              <a:gd name="T19" fmla="*/ 268 h 1328"/>
              <a:gd name="T20" fmla="*/ 1703 w 3065"/>
              <a:gd name="T21" fmla="*/ 250 h 1328"/>
              <a:gd name="T22" fmla="*/ 1929 w 3065"/>
              <a:gd name="T23" fmla="*/ 136 h 1328"/>
              <a:gd name="T24" fmla="*/ 1983 w 3065"/>
              <a:gd name="T25" fmla="*/ 2 h 1328"/>
              <a:gd name="T26" fmla="*/ 2138 w 3065"/>
              <a:gd name="T27" fmla="*/ 180 h 1328"/>
              <a:gd name="T28" fmla="*/ 2215 w 3065"/>
              <a:gd name="T29" fmla="*/ 272 h 1328"/>
              <a:gd name="T30" fmla="*/ 2306 w 3065"/>
              <a:gd name="T31" fmla="*/ 126 h 1328"/>
              <a:gd name="T32" fmla="*/ 2392 w 3065"/>
              <a:gd name="T33" fmla="*/ 170 h 1328"/>
              <a:gd name="T34" fmla="*/ 2392 w 3065"/>
              <a:gd name="T35" fmla="*/ 278 h 1328"/>
              <a:gd name="T36" fmla="*/ 2388 w 3065"/>
              <a:gd name="T37" fmla="*/ 98 h 1328"/>
              <a:gd name="T38" fmla="*/ 2517 w 3065"/>
              <a:gd name="T39" fmla="*/ 38 h 1328"/>
              <a:gd name="T40" fmla="*/ 2550 w 3065"/>
              <a:gd name="T41" fmla="*/ 268 h 1328"/>
              <a:gd name="T42" fmla="*/ 1132 w 3065"/>
              <a:gd name="T43" fmla="*/ 537 h 1328"/>
              <a:gd name="T44" fmla="*/ 1156 w 3065"/>
              <a:gd name="T45" fmla="*/ 749 h 1328"/>
              <a:gd name="T46" fmla="*/ 1135 w 3065"/>
              <a:gd name="T47" fmla="*/ 679 h 1328"/>
              <a:gd name="T48" fmla="*/ 1155 w 3065"/>
              <a:gd name="T49" fmla="*/ 493 h 1328"/>
              <a:gd name="T50" fmla="*/ 1272 w 3065"/>
              <a:gd name="T51" fmla="*/ 549 h 1328"/>
              <a:gd name="T52" fmla="*/ 1262 w 3065"/>
              <a:gd name="T53" fmla="*/ 715 h 1328"/>
              <a:gd name="T54" fmla="*/ 1427 w 3065"/>
              <a:gd name="T55" fmla="*/ 591 h 1328"/>
              <a:gd name="T56" fmla="*/ 1462 w 3065"/>
              <a:gd name="T57" fmla="*/ 583 h 1328"/>
              <a:gd name="T58" fmla="*/ 1522 w 3065"/>
              <a:gd name="T59" fmla="*/ 723 h 1328"/>
              <a:gd name="T60" fmla="*/ 1610 w 3065"/>
              <a:gd name="T61" fmla="*/ 767 h 1328"/>
              <a:gd name="T62" fmla="*/ 1688 w 3065"/>
              <a:gd name="T63" fmla="*/ 737 h 1328"/>
              <a:gd name="T64" fmla="*/ 1618 w 3065"/>
              <a:gd name="T65" fmla="*/ 689 h 1328"/>
              <a:gd name="T66" fmla="*/ 1893 w 3065"/>
              <a:gd name="T67" fmla="*/ 539 h 1328"/>
              <a:gd name="T68" fmla="*/ 1906 w 3065"/>
              <a:gd name="T69" fmla="*/ 619 h 1328"/>
              <a:gd name="T70" fmla="*/ 1978 w 3065"/>
              <a:gd name="T71" fmla="*/ 473 h 1328"/>
              <a:gd name="T72" fmla="*/ 2262 w 3065"/>
              <a:gd name="T73" fmla="*/ 777 h 1328"/>
              <a:gd name="T74" fmla="*/ 2317 w 3065"/>
              <a:gd name="T75" fmla="*/ 677 h 1328"/>
              <a:gd name="T76" fmla="*/ 2352 w 3065"/>
              <a:gd name="T77" fmla="*/ 591 h 1328"/>
              <a:gd name="T78" fmla="*/ 2463 w 3065"/>
              <a:gd name="T79" fmla="*/ 539 h 1328"/>
              <a:gd name="T80" fmla="*/ 2472 w 3065"/>
              <a:gd name="T81" fmla="*/ 731 h 1328"/>
              <a:gd name="T82" fmla="*/ 2585 w 3065"/>
              <a:gd name="T83" fmla="*/ 781 h 1328"/>
              <a:gd name="T84" fmla="*/ 2666 w 3065"/>
              <a:gd name="T85" fmla="*/ 619 h 1328"/>
              <a:gd name="T86" fmla="*/ 2718 w 3065"/>
              <a:gd name="T87" fmla="*/ 541 h 1328"/>
              <a:gd name="T88" fmla="*/ 2882 w 3065"/>
              <a:gd name="T89" fmla="*/ 603 h 1328"/>
              <a:gd name="T90" fmla="*/ 2882 w 3065"/>
              <a:gd name="T91" fmla="*/ 717 h 1328"/>
              <a:gd name="T92" fmla="*/ 2973 w 3065"/>
              <a:gd name="T93" fmla="*/ 623 h 1328"/>
              <a:gd name="T94" fmla="*/ 3004 w 3065"/>
              <a:gd name="T95" fmla="*/ 593 h 1328"/>
              <a:gd name="T96" fmla="*/ 2945 w 3065"/>
              <a:gd name="T97" fmla="*/ 737 h 1328"/>
              <a:gd name="T98" fmla="*/ 1281 w 3065"/>
              <a:gd name="T99" fmla="*/ 1040 h 1328"/>
              <a:gd name="T100" fmla="*/ 1350 w 3065"/>
              <a:gd name="T101" fmla="*/ 1274 h 1328"/>
              <a:gd name="T102" fmla="*/ 1329 w 3065"/>
              <a:gd name="T103" fmla="*/ 1014 h 1328"/>
              <a:gd name="T104" fmla="*/ 1391 w 3065"/>
              <a:gd name="T105" fmla="*/ 1116 h 1328"/>
              <a:gd name="T106" fmla="*/ 1458 w 3065"/>
              <a:gd name="T107" fmla="*/ 909 h 1328"/>
              <a:gd name="T108" fmla="*/ 1603 w 3065"/>
              <a:gd name="T109" fmla="*/ 1010 h 1328"/>
              <a:gd name="T110" fmla="*/ 1641 w 3065"/>
              <a:gd name="T111" fmla="*/ 1118 h 1328"/>
              <a:gd name="T112" fmla="*/ 1714 w 3065"/>
              <a:gd name="T113" fmla="*/ 1184 h 1328"/>
              <a:gd name="T114" fmla="*/ 1817 w 3065"/>
              <a:gd name="T115" fmla="*/ 1238 h 1328"/>
              <a:gd name="T116" fmla="*/ 1807 w 3065"/>
              <a:gd name="T117" fmla="*/ 1162 h 1328"/>
              <a:gd name="T118" fmla="*/ 1824 w 3065"/>
              <a:gd name="T119" fmla="*/ 1046 h 1328"/>
              <a:gd name="T120" fmla="*/ 1997 w 3065"/>
              <a:gd name="T121" fmla="*/ 955 h 1328"/>
              <a:gd name="T122" fmla="*/ 2107 w 3065"/>
              <a:gd name="T123" fmla="*/ 1004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65" h="1328">
                <a:moveTo>
                  <a:pt x="2245" y="1182"/>
                </a:moveTo>
                <a:lnTo>
                  <a:pt x="2250" y="1182"/>
                </a:lnTo>
                <a:lnTo>
                  <a:pt x="2253" y="1180"/>
                </a:lnTo>
                <a:lnTo>
                  <a:pt x="2255" y="1178"/>
                </a:lnTo>
                <a:lnTo>
                  <a:pt x="2259" y="1172"/>
                </a:lnTo>
                <a:lnTo>
                  <a:pt x="2261" y="1170"/>
                </a:lnTo>
                <a:lnTo>
                  <a:pt x="2263" y="1164"/>
                </a:lnTo>
                <a:lnTo>
                  <a:pt x="2266" y="1156"/>
                </a:lnTo>
                <a:lnTo>
                  <a:pt x="2268" y="1144"/>
                </a:lnTo>
                <a:lnTo>
                  <a:pt x="2269" y="1132"/>
                </a:lnTo>
                <a:lnTo>
                  <a:pt x="2269" y="1116"/>
                </a:lnTo>
                <a:lnTo>
                  <a:pt x="2269" y="1102"/>
                </a:lnTo>
                <a:lnTo>
                  <a:pt x="2268" y="1088"/>
                </a:lnTo>
                <a:lnTo>
                  <a:pt x="2266" y="1076"/>
                </a:lnTo>
                <a:lnTo>
                  <a:pt x="2263" y="1066"/>
                </a:lnTo>
                <a:lnTo>
                  <a:pt x="2261" y="1062"/>
                </a:lnTo>
                <a:lnTo>
                  <a:pt x="2259" y="1058"/>
                </a:lnTo>
                <a:lnTo>
                  <a:pt x="2257" y="1056"/>
                </a:lnTo>
                <a:lnTo>
                  <a:pt x="2255" y="1052"/>
                </a:lnTo>
                <a:lnTo>
                  <a:pt x="2250" y="1050"/>
                </a:lnTo>
                <a:lnTo>
                  <a:pt x="2248" y="1048"/>
                </a:lnTo>
                <a:lnTo>
                  <a:pt x="2245" y="1048"/>
                </a:lnTo>
                <a:lnTo>
                  <a:pt x="2239" y="1050"/>
                </a:lnTo>
                <a:lnTo>
                  <a:pt x="2234" y="1054"/>
                </a:lnTo>
                <a:lnTo>
                  <a:pt x="2232" y="1056"/>
                </a:lnTo>
                <a:lnTo>
                  <a:pt x="2230" y="1058"/>
                </a:lnTo>
                <a:lnTo>
                  <a:pt x="2228" y="1062"/>
                </a:lnTo>
                <a:lnTo>
                  <a:pt x="2226" y="1068"/>
                </a:lnTo>
                <a:lnTo>
                  <a:pt x="2223" y="1078"/>
                </a:lnTo>
                <a:lnTo>
                  <a:pt x="2221" y="1090"/>
                </a:lnTo>
                <a:lnTo>
                  <a:pt x="2220" y="1102"/>
                </a:lnTo>
                <a:lnTo>
                  <a:pt x="2220" y="1116"/>
                </a:lnTo>
                <a:lnTo>
                  <a:pt x="2220" y="1130"/>
                </a:lnTo>
                <a:lnTo>
                  <a:pt x="2222" y="1144"/>
                </a:lnTo>
                <a:lnTo>
                  <a:pt x="2223" y="1156"/>
                </a:lnTo>
                <a:lnTo>
                  <a:pt x="2226" y="1164"/>
                </a:lnTo>
                <a:lnTo>
                  <a:pt x="2230" y="1172"/>
                </a:lnTo>
                <a:lnTo>
                  <a:pt x="2234" y="1178"/>
                </a:lnTo>
                <a:lnTo>
                  <a:pt x="2239" y="1182"/>
                </a:lnTo>
                <a:lnTo>
                  <a:pt x="2245" y="1182"/>
                </a:lnTo>
                <a:close/>
                <a:moveTo>
                  <a:pt x="2244" y="1328"/>
                </a:moveTo>
                <a:lnTo>
                  <a:pt x="2233" y="1328"/>
                </a:lnTo>
                <a:lnTo>
                  <a:pt x="2223" y="1324"/>
                </a:lnTo>
                <a:lnTo>
                  <a:pt x="2218" y="1320"/>
                </a:lnTo>
                <a:lnTo>
                  <a:pt x="2214" y="1318"/>
                </a:lnTo>
                <a:lnTo>
                  <a:pt x="2210" y="1314"/>
                </a:lnTo>
                <a:lnTo>
                  <a:pt x="2207" y="1310"/>
                </a:lnTo>
                <a:lnTo>
                  <a:pt x="2203" y="1304"/>
                </a:lnTo>
                <a:lnTo>
                  <a:pt x="2201" y="1300"/>
                </a:lnTo>
                <a:lnTo>
                  <a:pt x="2198" y="1294"/>
                </a:lnTo>
                <a:lnTo>
                  <a:pt x="2196" y="1288"/>
                </a:lnTo>
                <a:lnTo>
                  <a:pt x="2194" y="1282"/>
                </a:lnTo>
                <a:lnTo>
                  <a:pt x="2192" y="1276"/>
                </a:lnTo>
                <a:lnTo>
                  <a:pt x="2191" y="1270"/>
                </a:lnTo>
                <a:lnTo>
                  <a:pt x="2190" y="1262"/>
                </a:lnTo>
                <a:lnTo>
                  <a:pt x="2220" y="1254"/>
                </a:lnTo>
                <a:lnTo>
                  <a:pt x="2222" y="1260"/>
                </a:lnTo>
                <a:lnTo>
                  <a:pt x="2223" y="1264"/>
                </a:lnTo>
                <a:lnTo>
                  <a:pt x="2226" y="1270"/>
                </a:lnTo>
                <a:lnTo>
                  <a:pt x="2228" y="1274"/>
                </a:lnTo>
                <a:lnTo>
                  <a:pt x="2231" y="1276"/>
                </a:lnTo>
                <a:lnTo>
                  <a:pt x="2235" y="1280"/>
                </a:lnTo>
                <a:lnTo>
                  <a:pt x="2240" y="1280"/>
                </a:lnTo>
                <a:lnTo>
                  <a:pt x="2245" y="1282"/>
                </a:lnTo>
                <a:lnTo>
                  <a:pt x="2250" y="1280"/>
                </a:lnTo>
                <a:lnTo>
                  <a:pt x="2254" y="1278"/>
                </a:lnTo>
                <a:lnTo>
                  <a:pt x="2259" y="1276"/>
                </a:lnTo>
                <a:lnTo>
                  <a:pt x="2262" y="1270"/>
                </a:lnTo>
                <a:lnTo>
                  <a:pt x="2264" y="1268"/>
                </a:lnTo>
                <a:lnTo>
                  <a:pt x="2265" y="1264"/>
                </a:lnTo>
                <a:lnTo>
                  <a:pt x="2268" y="1258"/>
                </a:lnTo>
                <a:lnTo>
                  <a:pt x="2269" y="1248"/>
                </a:lnTo>
                <a:lnTo>
                  <a:pt x="2269" y="1236"/>
                </a:lnTo>
                <a:lnTo>
                  <a:pt x="2269" y="1194"/>
                </a:lnTo>
                <a:lnTo>
                  <a:pt x="2267" y="1200"/>
                </a:lnTo>
                <a:lnTo>
                  <a:pt x="2264" y="1208"/>
                </a:lnTo>
                <a:lnTo>
                  <a:pt x="2260" y="1214"/>
                </a:lnTo>
                <a:lnTo>
                  <a:pt x="2257" y="1220"/>
                </a:lnTo>
                <a:lnTo>
                  <a:pt x="2252" y="1224"/>
                </a:lnTo>
                <a:lnTo>
                  <a:pt x="2247" y="1228"/>
                </a:lnTo>
                <a:lnTo>
                  <a:pt x="2241" y="1230"/>
                </a:lnTo>
                <a:lnTo>
                  <a:pt x="2234" y="1232"/>
                </a:lnTo>
                <a:lnTo>
                  <a:pt x="2228" y="1230"/>
                </a:lnTo>
                <a:lnTo>
                  <a:pt x="2222" y="1228"/>
                </a:lnTo>
                <a:lnTo>
                  <a:pt x="2216" y="1224"/>
                </a:lnTo>
                <a:lnTo>
                  <a:pt x="2210" y="1220"/>
                </a:lnTo>
                <a:lnTo>
                  <a:pt x="2205" y="1212"/>
                </a:lnTo>
                <a:lnTo>
                  <a:pt x="2200" y="1204"/>
                </a:lnTo>
                <a:lnTo>
                  <a:pt x="2198" y="1198"/>
                </a:lnTo>
                <a:lnTo>
                  <a:pt x="2196" y="1194"/>
                </a:lnTo>
                <a:lnTo>
                  <a:pt x="2193" y="1182"/>
                </a:lnTo>
                <a:lnTo>
                  <a:pt x="2190" y="1168"/>
                </a:lnTo>
                <a:lnTo>
                  <a:pt x="2188" y="1152"/>
                </a:lnTo>
                <a:lnTo>
                  <a:pt x="2187" y="1136"/>
                </a:lnTo>
                <a:lnTo>
                  <a:pt x="2187" y="1116"/>
                </a:lnTo>
                <a:lnTo>
                  <a:pt x="2187" y="1098"/>
                </a:lnTo>
                <a:lnTo>
                  <a:pt x="2188" y="1080"/>
                </a:lnTo>
                <a:lnTo>
                  <a:pt x="2190" y="1064"/>
                </a:lnTo>
                <a:lnTo>
                  <a:pt x="2193" y="1050"/>
                </a:lnTo>
                <a:lnTo>
                  <a:pt x="2197" y="1038"/>
                </a:lnTo>
                <a:lnTo>
                  <a:pt x="2201" y="1026"/>
                </a:lnTo>
                <a:lnTo>
                  <a:pt x="2205" y="1018"/>
                </a:lnTo>
                <a:lnTo>
                  <a:pt x="2208" y="1014"/>
                </a:lnTo>
                <a:lnTo>
                  <a:pt x="2211" y="1010"/>
                </a:lnTo>
                <a:lnTo>
                  <a:pt x="2216" y="1004"/>
                </a:lnTo>
                <a:lnTo>
                  <a:pt x="2222" y="1000"/>
                </a:lnTo>
                <a:lnTo>
                  <a:pt x="2228" y="998"/>
                </a:lnTo>
                <a:lnTo>
                  <a:pt x="2234" y="997"/>
                </a:lnTo>
                <a:lnTo>
                  <a:pt x="2239" y="997"/>
                </a:lnTo>
                <a:lnTo>
                  <a:pt x="2243" y="998"/>
                </a:lnTo>
                <a:lnTo>
                  <a:pt x="2247" y="1000"/>
                </a:lnTo>
                <a:lnTo>
                  <a:pt x="2251" y="1002"/>
                </a:lnTo>
                <a:lnTo>
                  <a:pt x="2254" y="1006"/>
                </a:lnTo>
                <a:lnTo>
                  <a:pt x="2257" y="1010"/>
                </a:lnTo>
                <a:lnTo>
                  <a:pt x="2259" y="1014"/>
                </a:lnTo>
                <a:lnTo>
                  <a:pt x="2262" y="1020"/>
                </a:lnTo>
                <a:lnTo>
                  <a:pt x="2265" y="1030"/>
                </a:lnTo>
                <a:lnTo>
                  <a:pt x="2268" y="1038"/>
                </a:lnTo>
                <a:lnTo>
                  <a:pt x="2269" y="1000"/>
                </a:lnTo>
                <a:lnTo>
                  <a:pt x="2302" y="1000"/>
                </a:lnTo>
                <a:lnTo>
                  <a:pt x="2302" y="1238"/>
                </a:lnTo>
                <a:lnTo>
                  <a:pt x="2301" y="1252"/>
                </a:lnTo>
                <a:lnTo>
                  <a:pt x="2301" y="1258"/>
                </a:lnTo>
                <a:lnTo>
                  <a:pt x="2300" y="1264"/>
                </a:lnTo>
                <a:lnTo>
                  <a:pt x="2297" y="1276"/>
                </a:lnTo>
                <a:lnTo>
                  <a:pt x="2294" y="1288"/>
                </a:lnTo>
                <a:lnTo>
                  <a:pt x="2290" y="1298"/>
                </a:lnTo>
                <a:lnTo>
                  <a:pt x="2285" y="1306"/>
                </a:lnTo>
                <a:lnTo>
                  <a:pt x="2280" y="1312"/>
                </a:lnTo>
                <a:lnTo>
                  <a:pt x="2274" y="1318"/>
                </a:lnTo>
                <a:lnTo>
                  <a:pt x="2267" y="1322"/>
                </a:lnTo>
                <a:lnTo>
                  <a:pt x="2264" y="1324"/>
                </a:lnTo>
                <a:lnTo>
                  <a:pt x="2260" y="1326"/>
                </a:lnTo>
                <a:lnTo>
                  <a:pt x="2252" y="1328"/>
                </a:lnTo>
                <a:lnTo>
                  <a:pt x="2244" y="1328"/>
                </a:lnTo>
                <a:close/>
                <a:moveTo>
                  <a:pt x="386" y="779"/>
                </a:moveTo>
                <a:lnTo>
                  <a:pt x="310" y="343"/>
                </a:lnTo>
                <a:lnTo>
                  <a:pt x="235" y="779"/>
                </a:lnTo>
                <a:lnTo>
                  <a:pt x="386" y="779"/>
                </a:lnTo>
                <a:close/>
                <a:moveTo>
                  <a:pt x="620" y="1238"/>
                </a:moveTo>
                <a:lnTo>
                  <a:pt x="466" y="1238"/>
                </a:lnTo>
                <a:lnTo>
                  <a:pt x="428" y="1022"/>
                </a:lnTo>
                <a:lnTo>
                  <a:pt x="193" y="1022"/>
                </a:lnTo>
                <a:lnTo>
                  <a:pt x="154" y="1238"/>
                </a:lnTo>
                <a:lnTo>
                  <a:pt x="0" y="1238"/>
                </a:lnTo>
                <a:lnTo>
                  <a:pt x="218" y="16"/>
                </a:lnTo>
                <a:lnTo>
                  <a:pt x="403" y="16"/>
                </a:lnTo>
                <a:lnTo>
                  <a:pt x="620" y="1238"/>
                </a:lnTo>
                <a:close/>
                <a:moveTo>
                  <a:pt x="678" y="1238"/>
                </a:moveTo>
                <a:lnTo>
                  <a:pt x="678" y="963"/>
                </a:lnTo>
                <a:lnTo>
                  <a:pt x="817" y="963"/>
                </a:lnTo>
                <a:lnTo>
                  <a:pt x="817" y="1238"/>
                </a:lnTo>
                <a:lnTo>
                  <a:pt x="678" y="1238"/>
                </a:lnTo>
                <a:close/>
                <a:moveTo>
                  <a:pt x="821" y="439"/>
                </a:moveTo>
                <a:lnTo>
                  <a:pt x="785" y="863"/>
                </a:lnTo>
                <a:lnTo>
                  <a:pt x="704" y="863"/>
                </a:lnTo>
                <a:lnTo>
                  <a:pt x="674" y="439"/>
                </a:lnTo>
                <a:lnTo>
                  <a:pt x="674" y="16"/>
                </a:lnTo>
                <a:lnTo>
                  <a:pt x="821" y="16"/>
                </a:lnTo>
                <a:lnTo>
                  <a:pt x="821" y="439"/>
                </a:lnTo>
                <a:close/>
                <a:moveTo>
                  <a:pt x="1080" y="332"/>
                </a:moveTo>
                <a:lnTo>
                  <a:pt x="1045" y="332"/>
                </a:lnTo>
                <a:lnTo>
                  <a:pt x="1099" y="16"/>
                </a:lnTo>
                <a:lnTo>
                  <a:pt x="1142" y="16"/>
                </a:lnTo>
                <a:lnTo>
                  <a:pt x="1196" y="332"/>
                </a:lnTo>
                <a:lnTo>
                  <a:pt x="1160" y="332"/>
                </a:lnTo>
                <a:lnTo>
                  <a:pt x="1149" y="260"/>
                </a:lnTo>
                <a:lnTo>
                  <a:pt x="1092" y="260"/>
                </a:lnTo>
                <a:lnTo>
                  <a:pt x="1080" y="332"/>
                </a:lnTo>
                <a:close/>
                <a:moveTo>
                  <a:pt x="1100" y="208"/>
                </a:moveTo>
                <a:lnTo>
                  <a:pt x="1140" y="208"/>
                </a:lnTo>
                <a:lnTo>
                  <a:pt x="1121" y="88"/>
                </a:lnTo>
                <a:lnTo>
                  <a:pt x="1100" y="208"/>
                </a:lnTo>
                <a:close/>
                <a:moveTo>
                  <a:pt x="1247" y="335"/>
                </a:moveTo>
                <a:lnTo>
                  <a:pt x="1239" y="334"/>
                </a:lnTo>
                <a:lnTo>
                  <a:pt x="1235" y="334"/>
                </a:lnTo>
                <a:lnTo>
                  <a:pt x="1232" y="332"/>
                </a:lnTo>
                <a:lnTo>
                  <a:pt x="1225" y="326"/>
                </a:lnTo>
                <a:lnTo>
                  <a:pt x="1219" y="318"/>
                </a:lnTo>
                <a:lnTo>
                  <a:pt x="1216" y="314"/>
                </a:lnTo>
                <a:lnTo>
                  <a:pt x="1214" y="308"/>
                </a:lnTo>
                <a:lnTo>
                  <a:pt x="1212" y="302"/>
                </a:lnTo>
                <a:lnTo>
                  <a:pt x="1211" y="296"/>
                </a:lnTo>
                <a:lnTo>
                  <a:pt x="1210" y="290"/>
                </a:lnTo>
                <a:lnTo>
                  <a:pt x="1209" y="282"/>
                </a:lnTo>
                <a:lnTo>
                  <a:pt x="1208" y="274"/>
                </a:lnTo>
                <a:lnTo>
                  <a:pt x="1208" y="266"/>
                </a:lnTo>
                <a:lnTo>
                  <a:pt x="1208" y="252"/>
                </a:lnTo>
                <a:lnTo>
                  <a:pt x="1210" y="242"/>
                </a:lnTo>
                <a:lnTo>
                  <a:pt x="1211" y="232"/>
                </a:lnTo>
                <a:lnTo>
                  <a:pt x="1214" y="224"/>
                </a:lnTo>
                <a:lnTo>
                  <a:pt x="1218" y="216"/>
                </a:lnTo>
                <a:lnTo>
                  <a:pt x="1221" y="210"/>
                </a:lnTo>
                <a:lnTo>
                  <a:pt x="1226" y="206"/>
                </a:lnTo>
                <a:lnTo>
                  <a:pt x="1230" y="202"/>
                </a:lnTo>
                <a:lnTo>
                  <a:pt x="1236" y="198"/>
                </a:lnTo>
                <a:lnTo>
                  <a:pt x="1241" y="196"/>
                </a:lnTo>
                <a:lnTo>
                  <a:pt x="1252" y="192"/>
                </a:lnTo>
                <a:lnTo>
                  <a:pt x="1265" y="190"/>
                </a:lnTo>
                <a:lnTo>
                  <a:pt x="1270" y="188"/>
                </a:lnTo>
                <a:lnTo>
                  <a:pt x="1274" y="186"/>
                </a:lnTo>
                <a:lnTo>
                  <a:pt x="1277" y="184"/>
                </a:lnTo>
                <a:lnTo>
                  <a:pt x="1279" y="180"/>
                </a:lnTo>
                <a:lnTo>
                  <a:pt x="1280" y="176"/>
                </a:lnTo>
                <a:lnTo>
                  <a:pt x="1281" y="172"/>
                </a:lnTo>
                <a:lnTo>
                  <a:pt x="1280" y="164"/>
                </a:lnTo>
                <a:lnTo>
                  <a:pt x="1280" y="158"/>
                </a:lnTo>
                <a:lnTo>
                  <a:pt x="1278" y="152"/>
                </a:lnTo>
                <a:lnTo>
                  <a:pt x="1276" y="148"/>
                </a:lnTo>
                <a:lnTo>
                  <a:pt x="1274" y="144"/>
                </a:lnTo>
                <a:lnTo>
                  <a:pt x="1271" y="142"/>
                </a:lnTo>
                <a:lnTo>
                  <a:pt x="1267" y="140"/>
                </a:lnTo>
                <a:lnTo>
                  <a:pt x="1263" y="140"/>
                </a:lnTo>
                <a:lnTo>
                  <a:pt x="1259" y="140"/>
                </a:lnTo>
                <a:lnTo>
                  <a:pt x="1255" y="142"/>
                </a:lnTo>
                <a:lnTo>
                  <a:pt x="1252" y="144"/>
                </a:lnTo>
                <a:lnTo>
                  <a:pt x="1249" y="148"/>
                </a:lnTo>
                <a:lnTo>
                  <a:pt x="1247" y="152"/>
                </a:lnTo>
                <a:lnTo>
                  <a:pt x="1245" y="156"/>
                </a:lnTo>
                <a:lnTo>
                  <a:pt x="1243" y="162"/>
                </a:lnTo>
                <a:lnTo>
                  <a:pt x="1242" y="168"/>
                </a:lnTo>
                <a:lnTo>
                  <a:pt x="1212" y="162"/>
                </a:lnTo>
                <a:lnTo>
                  <a:pt x="1213" y="154"/>
                </a:lnTo>
                <a:lnTo>
                  <a:pt x="1214" y="148"/>
                </a:lnTo>
                <a:lnTo>
                  <a:pt x="1218" y="134"/>
                </a:lnTo>
                <a:lnTo>
                  <a:pt x="1223" y="122"/>
                </a:lnTo>
                <a:lnTo>
                  <a:pt x="1229" y="112"/>
                </a:lnTo>
                <a:lnTo>
                  <a:pt x="1232" y="106"/>
                </a:lnTo>
                <a:lnTo>
                  <a:pt x="1236" y="104"/>
                </a:lnTo>
                <a:lnTo>
                  <a:pt x="1238" y="102"/>
                </a:lnTo>
                <a:lnTo>
                  <a:pt x="1240" y="100"/>
                </a:lnTo>
                <a:lnTo>
                  <a:pt x="1244" y="98"/>
                </a:lnTo>
                <a:lnTo>
                  <a:pt x="1249" y="96"/>
                </a:lnTo>
                <a:lnTo>
                  <a:pt x="1253" y="94"/>
                </a:lnTo>
                <a:lnTo>
                  <a:pt x="1258" y="92"/>
                </a:lnTo>
                <a:lnTo>
                  <a:pt x="1263" y="92"/>
                </a:lnTo>
                <a:lnTo>
                  <a:pt x="1270" y="92"/>
                </a:lnTo>
                <a:lnTo>
                  <a:pt x="1276" y="94"/>
                </a:lnTo>
                <a:lnTo>
                  <a:pt x="1282" y="98"/>
                </a:lnTo>
                <a:lnTo>
                  <a:pt x="1288" y="100"/>
                </a:lnTo>
                <a:lnTo>
                  <a:pt x="1293" y="106"/>
                </a:lnTo>
                <a:lnTo>
                  <a:pt x="1298" y="112"/>
                </a:lnTo>
                <a:lnTo>
                  <a:pt x="1303" y="118"/>
                </a:lnTo>
                <a:lnTo>
                  <a:pt x="1306" y="126"/>
                </a:lnTo>
                <a:lnTo>
                  <a:pt x="1308" y="132"/>
                </a:lnTo>
                <a:lnTo>
                  <a:pt x="1309" y="136"/>
                </a:lnTo>
                <a:lnTo>
                  <a:pt x="1312" y="146"/>
                </a:lnTo>
                <a:lnTo>
                  <a:pt x="1313" y="158"/>
                </a:lnTo>
                <a:lnTo>
                  <a:pt x="1313" y="172"/>
                </a:lnTo>
                <a:lnTo>
                  <a:pt x="1313" y="332"/>
                </a:lnTo>
                <a:lnTo>
                  <a:pt x="1282" y="332"/>
                </a:lnTo>
                <a:lnTo>
                  <a:pt x="1282" y="298"/>
                </a:lnTo>
                <a:lnTo>
                  <a:pt x="1280" y="306"/>
                </a:lnTo>
                <a:lnTo>
                  <a:pt x="1276" y="314"/>
                </a:lnTo>
                <a:lnTo>
                  <a:pt x="1273" y="320"/>
                </a:lnTo>
                <a:lnTo>
                  <a:pt x="1269" y="326"/>
                </a:lnTo>
                <a:lnTo>
                  <a:pt x="1264" y="330"/>
                </a:lnTo>
                <a:lnTo>
                  <a:pt x="1262" y="332"/>
                </a:lnTo>
                <a:lnTo>
                  <a:pt x="1259" y="332"/>
                </a:lnTo>
                <a:lnTo>
                  <a:pt x="1253" y="334"/>
                </a:lnTo>
                <a:lnTo>
                  <a:pt x="1247" y="335"/>
                </a:lnTo>
                <a:close/>
                <a:moveTo>
                  <a:pt x="1256" y="290"/>
                </a:moveTo>
                <a:lnTo>
                  <a:pt x="1262" y="290"/>
                </a:lnTo>
                <a:lnTo>
                  <a:pt x="1266" y="288"/>
                </a:lnTo>
                <a:lnTo>
                  <a:pt x="1270" y="284"/>
                </a:lnTo>
                <a:lnTo>
                  <a:pt x="1274" y="278"/>
                </a:lnTo>
                <a:lnTo>
                  <a:pt x="1277" y="272"/>
                </a:lnTo>
                <a:lnTo>
                  <a:pt x="1279" y="264"/>
                </a:lnTo>
                <a:lnTo>
                  <a:pt x="1281" y="256"/>
                </a:lnTo>
                <a:lnTo>
                  <a:pt x="1281" y="246"/>
                </a:lnTo>
                <a:lnTo>
                  <a:pt x="1281" y="222"/>
                </a:lnTo>
                <a:lnTo>
                  <a:pt x="1279" y="224"/>
                </a:lnTo>
                <a:lnTo>
                  <a:pt x="1275" y="226"/>
                </a:lnTo>
                <a:lnTo>
                  <a:pt x="1266" y="230"/>
                </a:lnTo>
                <a:lnTo>
                  <a:pt x="1258" y="232"/>
                </a:lnTo>
                <a:lnTo>
                  <a:pt x="1251" y="236"/>
                </a:lnTo>
                <a:lnTo>
                  <a:pt x="1247" y="238"/>
                </a:lnTo>
                <a:lnTo>
                  <a:pt x="1244" y="242"/>
                </a:lnTo>
                <a:lnTo>
                  <a:pt x="1243" y="244"/>
                </a:lnTo>
                <a:lnTo>
                  <a:pt x="1242" y="246"/>
                </a:lnTo>
                <a:lnTo>
                  <a:pt x="1240" y="252"/>
                </a:lnTo>
                <a:lnTo>
                  <a:pt x="1240" y="256"/>
                </a:lnTo>
                <a:lnTo>
                  <a:pt x="1239" y="264"/>
                </a:lnTo>
                <a:lnTo>
                  <a:pt x="1239" y="270"/>
                </a:lnTo>
                <a:lnTo>
                  <a:pt x="1240" y="276"/>
                </a:lnTo>
                <a:lnTo>
                  <a:pt x="1242" y="280"/>
                </a:lnTo>
                <a:lnTo>
                  <a:pt x="1244" y="284"/>
                </a:lnTo>
                <a:lnTo>
                  <a:pt x="1247" y="286"/>
                </a:lnTo>
                <a:lnTo>
                  <a:pt x="1250" y="288"/>
                </a:lnTo>
                <a:lnTo>
                  <a:pt x="1253" y="290"/>
                </a:lnTo>
                <a:lnTo>
                  <a:pt x="1256" y="290"/>
                </a:lnTo>
                <a:close/>
                <a:moveTo>
                  <a:pt x="1374" y="332"/>
                </a:moveTo>
                <a:lnTo>
                  <a:pt x="1341" y="332"/>
                </a:lnTo>
                <a:lnTo>
                  <a:pt x="1341" y="16"/>
                </a:lnTo>
                <a:lnTo>
                  <a:pt x="1374" y="16"/>
                </a:lnTo>
                <a:lnTo>
                  <a:pt x="1374" y="332"/>
                </a:lnTo>
                <a:close/>
                <a:moveTo>
                  <a:pt x="1463" y="96"/>
                </a:moveTo>
                <a:lnTo>
                  <a:pt x="1463" y="144"/>
                </a:lnTo>
                <a:lnTo>
                  <a:pt x="1441" y="144"/>
                </a:lnTo>
                <a:lnTo>
                  <a:pt x="1441" y="258"/>
                </a:lnTo>
                <a:lnTo>
                  <a:pt x="1441" y="264"/>
                </a:lnTo>
                <a:lnTo>
                  <a:pt x="1442" y="270"/>
                </a:lnTo>
                <a:lnTo>
                  <a:pt x="1443" y="274"/>
                </a:lnTo>
                <a:lnTo>
                  <a:pt x="1444" y="276"/>
                </a:lnTo>
                <a:lnTo>
                  <a:pt x="1446" y="280"/>
                </a:lnTo>
                <a:lnTo>
                  <a:pt x="1448" y="280"/>
                </a:lnTo>
                <a:lnTo>
                  <a:pt x="1450" y="282"/>
                </a:lnTo>
                <a:lnTo>
                  <a:pt x="1452" y="282"/>
                </a:lnTo>
                <a:lnTo>
                  <a:pt x="1457" y="280"/>
                </a:lnTo>
                <a:lnTo>
                  <a:pt x="1460" y="280"/>
                </a:lnTo>
                <a:lnTo>
                  <a:pt x="1466" y="328"/>
                </a:lnTo>
                <a:lnTo>
                  <a:pt x="1459" y="332"/>
                </a:lnTo>
                <a:lnTo>
                  <a:pt x="1454" y="334"/>
                </a:lnTo>
                <a:lnTo>
                  <a:pt x="1448" y="334"/>
                </a:lnTo>
                <a:lnTo>
                  <a:pt x="1443" y="334"/>
                </a:lnTo>
                <a:lnTo>
                  <a:pt x="1439" y="334"/>
                </a:lnTo>
                <a:lnTo>
                  <a:pt x="1432" y="332"/>
                </a:lnTo>
                <a:lnTo>
                  <a:pt x="1425" y="326"/>
                </a:lnTo>
                <a:lnTo>
                  <a:pt x="1422" y="322"/>
                </a:lnTo>
                <a:lnTo>
                  <a:pt x="1419" y="318"/>
                </a:lnTo>
                <a:lnTo>
                  <a:pt x="1414" y="310"/>
                </a:lnTo>
                <a:lnTo>
                  <a:pt x="1413" y="304"/>
                </a:lnTo>
                <a:lnTo>
                  <a:pt x="1411" y="298"/>
                </a:lnTo>
                <a:lnTo>
                  <a:pt x="1410" y="290"/>
                </a:lnTo>
                <a:lnTo>
                  <a:pt x="1409" y="284"/>
                </a:lnTo>
                <a:lnTo>
                  <a:pt x="1409" y="276"/>
                </a:lnTo>
                <a:lnTo>
                  <a:pt x="1409" y="268"/>
                </a:lnTo>
                <a:lnTo>
                  <a:pt x="1409" y="144"/>
                </a:lnTo>
                <a:lnTo>
                  <a:pt x="1392" y="144"/>
                </a:lnTo>
                <a:lnTo>
                  <a:pt x="1392" y="96"/>
                </a:lnTo>
                <a:lnTo>
                  <a:pt x="1409" y="96"/>
                </a:lnTo>
                <a:lnTo>
                  <a:pt x="1409" y="40"/>
                </a:lnTo>
                <a:lnTo>
                  <a:pt x="1441" y="40"/>
                </a:lnTo>
                <a:lnTo>
                  <a:pt x="1441" y="96"/>
                </a:lnTo>
                <a:lnTo>
                  <a:pt x="1463" y="96"/>
                </a:lnTo>
                <a:close/>
                <a:moveTo>
                  <a:pt x="1535" y="335"/>
                </a:moveTo>
                <a:lnTo>
                  <a:pt x="1526" y="334"/>
                </a:lnTo>
                <a:lnTo>
                  <a:pt x="1522" y="334"/>
                </a:lnTo>
                <a:lnTo>
                  <a:pt x="1518" y="332"/>
                </a:lnTo>
                <a:lnTo>
                  <a:pt x="1511" y="328"/>
                </a:lnTo>
                <a:lnTo>
                  <a:pt x="1504" y="320"/>
                </a:lnTo>
                <a:lnTo>
                  <a:pt x="1498" y="312"/>
                </a:lnTo>
                <a:lnTo>
                  <a:pt x="1492" y="302"/>
                </a:lnTo>
                <a:lnTo>
                  <a:pt x="1488" y="290"/>
                </a:lnTo>
                <a:lnTo>
                  <a:pt x="1484" y="278"/>
                </a:lnTo>
                <a:lnTo>
                  <a:pt x="1481" y="264"/>
                </a:lnTo>
                <a:lnTo>
                  <a:pt x="1478" y="248"/>
                </a:lnTo>
                <a:lnTo>
                  <a:pt x="1477" y="232"/>
                </a:lnTo>
                <a:lnTo>
                  <a:pt x="1477" y="214"/>
                </a:lnTo>
                <a:lnTo>
                  <a:pt x="1477" y="196"/>
                </a:lnTo>
                <a:lnTo>
                  <a:pt x="1478" y="180"/>
                </a:lnTo>
                <a:lnTo>
                  <a:pt x="1479" y="172"/>
                </a:lnTo>
                <a:lnTo>
                  <a:pt x="1481" y="164"/>
                </a:lnTo>
                <a:lnTo>
                  <a:pt x="1484" y="150"/>
                </a:lnTo>
                <a:lnTo>
                  <a:pt x="1488" y="138"/>
                </a:lnTo>
                <a:lnTo>
                  <a:pt x="1492" y="126"/>
                </a:lnTo>
                <a:lnTo>
                  <a:pt x="1498" y="116"/>
                </a:lnTo>
                <a:lnTo>
                  <a:pt x="1504" y="108"/>
                </a:lnTo>
                <a:lnTo>
                  <a:pt x="1507" y="104"/>
                </a:lnTo>
                <a:lnTo>
                  <a:pt x="1511" y="102"/>
                </a:lnTo>
                <a:lnTo>
                  <a:pt x="1518" y="96"/>
                </a:lnTo>
                <a:lnTo>
                  <a:pt x="1522" y="94"/>
                </a:lnTo>
                <a:lnTo>
                  <a:pt x="1526" y="94"/>
                </a:lnTo>
                <a:lnTo>
                  <a:pt x="1535" y="92"/>
                </a:lnTo>
                <a:lnTo>
                  <a:pt x="1543" y="94"/>
                </a:lnTo>
                <a:lnTo>
                  <a:pt x="1547" y="94"/>
                </a:lnTo>
                <a:lnTo>
                  <a:pt x="1551" y="96"/>
                </a:lnTo>
                <a:lnTo>
                  <a:pt x="1559" y="102"/>
                </a:lnTo>
                <a:lnTo>
                  <a:pt x="1566" y="108"/>
                </a:lnTo>
                <a:lnTo>
                  <a:pt x="1572" y="116"/>
                </a:lnTo>
                <a:lnTo>
                  <a:pt x="1577" y="126"/>
                </a:lnTo>
                <a:lnTo>
                  <a:pt x="1582" y="138"/>
                </a:lnTo>
                <a:lnTo>
                  <a:pt x="1586" y="150"/>
                </a:lnTo>
                <a:lnTo>
                  <a:pt x="1587" y="158"/>
                </a:lnTo>
                <a:lnTo>
                  <a:pt x="1589" y="164"/>
                </a:lnTo>
                <a:lnTo>
                  <a:pt x="1591" y="180"/>
                </a:lnTo>
                <a:lnTo>
                  <a:pt x="1592" y="196"/>
                </a:lnTo>
                <a:lnTo>
                  <a:pt x="1593" y="214"/>
                </a:lnTo>
                <a:lnTo>
                  <a:pt x="1592" y="232"/>
                </a:lnTo>
                <a:lnTo>
                  <a:pt x="1591" y="248"/>
                </a:lnTo>
                <a:lnTo>
                  <a:pt x="1590" y="256"/>
                </a:lnTo>
                <a:lnTo>
                  <a:pt x="1589" y="264"/>
                </a:lnTo>
                <a:lnTo>
                  <a:pt x="1586" y="278"/>
                </a:lnTo>
                <a:lnTo>
                  <a:pt x="1582" y="290"/>
                </a:lnTo>
                <a:lnTo>
                  <a:pt x="1577" y="302"/>
                </a:lnTo>
                <a:lnTo>
                  <a:pt x="1572" y="312"/>
                </a:lnTo>
                <a:lnTo>
                  <a:pt x="1566" y="320"/>
                </a:lnTo>
                <a:lnTo>
                  <a:pt x="1562" y="324"/>
                </a:lnTo>
                <a:lnTo>
                  <a:pt x="1559" y="328"/>
                </a:lnTo>
                <a:lnTo>
                  <a:pt x="1551" y="332"/>
                </a:lnTo>
                <a:lnTo>
                  <a:pt x="1547" y="334"/>
                </a:lnTo>
                <a:lnTo>
                  <a:pt x="1543" y="334"/>
                </a:lnTo>
                <a:lnTo>
                  <a:pt x="1535" y="335"/>
                </a:lnTo>
                <a:close/>
                <a:moveTo>
                  <a:pt x="1535" y="286"/>
                </a:moveTo>
                <a:lnTo>
                  <a:pt x="1540" y="284"/>
                </a:lnTo>
                <a:lnTo>
                  <a:pt x="1543" y="282"/>
                </a:lnTo>
                <a:lnTo>
                  <a:pt x="1545" y="280"/>
                </a:lnTo>
                <a:lnTo>
                  <a:pt x="1548" y="278"/>
                </a:lnTo>
                <a:lnTo>
                  <a:pt x="1550" y="274"/>
                </a:lnTo>
                <a:lnTo>
                  <a:pt x="1552" y="270"/>
                </a:lnTo>
                <a:lnTo>
                  <a:pt x="1553" y="264"/>
                </a:lnTo>
                <a:lnTo>
                  <a:pt x="1556" y="254"/>
                </a:lnTo>
                <a:lnTo>
                  <a:pt x="1558" y="242"/>
                </a:lnTo>
                <a:lnTo>
                  <a:pt x="1559" y="228"/>
                </a:lnTo>
                <a:lnTo>
                  <a:pt x="1559" y="214"/>
                </a:lnTo>
                <a:lnTo>
                  <a:pt x="1559" y="200"/>
                </a:lnTo>
                <a:lnTo>
                  <a:pt x="1558" y="186"/>
                </a:lnTo>
                <a:lnTo>
                  <a:pt x="1556" y="174"/>
                </a:lnTo>
                <a:lnTo>
                  <a:pt x="1553" y="162"/>
                </a:lnTo>
                <a:lnTo>
                  <a:pt x="1552" y="158"/>
                </a:lnTo>
                <a:lnTo>
                  <a:pt x="1550" y="154"/>
                </a:lnTo>
                <a:lnTo>
                  <a:pt x="1545" y="148"/>
                </a:lnTo>
                <a:lnTo>
                  <a:pt x="1540" y="144"/>
                </a:lnTo>
                <a:lnTo>
                  <a:pt x="1535" y="142"/>
                </a:lnTo>
                <a:lnTo>
                  <a:pt x="1529" y="144"/>
                </a:lnTo>
                <a:lnTo>
                  <a:pt x="1526" y="146"/>
                </a:lnTo>
                <a:lnTo>
                  <a:pt x="1524" y="148"/>
                </a:lnTo>
                <a:lnTo>
                  <a:pt x="1522" y="150"/>
                </a:lnTo>
                <a:lnTo>
                  <a:pt x="1520" y="154"/>
                </a:lnTo>
                <a:lnTo>
                  <a:pt x="1518" y="158"/>
                </a:lnTo>
                <a:lnTo>
                  <a:pt x="1516" y="162"/>
                </a:lnTo>
                <a:lnTo>
                  <a:pt x="1513" y="174"/>
                </a:lnTo>
                <a:lnTo>
                  <a:pt x="1511" y="186"/>
                </a:lnTo>
                <a:lnTo>
                  <a:pt x="1510" y="200"/>
                </a:lnTo>
                <a:lnTo>
                  <a:pt x="1510" y="214"/>
                </a:lnTo>
                <a:lnTo>
                  <a:pt x="1510" y="228"/>
                </a:lnTo>
                <a:lnTo>
                  <a:pt x="1511" y="242"/>
                </a:lnTo>
                <a:lnTo>
                  <a:pt x="1513" y="254"/>
                </a:lnTo>
                <a:lnTo>
                  <a:pt x="1516" y="264"/>
                </a:lnTo>
                <a:lnTo>
                  <a:pt x="1517" y="268"/>
                </a:lnTo>
                <a:lnTo>
                  <a:pt x="1518" y="270"/>
                </a:lnTo>
                <a:lnTo>
                  <a:pt x="1520" y="274"/>
                </a:lnTo>
                <a:lnTo>
                  <a:pt x="1524" y="280"/>
                </a:lnTo>
                <a:lnTo>
                  <a:pt x="1529" y="284"/>
                </a:lnTo>
                <a:lnTo>
                  <a:pt x="1535" y="286"/>
                </a:lnTo>
                <a:close/>
                <a:moveTo>
                  <a:pt x="1763" y="16"/>
                </a:moveTo>
                <a:lnTo>
                  <a:pt x="1796" y="16"/>
                </a:lnTo>
                <a:lnTo>
                  <a:pt x="1796" y="220"/>
                </a:lnTo>
                <a:lnTo>
                  <a:pt x="1795" y="238"/>
                </a:lnTo>
                <a:lnTo>
                  <a:pt x="1795" y="246"/>
                </a:lnTo>
                <a:lnTo>
                  <a:pt x="1794" y="254"/>
                </a:lnTo>
                <a:lnTo>
                  <a:pt x="1791" y="268"/>
                </a:lnTo>
                <a:lnTo>
                  <a:pt x="1788" y="282"/>
                </a:lnTo>
                <a:lnTo>
                  <a:pt x="1786" y="288"/>
                </a:lnTo>
                <a:lnTo>
                  <a:pt x="1783" y="294"/>
                </a:lnTo>
                <a:lnTo>
                  <a:pt x="1778" y="304"/>
                </a:lnTo>
                <a:lnTo>
                  <a:pt x="1772" y="314"/>
                </a:lnTo>
                <a:lnTo>
                  <a:pt x="1765" y="322"/>
                </a:lnTo>
                <a:lnTo>
                  <a:pt x="1757" y="328"/>
                </a:lnTo>
                <a:lnTo>
                  <a:pt x="1749" y="332"/>
                </a:lnTo>
                <a:lnTo>
                  <a:pt x="1740" y="334"/>
                </a:lnTo>
                <a:lnTo>
                  <a:pt x="1731" y="335"/>
                </a:lnTo>
                <a:lnTo>
                  <a:pt x="1720" y="334"/>
                </a:lnTo>
                <a:lnTo>
                  <a:pt x="1711" y="332"/>
                </a:lnTo>
                <a:lnTo>
                  <a:pt x="1703" y="328"/>
                </a:lnTo>
                <a:lnTo>
                  <a:pt x="1696" y="322"/>
                </a:lnTo>
                <a:lnTo>
                  <a:pt x="1689" y="314"/>
                </a:lnTo>
                <a:lnTo>
                  <a:pt x="1685" y="308"/>
                </a:lnTo>
                <a:lnTo>
                  <a:pt x="1683" y="304"/>
                </a:lnTo>
                <a:lnTo>
                  <a:pt x="1677" y="294"/>
                </a:lnTo>
                <a:lnTo>
                  <a:pt x="1673" y="282"/>
                </a:lnTo>
                <a:lnTo>
                  <a:pt x="1669" y="268"/>
                </a:lnTo>
                <a:lnTo>
                  <a:pt x="1667" y="254"/>
                </a:lnTo>
                <a:lnTo>
                  <a:pt x="1666" y="246"/>
                </a:lnTo>
                <a:lnTo>
                  <a:pt x="1665" y="238"/>
                </a:lnTo>
                <a:lnTo>
                  <a:pt x="1665" y="220"/>
                </a:lnTo>
                <a:lnTo>
                  <a:pt x="1665" y="16"/>
                </a:lnTo>
                <a:lnTo>
                  <a:pt x="1698" y="16"/>
                </a:lnTo>
                <a:lnTo>
                  <a:pt x="1698" y="216"/>
                </a:lnTo>
                <a:lnTo>
                  <a:pt x="1698" y="228"/>
                </a:lnTo>
                <a:lnTo>
                  <a:pt x="1699" y="234"/>
                </a:lnTo>
                <a:lnTo>
                  <a:pt x="1700" y="240"/>
                </a:lnTo>
                <a:lnTo>
                  <a:pt x="1703" y="250"/>
                </a:lnTo>
                <a:lnTo>
                  <a:pt x="1705" y="256"/>
                </a:lnTo>
                <a:lnTo>
                  <a:pt x="1707" y="260"/>
                </a:lnTo>
                <a:lnTo>
                  <a:pt x="1709" y="264"/>
                </a:lnTo>
                <a:lnTo>
                  <a:pt x="1711" y="268"/>
                </a:lnTo>
                <a:lnTo>
                  <a:pt x="1717" y="272"/>
                </a:lnTo>
                <a:lnTo>
                  <a:pt x="1724" y="276"/>
                </a:lnTo>
                <a:lnTo>
                  <a:pt x="1731" y="278"/>
                </a:lnTo>
                <a:lnTo>
                  <a:pt x="1738" y="276"/>
                </a:lnTo>
                <a:lnTo>
                  <a:pt x="1741" y="274"/>
                </a:lnTo>
                <a:lnTo>
                  <a:pt x="1744" y="272"/>
                </a:lnTo>
                <a:lnTo>
                  <a:pt x="1749" y="268"/>
                </a:lnTo>
                <a:lnTo>
                  <a:pt x="1752" y="264"/>
                </a:lnTo>
                <a:lnTo>
                  <a:pt x="1754" y="260"/>
                </a:lnTo>
                <a:lnTo>
                  <a:pt x="1756" y="256"/>
                </a:lnTo>
                <a:lnTo>
                  <a:pt x="1758" y="250"/>
                </a:lnTo>
                <a:lnTo>
                  <a:pt x="1761" y="240"/>
                </a:lnTo>
                <a:lnTo>
                  <a:pt x="1762" y="228"/>
                </a:lnTo>
                <a:lnTo>
                  <a:pt x="1763" y="216"/>
                </a:lnTo>
                <a:lnTo>
                  <a:pt x="1763" y="16"/>
                </a:lnTo>
                <a:close/>
                <a:moveTo>
                  <a:pt x="1857" y="194"/>
                </a:moveTo>
                <a:lnTo>
                  <a:pt x="1857" y="332"/>
                </a:lnTo>
                <a:lnTo>
                  <a:pt x="1825" y="332"/>
                </a:lnTo>
                <a:lnTo>
                  <a:pt x="1825" y="96"/>
                </a:lnTo>
                <a:lnTo>
                  <a:pt x="1856" y="96"/>
                </a:lnTo>
                <a:lnTo>
                  <a:pt x="1856" y="138"/>
                </a:lnTo>
                <a:lnTo>
                  <a:pt x="1859" y="128"/>
                </a:lnTo>
                <a:lnTo>
                  <a:pt x="1862" y="118"/>
                </a:lnTo>
                <a:lnTo>
                  <a:pt x="1866" y="112"/>
                </a:lnTo>
                <a:lnTo>
                  <a:pt x="1870" y="104"/>
                </a:lnTo>
                <a:lnTo>
                  <a:pt x="1875" y="100"/>
                </a:lnTo>
                <a:lnTo>
                  <a:pt x="1881" y="96"/>
                </a:lnTo>
                <a:lnTo>
                  <a:pt x="1886" y="94"/>
                </a:lnTo>
                <a:lnTo>
                  <a:pt x="1893" y="92"/>
                </a:lnTo>
                <a:lnTo>
                  <a:pt x="1902" y="94"/>
                </a:lnTo>
                <a:lnTo>
                  <a:pt x="1906" y="96"/>
                </a:lnTo>
                <a:lnTo>
                  <a:pt x="1909" y="98"/>
                </a:lnTo>
                <a:lnTo>
                  <a:pt x="1913" y="102"/>
                </a:lnTo>
                <a:lnTo>
                  <a:pt x="1916" y="106"/>
                </a:lnTo>
                <a:lnTo>
                  <a:pt x="1919" y="110"/>
                </a:lnTo>
                <a:lnTo>
                  <a:pt x="1922" y="116"/>
                </a:lnTo>
                <a:lnTo>
                  <a:pt x="1925" y="122"/>
                </a:lnTo>
                <a:lnTo>
                  <a:pt x="1927" y="130"/>
                </a:lnTo>
                <a:lnTo>
                  <a:pt x="1929" y="136"/>
                </a:lnTo>
                <a:lnTo>
                  <a:pt x="1931" y="144"/>
                </a:lnTo>
                <a:lnTo>
                  <a:pt x="1932" y="152"/>
                </a:lnTo>
                <a:lnTo>
                  <a:pt x="1933" y="162"/>
                </a:lnTo>
                <a:lnTo>
                  <a:pt x="1933" y="172"/>
                </a:lnTo>
                <a:lnTo>
                  <a:pt x="1933" y="182"/>
                </a:lnTo>
                <a:lnTo>
                  <a:pt x="1933" y="332"/>
                </a:lnTo>
                <a:lnTo>
                  <a:pt x="1901" y="332"/>
                </a:lnTo>
                <a:lnTo>
                  <a:pt x="1901" y="192"/>
                </a:lnTo>
                <a:lnTo>
                  <a:pt x="1900" y="182"/>
                </a:lnTo>
                <a:lnTo>
                  <a:pt x="1899" y="174"/>
                </a:lnTo>
                <a:lnTo>
                  <a:pt x="1898" y="166"/>
                </a:lnTo>
                <a:lnTo>
                  <a:pt x="1895" y="158"/>
                </a:lnTo>
                <a:lnTo>
                  <a:pt x="1892" y="154"/>
                </a:lnTo>
                <a:lnTo>
                  <a:pt x="1889" y="150"/>
                </a:lnTo>
                <a:lnTo>
                  <a:pt x="1884" y="148"/>
                </a:lnTo>
                <a:lnTo>
                  <a:pt x="1880" y="146"/>
                </a:lnTo>
                <a:lnTo>
                  <a:pt x="1875" y="148"/>
                </a:lnTo>
                <a:lnTo>
                  <a:pt x="1871" y="150"/>
                </a:lnTo>
                <a:lnTo>
                  <a:pt x="1867" y="154"/>
                </a:lnTo>
                <a:lnTo>
                  <a:pt x="1864" y="160"/>
                </a:lnTo>
                <a:lnTo>
                  <a:pt x="1861" y="166"/>
                </a:lnTo>
                <a:lnTo>
                  <a:pt x="1859" y="174"/>
                </a:lnTo>
                <a:lnTo>
                  <a:pt x="1858" y="184"/>
                </a:lnTo>
                <a:lnTo>
                  <a:pt x="1857" y="194"/>
                </a:lnTo>
                <a:close/>
                <a:moveTo>
                  <a:pt x="1976" y="66"/>
                </a:moveTo>
                <a:lnTo>
                  <a:pt x="1973" y="64"/>
                </a:lnTo>
                <a:lnTo>
                  <a:pt x="1970" y="62"/>
                </a:lnTo>
                <a:lnTo>
                  <a:pt x="1967" y="60"/>
                </a:lnTo>
                <a:lnTo>
                  <a:pt x="1964" y="56"/>
                </a:lnTo>
                <a:lnTo>
                  <a:pt x="1962" y="50"/>
                </a:lnTo>
                <a:lnTo>
                  <a:pt x="1960" y="44"/>
                </a:lnTo>
                <a:lnTo>
                  <a:pt x="1959" y="38"/>
                </a:lnTo>
                <a:lnTo>
                  <a:pt x="1959" y="32"/>
                </a:lnTo>
                <a:lnTo>
                  <a:pt x="1959" y="26"/>
                </a:lnTo>
                <a:lnTo>
                  <a:pt x="1960" y="20"/>
                </a:lnTo>
                <a:lnTo>
                  <a:pt x="1962" y="14"/>
                </a:lnTo>
                <a:lnTo>
                  <a:pt x="1964" y="8"/>
                </a:lnTo>
                <a:lnTo>
                  <a:pt x="1967" y="4"/>
                </a:lnTo>
                <a:lnTo>
                  <a:pt x="1970" y="2"/>
                </a:lnTo>
                <a:lnTo>
                  <a:pt x="1973" y="0"/>
                </a:lnTo>
                <a:lnTo>
                  <a:pt x="1976" y="0"/>
                </a:lnTo>
                <a:lnTo>
                  <a:pt x="1980" y="0"/>
                </a:lnTo>
                <a:lnTo>
                  <a:pt x="1983" y="2"/>
                </a:lnTo>
                <a:lnTo>
                  <a:pt x="1986" y="4"/>
                </a:lnTo>
                <a:lnTo>
                  <a:pt x="1989" y="8"/>
                </a:lnTo>
                <a:lnTo>
                  <a:pt x="1991" y="14"/>
                </a:lnTo>
                <a:lnTo>
                  <a:pt x="1993" y="20"/>
                </a:lnTo>
                <a:lnTo>
                  <a:pt x="1994" y="26"/>
                </a:lnTo>
                <a:lnTo>
                  <a:pt x="1994" y="32"/>
                </a:lnTo>
                <a:lnTo>
                  <a:pt x="1994" y="38"/>
                </a:lnTo>
                <a:lnTo>
                  <a:pt x="1993" y="44"/>
                </a:lnTo>
                <a:lnTo>
                  <a:pt x="1991" y="50"/>
                </a:lnTo>
                <a:lnTo>
                  <a:pt x="1989" y="56"/>
                </a:lnTo>
                <a:lnTo>
                  <a:pt x="1986" y="60"/>
                </a:lnTo>
                <a:lnTo>
                  <a:pt x="1983" y="62"/>
                </a:lnTo>
                <a:lnTo>
                  <a:pt x="1980" y="64"/>
                </a:lnTo>
                <a:lnTo>
                  <a:pt x="1976" y="66"/>
                </a:lnTo>
                <a:close/>
                <a:moveTo>
                  <a:pt x="1960" y="96"/>
                </a:moveTo>
                <a:lnTo>
                  <a:pt x="1993" y="96"/>
                </a:lnTo>
                <a:lnTo>
                  <a:pt x="1993" y="332"/>
                </a:lnTo>
                <a:lnTo>
                  <a:pt x="1960" y="332"/>
                </a:lnTo>
                <a:lnTo>
                  <a:pt x="1960" y="96"/>
                </a:lnTo>
                <a:close/>
                <a:moveTo>
                  <a:pt x="2129" y="96"/>
                </a:moveTo>
                <a:lnTo>
                  <a:pt x="2087" y="332"/>
                </a:lnTo>
                <a:lnTo>
                  <a:pt x="2050" y="332"/>
                </a:lnTo>
                <a:lnTo>
                  <a:pt x="2009" y="96"/>
                </a:lnTo>
                <a:lnTo>
                  <a:pt x="2044" y="96"/>
                </a:lnTo>
                <a:lnTo>
                  <a:pt x="2068" y="264"/>
                </a:lnTo>
                <a:lnTo>
                  <a:pt x="2094" y="96"/>
                </a:lnTo>
                <a:lnTo>
                  <a:pt x="2129" y="96"/>
                </a:lnTo>
                <a:close/>
                <a:moveTo>
                  <a:pt x="2195" y="335"/>
                </a:moveTo>
                <a:lnTo>
                  <a:pt x="2186" y="334"/>
                </a:lnTo>
                <a:lnTo>
                  <a:pt x="2182" y="334"/>
                </a:lnTo>
                <a:lnTo>
                  <a:pt x="2178" y="332"/>
                </a:lnTo>
                <a:lnTo>
                  <a:pt x="2170" y="328"/>
                </a:lnTo>
                <a:lnTo>
                  <a:pt x="2164" y="320"/>
                </a:lnTo>
                <a:lnTo>
                  <a:pt x="2157" y="312"/>
                </a:lnTo>
                <a:lnTo>
                  <a:pt x="2152" y="304"/>
                </a:lnTo>
                <a:lnTo>
                  <a:pt x="2147" y="292"/>
                </a:lnTo>
                <a:lnTo>
                  <a:pt x="2143" y="278"/>
                </a:lnTo>
                <a:lnTo>
                  <a:pt x="2140" y="264"/>
                </a:lnTo>
                <a:lnTo>
                  <a:pt x="2138" y="250"/>
                </a:lnTo>
                <a:lnTo>
                  <a:pt x="2137" y="232"/>
                </a:lnTo>
                <a:lnTo>
                  <a:pt x="2136" y="214"/>
                </a:lnTo>
                <a:lnTo>
                  <a:pt x="2137" y="196"/>
                </a:lnTo>
                <a:lnTo>
                  <a:pt x="2138" y="180"/>
                </a:lnTo>
                <a:lnTo>
                  <a:pt x="2139" y="172"/>
                </a:lnTo>
                <a:lnTo>
                  <a:pt x="2140" y="164"/>
                </a:lnTo>
                <a:lnTo>
                  <a:pt x="2143" y="150"/>
                </a:lnTo>
                <a:lnTo>
                  <a:pt x="2147" y="138"/>
                </a:lnTo>
                <a:lnTo>
                  <a:pt x="2152" y="126"/>
                </a:lnTo>
                <a:lnTo>
                  <a:pt x="2157" y="116"/>
                </a:lnTo>
                <a:lnTo>
                  <a:pt x="2163" y="108"/>
                </a:lnTo>
                <a:lnTo>
                  <a:pt x="2167" y="104"/>
                </a:lnTo>
                <a:lnTo>
                  <a:pt x="2170" y="102"/>
                </a:lnTo>
                <a:lnTo>
                  <a:pt x="2177" y="96"/>
                </a:lnTo>
                <a:lnTo>
                  <a:pt x="2185" y="94"/>
                </a:lnTo>
                <a:lnTo>
                  <a:pt x="2193" y="92"/>
                </a:lnTo>
                <a:lnTo>
                  <a:pt x="2201" y="94"/>
                </a:lnTo>
                <a:lnTo>
                  <a:pt x="2208" y="96"/>
                </a:lnTo>
                <a:lnTo>
                  <a:pt x="2215" y="100"/>
                </a:lnTo>
                <a:lnTo>
                  <a:pt x="2222" y="106"/>
                </a:lnTo>
                <a:lnTo>
                  <a:pt x="2228" y="114"/>
                </a:lnTo>
                <a:lnTo>
                  <a:pt x="2233" y="122"/>
                </a:lnTo>
                <a:lnTo>
                  <a:pt x="2237" y="132"/>
                </a:lnTo>
                <a:lnTo>
                  <a:pt x="2241" y="146"/>
                </a:lnTo>
                <a:lnTo>
                  <a:pt x="2245" y="160"/>
                </a:lnTo>
                <a:lnTo>
                  <a:pt x="2246" y="168"/>
                </a:lnTo>
                <a:lnTo>
                  <a:pt x="2247" y="176"/>
                </a:lnTo>
                <a:lnTo>
                  <a:pt x="2248" y="192"/>
                </a:lnTo>
                <a:lnTo>
                  <a:pt x="2249" y="212"/>
                </a:lnTo>
                <a:lnTo>
                  <a:pt x="2249" y="230"/>
                </a:lnTo>
                <a:lnTo>
                  <a:pt x="2169" y="230"/>
                </a:lnTo>
                <a:lnTo>
                  <a:pt x="2169" y="242"/>
                </a:lnTo>
                <a:lnTo>
                  <a:pt x="2170" y="254"/>
                </a:lnTo>
                <a:lnTo>
                  <a:pt x="2171" y="258"/>
                </a:lnTo>
                <a:lnTo>
                  <a:pt x="2173" y="264"/>
                </a:lnTo>
                <a:lnTo>
                  <a:pt x="2176" y="272"/>
                </a:lnTo>
                <a:lnTo>
                  <a:pt x="2178" y="276"/>
                </a:lnTo>
                <a:lnTo>
                  <a:pt x="2180" y="278"/>
                </a:lnTo>
                <a:lnTo>
                  <a:pt x="2184" y="284"/>
                </a:lnTo>
                <a:lnTo>
                  <a:pt x="2187" y="284"/>
                </a:lnTo>
                <a:lnTo>
                  <a:pt x="2189" y="286"/>
                </a:lnTo>
                <a:lnTo>
                  <a:pt x="2195" y="286"/>
                </a:lnTo>
                <a:lnTo>
                  <a:pt x="2203" y="286"/>
                </a:lnTo>
                <a:lnTo>
                  <a:pt x="2206" y="284"/>
                </a:lnTo>
                <a:lnTo>
                  <a:pt x="2209" y="280"/>
                </a:lnTo>
                <a:lnTo>
                  <a:pt x="2212" y="276"/>
                </a:lnTo>
                <a:lnTo>
                  <a:pt x="2215" y="272"/>
                </a:lnTo>
                <a:lnTo>
                  <a:pt x="2216" y="266"/>
                </a:lnTo>
                <a:lnTo>
                  <a:pt x="2218" y="260"/>
                </a:lnTo>
                <a:lnTo>
                  <a:pt x="2248" y="264"/>
                </a:lnTo>
                <a:lnTo>
                  <a:pt x="2247" y="272"/>
                </a:lnTo>
                <a:lnTo>
                  <a:pt x="2246" y="280"/>
                </a:lnTo>
                <a:lnTo>
                  <a:pt x="2244" y="286"/>
                </a:lnTo>
                <a:lnTo>
                  <a:pt x="2242" y="294"/>
                </a:lnTo>
                <a:lnTo>
                  <a:pt x="2237" y="306"/>
                </a:lnTo>
                <a:lnTo>
                  <a:pt x="2234" y="310"/>
                </a:lnTo>
                <a:lnTo>
                  <a:pt x="2231" y="316"/>
                </a:lnTo>
                <a:lnTo>
                  <a:pt x="2227" y="320"/>
                </a:lnTo>
                <a:lnTo>
                  <a:pt x="2223" y="324"/>
                </a:lnTo>
                <a:lnTo>
                  <a:pt x="2219" y="328"/>
                </a:lnTo>
                <a:lnTo>
                  <a:pt x="2215" y="330"/>
                </a:lnTo>
                <a:lnTo>
                  <a:pt x="2210" y="332"/>
                </a:lnTo>
                <a:lnTo>
                  <a:pt x="2205" y="334"/>
                </a:lnTo>
                <a:lnTo>
                  <a:pt x="2200" y="335"/>
                </a:lnTo>
                <a:lnTo>
                  <a:pt x="2195" y="335"/>
                </a:lnTo>
                <a:close/>
                <a:moveTo>
                  <a:pt x="2169" y="190"/>
                </a:moveTo>
                <a:lnTo>
                  <a:pt x="2218" y="190"/>
                </a:lnTo>
                <a:lnTo>
                  <a:pt x="2218" y="180"/>
                </a:lnTo>
                <a:lnTo>
                  <a:pt x="2216" y="170"/>
                </a:lnTo>
                <a:lnTo>
                  <a:pt x="2214" y="162"/>
                </a:lnTo>
                <a:lnTo>
                  <a:pt x="2211" y="154"/>
                </a:lnTo>
                <a:lnTo>
                  <a:pt x="2210" y="152"/>
                </a:lnTo>
                <a:lnTo>
                  <a:pt x="2208" y="148"/>
                </a:lnTo>
                <a:lnTo>
                  <a:pt x="2204" y="144"/>
                </a:lnTo>
                <a:lnTo>
                  <a:pt x="2199" y="142"/>
                </a:lnTo>
                <a:lnTo>
                  <a:pt x="2194" y="142"/>
                </a:lnTo>
                <a:lnTo>
                  <a:pt x="2189" y="142"/>
                </a:lnTo>
                <a:lnTo>
                  <a:pt x="2184" y="144"/>
                </a:lnTo>
                <a:lnTo>
                  <a:pt x="2182" y="146"/>
                </a:lnTo>
                <a:lnTo>
                  <a:pt x="2180" y="150"/>
                </a:lnTo>
                <a:lnTo>
                  <a:pt x="2176" y="156"/>
                </a:lnTo>
                <a:lnTo>
                  <a:pt x="2173" y="162"/>
                </a:lnTo>
                <a:lnTo>
                  <a:pt x="2171" y="170"/>
                </a:lnTo>
                <a:lnTo>
                  <a:pt x="2169" y="180"/>
                </a:lnTo>
                <a:lnTo>
                  <a:pt x="2169" y="190"/>
                </a:lnTo>
                <a:close/>
                <a:moveTo>
                  <a:pt x="2271" y="332"/>
                </a:moveTo>
                <a:lnTo>
                  <a:pt x="2271" y="96"/>
                </a:lnTo>
                <a:lnTo>
                  <a:pt x="2303" y="96"/>
                </a:lnTo>
                <a:lnTo>
                  <a:pt x="2303" y="136"/>
                </a:lnTo>
                <a:lnTo>
                  <a:pt x="2306" y="126"/>
                </a:lnTo>
                <a:lnTo>
                  <a:pt x="2309" y="118"/>
                </a:lnTo>
                <a:lnTo>
                  <a:pt x="2312" y="110"/>
                </a:lnTo>
                <a:lnTo>
                  <a:pt x="2315" y="104"/>
                </a:lnTo>
                <a:lnTo>
                  <a:pt x="2319" y="98"/>
                </a:lnTo>
                <a:lnTo>
                  <a:pt x="2323" y="94"/>
                </a:lnTo>
                <a:lnTo>
                  <a:pt x="2328" y="92"/>
                </a:lnTo>
                <a:lnTo>
                  <a:pt x="2333" y="92"/>
                </a:lnTo>
                <a:lnTo>
                  <a:pt x="2338" y="92"/>
                </a:lnTo>
                <a:lnTo>
                  <a:pt x="2343" y="94"/>
                </a:lnTo>
                <a:lnTo>
                  <a:pt x="2343" y="152"/>
                </a:lnTo>
                <a:lnTo>
                  <a:pt x="2337" y="150"/>
                </a:lnTo>
                <a:lnTo>
                  <a:pt x="2329" y="148"/>
                </a:lnTo>
                <a:lnTo>
                  <a:pt x="2324" y="150"/>
                </a:lnTo>
                <a:lnTo>
                  <a:pt x="2319" y="152"/>
                </a:lnTo>
                <a:lnTo>
                  <a:pt x="2315" y="156"/>
                </a:lnTo>
                <a:lnTo>
                  <a:pt x="2311" y="162"/>
                </a:lnTo>
                <a:lnTo>
                  <a:pt x="2310" y="166"/>
                </a:lnTo>
                <a:lnTo>
                  <a:pt x="2308" y="170"/>
                </a:lnTo>
                <a:lnTo>
                  <a:pt x="2307" y="174"/>
                </a:lnTo>
                <a:lnTo>
                  <a:pt x="2306" y="178"/>
                </a:lnTo>
                <a:lnTo>
                  <a:pt x="2305" y="188"/>
                </a:lnTo>
                <a:lnTo>
                  <a:pt x="2304" y="198"/>
                </a:lnTo>
                <a:lnTo>
                  <a:pt x="2304" y="332"/>
                </a:lnTo>
                <a:lnTo>
                  <a:pt x="2271" y="332"/>
                </a:lnTo>
                <a:close/>
                <a:moveTo>
                  <a:pt x="2459" y="162"/>
                </a:moveTo>
                <a:lnTo>
                  <a:pt x="2429" y="166"/>
                </a:lnTo>
                <a:lnTo>
                  <a:pt x="2428" y="160"/>
                </a:lnTo>
                <a:lnTo>
                  <a:pt x="2426" y="156"/>
                </a:lnTo>
                <a:lnTo>
                  <a:pt x="2422" y="146"/>
                </a:lnTo>
                <a:lnTo>
                  <a:pt x="2420" y="144"/>
                </a:lnTo>
                <a:lnTo>
                  <a:pt x="2417" y="140"/>
                </a:lnTo>
                <a:lnTo>
                  <a:pt x="2413" y="140"/>
                </a:lnTo>
                <a:lnTo>
                  <a:pt x="2409" y="138"/>
                </a:lnTo>
                <a:lnTo>
                  <a:pt x="2402" y="140"/>
                </a:lnTo>
                <a:lnTo>
                  <a:pt x="2399" y="142"/>
                </a:lnTo>
                <a:lnTo>
                  <a:pt x="2397" y="144"/>
                </a:lnTo>
                <a:lnTo>
                  <a:pt x="2396" y="146"/>
                </a:lnTo>
                <a:lnTo>
                  <a:pt x="2394" y="148"/>
                </a:lnTo>
                <a:lnTo>
                  <a:pt x="2392" y="152"/>
                </a:lnTo>
                <a:lnTo>
                  <a:pt x="2391" y="158"/>
                </a:lnTo>
                <a:lnTo>
                  <a:pt x="2391" y="162"/>
                </a:lnTo>
                <a:lnTo>
                  <a:pt x="2391" y="166"/>
                </a:lnTo>
                <a:lnTo>
                  <a:pt x="2392" y="170"/>
                </a:lnTo>
                <a:lnTo>
                  <a:pt x="2393" y="174"/>
                </a:lnTo>
                <a:lnTo>
                  <a:pt x="2394" y="176"/>
                </a:lnTo>
                <a:lnTo>
                  <a:pt x="2399" y="182"/>
                </a:lnTo>
                <a:lnTo>
                  <a:pt x="2406" y="186"/>
                </a:lnTo>
                <a:lnTo>
                  <a:pt x="2427" y="194"/>
                </a:lnTo>
                <a:lnTo>
                  <a:pt x="2435" y="198"/>
                </a:lnTo>
                <a:lnTo>
                  <a:pt x="2442" y="204"/>
                </a:lnTo>
                <a:lnTo>
                  <a:pt x="2448" y="210"/>
                </a:lnTo>
                <a:lnTo>
                  <a:pt x="2453" y="218"/>
                </a:lnTo>
                <a:lnTo>
                  <a:pt x="2455" y="222"/>
                </a:lnTo>
                <a:lnTo>
                  <a:pt x="2456" y="226"/>
                </a:lnTo>
                <a:lnTo>
                  <a:pt x="2459" y="236"/>
                </a:lnTo>
                <a:lnTo>
                  <a:pt x="2460" y="240"/>
                </a:lnTo>
                <a:lnTo>
                  <a:pt x="2461" y="246"/>
                </a:lnTo>
                <a:lnTo>
                  <a:pt x="2461" y="258"/>
                </a:lnTo>
                <a:lnTo>
                  <a:pt x="2461" y="270"/>
                </a:lnTo>
                <a:lnTo>
                  <a:pt x="2459" y="280"/>
                </a:lnTo>
                <a:lnTo>
                  <a:pt x="2457" y="290"/>
                </a:lnTo>
                <a:lnTo>
                  <a:pt x="2454" y="298"/>
                </a:lnTo>
                <a:lnTo>
                  <a:pt x="2451" y="308"/>
                </a:lnTo>
                <a:lnTo>
                  <a:pt x="2446" y="314"/>
                </a:lnTo>
                <a:lnTo>
                  <a:pt x="2441" y="320"/>
                </a:lnTo>
                <a:lnTo>
                  <a:pt x="2436" y="326"/>
                </a:lnTo>
                <a:lnTo>
                  <a:pt x="2430" y="330"/>
                </a:lnTo>
                <a:lnTo>
                  <a:pt x="2423" y="334"/>
                </a:lnTo>
                <a:lnTo>
                  <a:pt x="2416" y="335"/>
                </a:lnTo>
                <a:lnTo>
                  <a:pt x="2409" y="335"/>
                </a:lnTo>
                <a:lnTo>
                  <a:pt x="2398" y="334"/>
                </a:lnTo>
                <a:lnTo>
                  <a:pt x="2388" y="330"/>
                </a:lnTo>
                <a:lnTo>
                  <a:pt x="2383" y="328"/>
                </a:lnTo>
                <a:lnTo>
                  <a:pt x="2379" y="324"/>
                </a:lnTo>
                <a:lnTo>
                  <a:pt x="2371" y="316"/>
                </a:lnTo>
                <a:lnTo>
                  <a:pt x="2365" y="306"/>
                </a:lnTo>
                <a:lnTo>
                  <a:pt x="2363" y="300"/>
                </a:lnTo>
                <a:lnTo>
                  <a:pt x="2360" y="294"/>
                </a:lnTo>
                <a:lnTo>
                  <a:pt x="2359" y="286"/>
                </a:lnTo>
                <a:lnTo>
                  <a:pt x="2357" y="278"/>
                </a:lnTo>
                <a:lnTo>
                  <a:pt x="2356" y="272"/>
                </a:lnTo>
                <a:lnTo>
                  <a:pt x="2355" y="262"/>
                </a:lnTo>
                <a:lnTo>
                  <a:pt x="2387" y="260"/>
                </a:lnTo>
                <a:lnTo>
                  <a:pt x="2388" y="266"/>
                </a:lnTo>
                <a:lnTo>
                  <a:pt x="2390" y="272"/>
                </a:lnTo>
                <a:lnTo>
                  <a:pt x="2392" y="278"/>
                </a:lnTo>
                <a:lnTo>
                  <a:pt x="2395" y="282"/>
                </a:lnTo>
                <a:lnTo>
                  <a:pt x="2397" y="284"/>
                </a:lnTo>
                <a:lnTo>
                  <a:pt x="2401" y="286"/>
                </a:lnTo>
                <a:lnTo>
                  <a:pt x="2405" y="288"/>
                </a:lnTo>
                <a:lnTo>
                  <a:pt x="2409" y="288"/>
                </a:lnTo>
                <a:lnTo>
                  <a:pt x="2413" y="288"/>
                </a:lnTo>
                <a:lnTo>
                  <a:pt x="2417" y="286"/>
                </a:lnTo>
                <a:lnTo>
                  <a:pt x="2420" y="284"/>
                </a:lnTo>
                <a:lnTo>
                  <a:pt x="2423" y="282"/>
                </a:lnTo>
                <a:lnTo>
                  <a:pt x="2425" y="278"/>
                </a:lnTo>
                <a:lnTo>
                  <a:pt x="2427" y="274"/>
                </a:lnTo>
                <a:lnTo>
                  <a:pt x="2428" y="270"/>
                </a:lnTo>
                <a:lnTo>
                  <a:pt x="2428" y="264"/>
                </a:lnTo>
                <a:lnTo>
                  <a:pt x="2428" y="260"/>
                </a:lnTo>
                <a:lnTo>
                  <a:pt x="2427" y="256"/>
                </a:lnTo>
                <a:lnTo>
                  <a:pt x="2426" y="254"/>
                </a:lnTo>
                <a:lnTo>
                  <a:pt x="2424" y="250"/>
                </a:lnTo>
                <a:lnTo>
                  <a:pt x="2422" y="248"/>
                </a:lnTo>
                <a:lnTo>
                  <a:pt x="2419" y="244"/>
                </a:lnTo>
                <a:lnTo>
                  <a:pt x="2413" y="242"/>
                </a:lnTo>
                <a:lnTo>
                  <a:pt x="2392" y="234"/>
                </a:lnTo>
                <a:lnTo>
                  <a:pt x="2384" y="230"/>
                </a:lnTo>
                <a:lnTo>
                  <a:pt x="2378" y="224"/>
                </a:lnTo>
                <a:lnTo>
                  <a:pt x="2372" y="218"/>
                </a:lnTo>
                <a:lnTo>
                  <a:pt x="2369" y="214"/>
                </a:lnTo>
                <a:lnTo>
                  <a:pt x="2367" y="210"/>
                </a:lnTo>
                <a:lnTo>
                  <a:pt x="2363" y="200"/>
                </a:lnTo>
                <a:lnTo>
                  <a:pt x="2360" y="190"/>
                </a:lnTo>
                <a:lnTo>
                  <a:pt x="2360" y="184"/>
                </a:lnTo>
                <a:lnTo>
                  <a:pt x="2359" y="178"/>
                </a:lnTo>
                <a:lnTo>
                  <a:pt x="2358" y="166"/>
                </a:lnTo>
                <a:lnTo>
                  <a:pt x="2359" y="158"/>
                </a:lnTo>
                <a:lnTo>
                  <a:pt x="2359" y="150"/>
                </a:lnTo>
                <a:lnTo>
                  <a:pt x="2360" y="142"/>
                </a:lnTo>
                <a:lnTo>
                  <a:pt x="2362" y="136"/>
                </a:lnTo>
                <a:lnTo>
                  <a:pt x="2364" y="128"/>
                </a:lnTo>
                <a:lnTo>
                  <a:pt x="2366" y="122"/>
                </a:lnTo>
                <a:lnTo>
                  <a:pt x="2369" y="118"/>
                </a:lnTo>
                <a:lnTo>
                  <a:pt x="2372" y="112"/>
                </a:lnTo>
                <a:lnTo>
                  <a:pt x="2376" y="108"/>
                </a:lnTo>
                <a:lnTo>
                  <a:pt x="2379" y="104"/>
                </a:lnTo>
                <a:lnTo>
                  <a:pt x="2384" y="100"/>
                </a:lnTo>
                <a:lnTo>
                  <a:pt x="2388" y="98"/>
                </a:lnTo>
                <a:lnTo>
                  <a:pt x="2393" y="96"/>
                </a:lnTo>
                <a:lnTo>
                  <a:pt x="2398" y="94"/>
                </a:lnTo>
                <a:lnTo>
                  <a:pt x="2403" y="92"/>
                </a:lnTo>
                <a:lnTo>
                  <a:pt x="2408" y="92"/>
                </a:lnTo>
                <a:lnTo>
                  <a:pt x="2419" y="94"/>
                </a:lnTo>
                <a:lnTo>
                  <a:pt x="2428" y="98"/>
                </a:lnTo>
                <a:lnTo>
                  <a:pt x="2433" y="100"/>
                </a:lnTo>
                <a:lnTo>
                  <a:pt x="2436" y="104"/>
                </a:lnTo>
                <a:lnTo>
                  <a:pt x="2440" y="106"/>
                </a:lnTo>
                <a:lnTo>
                  <a:pt x="2444" y="112"/>
                </a:lnTo>
                <a:lnTo>
                  <a:pt x="2447" y="116"/>
                </a:lnTo>
                <a:lnTo>
                  <a:pt x="2449" y="122"/>
                </a:lnTo>
                <a:lnTo>
                  <a:pt x="2452" y="128"/>
                </a:lnTo>
                <a:lnTo>
                  <a:pt x="2454" y="134"/>
                </a:lnTo>
                <a:lnTo>
                  <a:pt x="2457" y="148"/>
                </a:lnTo>
                <a:lnTo>
                  <a:pt x="2458" y="154"/>
                </a:lnTo>
                <a:lnTo>
                  <a:pt x="2459" y="162"/>
                </a:lnTo>
                <a:close/>
                <a:moveTo>
                  <a:pt x="2500" y="66"/>
                </a:moveTo>
                <a:lnTo>
                  <a:pt x="2496" y="64"/>
                </a:lnTo>
                <a:lnTo>
                  <a:pt x="2493" y="62"/>
                </a:lnTo>
                <a:lnTo>
                  <a:pt x="2490" y="60"/>
                </a:lnTo>
                <a:lnTo>
                  <a:pt x="2487" y="56"/>
                </a:lnTo>
                <a:lnTo>
                  <a:pt x="2484" y="50"/>
                </a:lnTo>
                <a:lnTo>
                  <a:pt x="2483" y="44"/>
                </a:lnTo>
                <a:lnTo>
                  <a:pt x="2482" y="38"/>
                </a:lnTo>
                <a:lnTo>
                  <a:pt x="2481" y="32"/>
                </a:lnTo>
                <a:lnTo>
                  <a:pt x="2482" y="26"/>
                </a:lnTo>
                <a:lnTo>
                  <a:pt x="2483" y="20"/>
                </a:lnTo>
                <a:lnTo>
                  <a:pt x="2484" y="14"/>
                </a:lnTo>
                <a:lnTo>
                  <a:pt x="2487" y="8"/>
                </a:lnTo>
                <a:lnTo>
                  <a:pt x="2490" y="4"/>
                </a:lnTo>
                <a:lnTo>
                  <a:pt x="2493" y="2"/>
                </a:lnTo>
                <a:lnTo>
                  <a:pt x="2496" y="0"/>
                </a:lnTo>
                <a:lnTo>
                  <a:pt x="2500" y="0"/>
                </a:lnTo>
                <a:lnTo>
                  <a:pt x="2503" y="0"/>
                </a:lnTo>
                <a:lnTo>
                  <a:pt x="2507" y="2"/>
                </a:lnTo>
                <a:lnTo>
                  <a:pt x="2510" y="4"/>
                </a:lnTo>
                <a:lnTo>
                  <a:pt x="2512" y="8"/>
                </a:lnTo>
                <a:lnTo>
                  <a:pt x="2515" y="14"/>
                </a:lnTo>
                <a:lnTo>
                  <a:pt x="2516" y="20"/>
                </a:lnTo>
                <a:lnTo>
                  <a:pt x="2517" y="26"/>
                </a:lnTo>
                <a:lnTo>
                  <a:pt x="2518" y="32"/>
                </a:lnTo>
                <a:lnTo>
                  <a:pt x="2517" y="38"/>
                </a:lnTo>
                <a:lnTo>
                  <a:pt x="2516" y="44"/>
                </a:lnTo>
                <a:lnTo>
                  <a:pt x="2515" y="50"/>
                </a:lnTo>
                <a:lnTo>
                  <a:pt x="2512" y="56"/>
                </a:lnTo>
                <a:lnTo>
                  <a:pt x="2510" y="60"/>
                </a:lnTo>
                <a:lnTo>
                  <a:pt x="2507" y="62"/>
                </a:lnTo>
                <a:lnTo>
                  <a:pt x="2503" y="64"/>
                </a:lnTo>
                <a:lnTo>
                  <a:pt x="2500" y="66"/>
                </a:lnTo>
                <a:close/>
                <a:moveTo>
                  <a:pt x="2483" y="96"/>
                </a:moveTo>
                <a:lnTo>
                  <a:pt x="2516" y="96"/>
                </a:lnTo>
                <a:lnTo>
                  <a:pt x="2516" y="332"/>
                </a:lnTo>
                <a:lnTo>
                  <a:pt x="2483" y="332"/>
                </a:lnTo>
                <a:lnTo>
                  <a:pt x="2483" y="96"/>
                </a:lnTo>
                <a:close/>
                <a:moveTo>
                  <a:pt x="2604" y="96"/>
                </a:moveTo>
                <a:lnTo>
                  <a:pt x="2604" y="144"/>
                </a:lnTo>
                <a:lnTo>
                  <a:pt x="2582" y="144"/>
                </a:lnTo>
                <a:lnTo>
                  <a:pt x="2582" y="258"/>
                </a:lnTo>
                <a:lnTo>
                  <a:pt x="2582" y="264"/>
                </a:lnTo>
                <a:lnTo>
                  <a:pt x="2583" y="270"/>
                </a:lnTo>
                <a:lnTo>
                  <a:pt x="2584" y="274"/>
                </a:lnTo>
                <a:lnTo>
                  <a:pt x="2585" y="276"/>
                </a:lnTo>
                <a:lnTo>
                  <a:pt x="2587" y="280"/>
                </a:lnTo>
                <a:lnTo>
                  <a:pt x="2589" y="280"/>
                </a:lnTo>
                <a:lnTo>
                  <a:pt x="2591" y="282"/>
                </a:lnTo>
                <a:lnTo>
                  <a:pt x="2593" y="282"/>
                </a:lnTo>
                <a:lnTo>
                  <a:pt x="2598" y="280"/>
                </a:lnTo>
                <a:lnTo>
                  <a:pt x="2601" y="280"/>
                </a:lnTo>
                <a:lnTo>
                  <a:pt x="2607" y="328"/>
                </a:lnTo>
                <a:lnTo>
                  <a:pt x="2600" y="332"/>
                </a:lnTo>
                <a:lnTo>
                  <a:pt x="2595" y="334"/>
                </a:lnTo>
                <a:lnTo>
                  <a:pt x="2589" y="334"/>
                </a:lnTo>
                <a:lnTo>
                  <a:pt x="2584" y="334"/>
                </a:lnTo>
                <a:lnTo>
                  <a:pt x="2580" y="334"/>
                </a:lnTo>
                <a:lnTo>
                  <a:pt x="2573" y="332"/>
                </a:lnTo>
                <a:lnTo>
                  <a:pt x="2566" y="326"/>
                </a:lnTo>
                <a:lnTo>
                  <a:pt x="2563" y="322"/>
                </a:lnTo>
                <a:lnTo>
                  <a:pt x="2560" y="318"/>
                </a:lnTo>
                <a:lnTo>
                  <a:pt x="2556" y="310"/>
                </a:lnTo>
                <a:lnTo>
                  <a:pt x="2554" y="304"/>
                </a:lnTo>
                <a:lnTo>
                  <a:pt x="2552" y="298"/>
                </a:lnTo>
                <a:lnTo>
                  <a:pt x="2551" y="290"/>
                </a:lnTo>
                <a:lnTo>
                  <a:pt x="2550" y="284"/>
                </a:lnTo>
                <a:lnTo>
                  <a:pt x="2550" y="276"/>
                </a:lnTo>
                <a:lnTo>
                  <a:pt x="2550" y="268"/>
                </a:lnTo>
                <a:lnTo>
                  <a:pt x="2550" y="144"/>
                </a:lnTo>
                <a:lnTo>
                  <a:pt x="2533" y="144"/>
                </a:lnTo>
                <a:lnTo>
                  <a:pt x="2533" y="96"/>
                </a:lnTo>
                <a:lnTo>
                  <a:pt x="2550" y="96"/>
                </a:lnTo>
                <a:lnTo>
                  <a:pt x="2550" y="40"/>
                </a:lnTo>
                <a:lnTo>
                  <a:pt x="2582" y="40"/>
                </a:lnTo>
                <a:lnTo>
                  <a:pt x="2582" y="96"/>
                </a:lnTo>
                <a:lnTo>
                  <a:pt x="2604" y="96"/>
                </a:lnTo>
                <a:close/>
                <a:moveTo>
                  <a:pt x="2648" y="419"/>
                </a:moveTo>
                <a:lnTo>
                  <a:pt x="2642" y="419"/>
                </a:lnTo>
                <a:lnTo>
                  <a:pt x="2636" y="417"/>
                </a:lnTo>
                <a:lnTo>
                  <a:pt x="2631" y="415"/>
                </a:lnTo>
                <a:lnTo>
                  <a:pt x="2627" y="411"/>
                </a:lnTo>
                <a:lnTo>
                  <a:pt x="2635" y="363"/>
                </a:lnTo>
                <a:lnTo>
                  <a:pt x="2639" y="365"/>
                </a:lnTo>
                <a:lnTo>
                  <a:pt x="2643" y="367"/>
                </a:lnTo>
                <a:lnTo>
                  <a:pt x="2646" y="367"/>
                </a:lnTo>
                <a:lnTo>
                  <a:pt x="2649" y="365"/>
                </a:lnTo>
                <a:lnTo>
                  <a:pt x="2652" y="363"/>
                </a:lnTo>
                <a:lnTo>
                  <a:pt x="2655" y="359"/>
                </a:lnTo>
                <a:lnTo>
                  <a:pt x="2657" y="355"/>
                </a:lnTo>
                <a:lnTo>
                  <a:pt x="2659" y="347"/>
                </a:lnTo>
                <a:lnTo>
                  <a:pt x="2661" y="337"/>
                </a:lnTo>
                <a:lnTo>
                  <a:pt x="2618" y="96"/>
                </a:lnTo>
                <a:lnTo>
                  <a:pt x="2653" y="96"/>
                </a:lnTo>
                <a:lnTo>
                  <a:pt x="2677" y="268"/>
                </a:lnTo>
                <a:lnTo>
                  <a:pt x="2703" y="96"/>
                </a:lnTo>
                <a:lnTo>
                  <a:pt x="2738" y="96"/>
                </a:lnTo>
                <a:lnTo>
                  <a:pt x="2692" y="355"/>
                </a:lnTo>
                <a:lnTo>
                  <a:pt x="2689" y="369"/>
                </a:lnTo>
                <a:lnTo>
                  <a:pt x="2686" y="381"/>
                </a:lnTo>
                <a:lnTo>
                  <a:pt x="2684" y="387"/>
                </a:lnTo>
                <a:lnTo>
                  <a:pt x="2681" y="393"/>
                </a:lnTo>
                <a:lnTo>
                  <a:pt x="2677" y="401"/>
                </a:lnTo>
                <a:lnTo>
                  <a:pt x="2674" y="405"/>
                </a:lnTo>
                <a:lnTo>
                  <a:pt x="2671" y="409"/>
                </a:lnTo>
                <a:lnTo>
                  <a:pt x="2664" y="415"/>
                </a:lnTo>
                <a:lnTo>
                  <a:pt x="2661" y="417"/>
                </a:lnTo>
                <a:lnTo>
                  <a:pt x="2657" y="417"/>
                </a:lnTo>
                <a:lnTo>
                  <a:pt x="2648" y="419"/>
                </a:lnTo>
                <a:close/>
                <a:moveTo>
                  <a:pt x="1135" y="553"/>
                </a:moveTo>
                <a:lnTo>
                  <a:pt x="1134" y="545"/>
                </a:lnTo>
                <a:lnTo>
                  <a:pt x="1132" y="537"/>
                </a:lnTo>
                <a:lnTo>
                  <a:pt x="1130" y="531"/>
                </a:lnTo>
                <a:lnTo>
                  <a:pt x="1127" y="525"/>
                </a:lnTo>
                <a:lnTo>
                  <a:pt x="1123" y="521"/>
                </a:lnTo>
                <a:lnTo>
                  <a:pt x="1121" y="519"/>
                </a:lnTo>
                <a:lnTo>
                  <a:pt x="1119" y="517"/>
                </a:lnTo>
                <a:lnTo>
                  <a:pt x="1114" y="515"/>
                </a:lnTo>
                <a:lnTo>
                  <a:pt x="1108" y="515"/>
                </a:lnTo>
                <a:lnTo>
                  <a:pt x="1102" y="515"/>
                </a:lnTo>
                <a:lnTo>
                  <a:pt x="1097" y="517"/>
                </a:lnTo>
                <a:lnTo>
                  <a:pt x="1093" y="519"/>
                </a:lnTo>
                <a:lnTo>
                  <a:pt x="1091" y="521"/>
                </a:lnTo>
                <a:lnTo>
                  <a:pt x="1089" y="525"/>
                </a:lnTo>
                <a:lnTo>
                  <a:pt x="1086" y="529"/>
                </a:lnTo>
                <a:lnTo>
                  <a:pt x="1084" y="535"/>
                </a:lnTo>
                <a:lnTo>
                  <a:pt x="1083" y="543"/>
                </a:lnTo>
                <a:lnTo>
                  <a:pt x="1083" y="549"/>
                </a:lnTo>
                <a:lnTo>
                  <a:pt x="1083" y="553"/>
                </a:lnTo>
                <a:lnTo>
                  <a:pt x="1083" y="557"/>
                </a:lnTo>
                <a:lnTo>
                  <a:pt x="1085" y="565"/>
                </a:lnTo>
                <a:lnTo>
                  <a:pt x="1087" y="571"/>
                </a:lnTo>
                <a:lnTo>
                  <a:pt x="1090" y="575"/>
                </a:lnTo>
                <a:lnTo>
                  <a:pt x="1094" y="579"/>
                </a:lnTo>
                <a:lnTo>
                  <a:pt x="1098" y="583"/>
                </a:lnTo>
                <a:lnTo>
                  <a:pt x="1108" y="589"/>
                </a:lnTo>
                <a:lnTo>
                  <a:pt x="1122" y="595"/>
                </a:lnTo>
                <a:lnTo>
                  <a:pt x="1128" y="599"/>
                </a:lnTo>
                <a:lnTo>
                  <a:pt x="1135" y="603"/>
                </a:lnTo>
                <a:lnTo>
                  <a:pt x="1146" y="613"/>
                </a:lnTo>
                <a:lnTo>
                  <a:pt x="1151" y="619"/>
                </a:lnTo>
                <a:lnTo>
                  <a:pt x="1156" y="627"/>
                </a:lnTo>
                <a:lnTo>
                  <a:pt x="1159" y="635"/>
                </a:lnTo>
                <a:lnTo>
                  <a:pt x="1163" y="643"/>
                </a:lnTo>
                <a:lnTo>
                  <a:pt x="1165" y="653"/>
                </a:lnTo>
                <a:lnTo>
                  <a:pt x="1167" y="663"/>
                </a:lnTo>
                <a:lnTo>
                  <a:pt x="1168" y="675"/>
                </a:lnTo>
                <a:lnTo>
                  <a:pt x="1169" y="687"/>
                </a:lnTo>
                <a:lnTo>
                  <a:pt x="1169" y="697"/>
                </a:lnTo>
                <a:lnTo>
                  <a:pt x="1168" y="707"/>
                </a:lnTo>
                <a:lnTo>
                  <a:pt x="1167" y="717"/>
                </a:lnTo>
                <a:lnTo>
                  <a:pt x="1165" y="727"/>
                </a:lnTo>
                <a:lnTo>
                  <a:pt x="1163" y="735"/>
                </a:lnTo>
                <a:lnTo>
                  <a:pt x="1160" y="743"/>
                </a:lnTo>
                <a:lnTo>
                  <a:pt x="1156" y="749"/>
                </a:lnTo>
                <a:lnTo>
                  <a:pt x="1153" y="757"/>
                </a:lnTo>
                <a:lnTo>
                  <a:pt x="1149" y="763"/>
                </a:lnTo>
                <a:lnTo>
                  <a:pt x="1144" y="767"/>
                </a:lnTo>
                <a:lnTo>
                  <a:pt x="1139" y="771"/>
                </a:lnTo>
                <a:lnTo>
                  <a:pt x="1133" y="775"/>
                </a:lnTo>
                <a:lnTo>
                  <a:pt x="1121" y="781"/>
                </a:lnTo>
                <a:lnTo>
                  <a:pt x="1115" y="781"/>
                </a:lnTo>
                <a:lnTo>
                  <a:pt x="1108" y="781"/>
                </a:lnTo>
                <a:lnTo>
                  <a:pt x="1101" y="781"/>
                </a:lnTo>
                <a:lnTo>
                  <a:pt x="1094" y="781"/>
                </a:lnTo>
                <a:lnTo>
                  <a:pt x="1088" y="779"/>
                </a:lnTo>
                <a:lnTo>
                  <a:pt x="1082" y="775"/>
                </a:lnTo>
                <a:lnTo>
                  <a:pt x="1077" y="771"/>
                </a:lnTo>
                <a:lnTo>
                  <a:pt x="1071" y="767"/>
                </a:lnTo>
                <a:lnTo>
                  <a:pt x="1067" y="761"/>
                </a:lnTo>
                <a:lnTo>
                  <a:pt x="1062" y="755"/>
                </a:lnTo>
                <a:lnTo>
                  <a:pt x="1058" y="749"/>
                </a:lnTo>
                <a:lnTo>
                  <a:pt x="1055" y="741"/>
                </a:lnTo>
                <a:lnTo>
                  <a:pt x="1052" y="733"/>
                </a:lnTo>
                <a:lnTo>
                  <a:pt x="1049" y="723"/>
                </a:lnTo>
                <a:lnTo>
                  <a:pt x="1047" y="713"/>
                </a:lnTo>
                <a:lnTo>
                  <a:pt x="1046" y="703"/>
                </a:lnTo>
                <a:lnTo>
                  <a:pt x="1045" y="691"/>
                </a:lnTo>
                <a:lnTo>
                  <a:pt x="1045" y="679"/>
                </a:lnTo>
                <a:lnTo>
                  <a:pt x="1077" y="679"/>
                </a:lnTo>
                <a:lnTo>
                  <a:pt x="1078" y="689"/>
                </a:lnTo>
                <a:lnTo>
                  <a:pt x="1079" y="699"/>
                </a:lnTo>
                <a:lnTo>
                  <a:pt x="1082" y="707"/>
                </a:lnTo>
                <a:lnTo>
                  <a:pt x="1084" y="711"/>
                </a:lnTo>
                <a:lnTo>
                  <a:pt x="1086" y="715"/>
                </a:lnTo>
                <a:lnTo>
                  <a:pt x="1091" y="719"/>
                </a:lnTo>
                <a:lnTo>
                  <a:pt x="1096" y="723"/>
                </a:lnTo>
                <a:lnTo>
                  <a:pt x="1101" y="725"/>
                </a:lnTo>
                <a:lnTo>
                  <a:pt x="1108" y="727"/>
                </a:lnTo>
                <a:lnTo>
                  <a:pt x="1114" y="725"/>
                </a:lnTo>
                <a:lnTo>
                  <a:pt x="1119" y="723"/>
                </a:lnTo>
                <a:lnTo>
                  <a:pt x="1124" y="719"/>
                </a:lnTo>
                <a:lnTo>
                  <a:pt x="1128" y="715"/>
                </a:lnTo>
                <a:lnTo>
                  <a:pt x="1131" y="709"/>
                </a:lnTo>
                <a:lnTo>
                  <a:pt x="1133" y="703"/>
                </a:lnTo>
                <a:lnTo>
                  <a:pt x="1135" y="695"/>
                </a:lnTo>
                <a:lnTo>
                  <a:pt x="1135" y="687"/>
                </a:lnTo>
                <a:lnTo>
                  <a:pt x="1135" y="679"/>
                </a:lnTo>
                <a:lnTo>
                  <a:pt x="1134" y="673"/>
                </a:lnTo>
                <a:lnTo>
                  <a:pt x="1133" y="671"/>
                </a:lnTo>
                <a:lnTo>
                  <a:pt x="1131" y="667"/>
                </a:lnTo>
                <a:lnTo>
                  <a:pt x="1128" y="663"/>
                </a:lnTo>
                <a:lnTo>
                  <a:pt x="1125" y="659"/>
                </a:lnTo>
                <a:lnTo>
                  <a:pt x="1120" y="655"/>
                </a:lnTo>
                <a:lnTo>
                  <a:pt x="1115" y="651"/>
                </a:lnTo>
                <a:lnTo>
                  <a:pt x="1109" y="649"/>
                </a:lnTo>
                <a:lnTo>
                  <a:pt x="1092" y="639"/>
                </a:lnTo>
                <a:lnTo>
                  <a:pt x="1082" y="635"/>
                </a:lnTo>
                <a:lnTo>
                  <a:pt x="1074" y="627"/>
                </a:lnTo>
                <a:lnTo>
                  <a:pt x="1066" y="619"/>
                </a:lnTo>
                <a:lnTo>
                  <a:pt x="1060" y="609"/>
                </a:lnTo>
                <a:lnTo>
                  <a:pt x="1057" y="603"/>
                </a:lnTo>
                <a:lnTo>
                  <a:pt x="1055" y="599"/>
                </a:lnTo>
                <a:lnTo>
                  <a:pt x="1053" y="591"/>
                </a:lnTo>
                <a:lnTo>
                  <a:pt x="1052" y="585"/>
                </a:lnTo>
                <a:lnTo>
                  <a:pt x="1050" y="577"/>
                </a:lnTo>
                <a:lnTo>
                  <a:pt x="1049" y="571"/>
                </a:lnTo>
                <a:lnTo>
                  <a:pt x="1049" y="563"/>
                </a:lnTo>
                <a:lnTo>
                  <a:pt x="1049" y="553"/>
                </a:lnTo>
                <a:lnTo>
                  <a:pt x="1049" y="541"/>
                </a:lnTo>
                <a:lnTo>
                  <a:pt x="1050" y="533"/>
                </a:lnTo>
                <a:lnTo>
                  <a:pt x="1051" y="527"/>
                </a:lnTo>
                <a:lnTo>
                  <a:pt x="1053" y="515"/>
                </a:lnTo>
                <a:lnTo>
                  <a:pt x="1055" y="509"/>
                </a:lnTo>
                <a:lnTo>
                  <a:pt x="1056" y="503"/>
                </a:lnTo>
                <a:lnTo>
                  <a:pt x="1061" y="493"/>
                </a:lnTo>
                <a:lnTo>
                  <a:pt x="1066" y="485"/>
                </a:lnTo>
                <a:lnTo>
                  <a:pt x="1068" y="481"/>
                </a:lnTo>
                <a:lnTo>
                  <a:pt x="1071" y="477"/>
                </a:lnTo>
                <a:lnTo>
                  <a:pt x="1078" y="471"/>
                </a:lnTo>
                <a:lnTo>
                  <a:pt x="1085" y="465"/>
                </a:lnTo>
                <a:lnTo>
                  <a:pt x="1092" y="461"/>
                </a:lnTo>
                <a:lnTo>
                  <a:pt x="1100" y="459"/>
                </a:lnTo>
                <a:lnTo>
                  <a:pt x="1108" y="459"/>
                </a:lnTo>
                <a:lnTo>
                  <a:pt x="1117" y="459"/>
                </a:lnTo>
                <a:lnTo>
                  <a:pt x="1125" y="461"/>
                </a:lnTo>
                <a:lnTo>
                  <a:pt x="1132" y="465"/>
                </a:lnTo>
                <a:lnTo>
                  <a:pt x="1139" y="471"/>
                </a:lnTo>
                <a:lnTo>
                  <a:pt x="1145" y="477"/>
                </a:lnTo>
                <a:lnTo>
                  <a:pt x="1150" y="485"/>
                </a:lnTo>
                <a:lnTo>
                  <a:pt x="1155" y="493"/>
                </a:lnTo>
                <a:lnTo>
                  <a:pt x="1159" y="505"/>
                </a:lnTo>
                <a:lnTo>
                  <a:pt x="1162" y="515"/>
                </a:lnTo>
                <a:lnTo>
                  <a:pt x="1165" y="527"/>
                </a:lnTo>
                <a:lnTo>
                  <a:pt x="1166" y="539"/>
                </a:lnTo>
                <a:lnTo>
                  <a:pt x="1167" y="553"/>
                </a:lnTo>
                <a:lnTo>
                  <a:pt x="1135" y="553"/>
                </a:lnTo>
                <a:close/>
                <a:moveTo>
                  <a:pt x="1245" y="781"/>
                </a:moveTo>
                <a:lnTo>
                  <a:pt x="1236" y="781"/>
                </a:lnTo>
                <a:lnTo>
                  <a:pt x="1232" y="779"/>
                </a:lnTo>
                <a:lnTo>
                  <a:pt x="1228" y="777"/>
                </a:lnTo>
                <a:lnTo>
                  <a:pt x="1221" y="773"/>
                </a:lnTo>
                <a:lnTo>
                  <a:pt x="1214" y="767"/>
                </a:lnTo>
                <a:lnTo>
                  <a:pt x="1208" y="757"/>
                </a:lnTo>
                <a:lnTo>
                  <a:pt x="1205" y="753"/>
                </a:lnTo>
                <a:lnTo>
                  <a:pt x="1202" y="749"/>
                </a:lnTo>
                <a:lnTo>
                  <a:pt x="1200" y="743"/>
                </a:lnTo>
                <a:lnTo>
                  <a:pt x="1198" y="737"/>
                </a:lnTo>
                <a:lnTo>
                  <a:pt x="1196" y="731"/>
                </a:lnTo>
                <a:lnTo>
                  <a:pt x="1194" y="723"/>
                </a:lnTo>
                <a:lnTo>
                  <a:pt x="1192" y="717"/>
                </a:lnTo>
                <a:lnTo>
                  <a:pt x="1191" y="709"/>
                </a:lnTo>
                <a:lnTo>
                  <a:pt x="1189" y="695"/>
                </a:lnTo>
                <a:lnTo>
                  <a:pt x="1187" y="677"/>
                </a:lnTo>
                <a:lnTo>
                  <a:pt x="1187" y="661"/>
                </a:lnTo>
                <a:lnTo>
                  <a:pt x="1187" y="643"/>
                </a:lnTo>
                <a:lnTo>
                  <a:pt x="1189" y="627"/>
                </a:lnTo>
                <a:lnTo>
                  <a:pt x="1190" y="619"/>
                </a:lnTo>
                <a:lnTo>
                  <a:pt x="1191" y="611"/>
                </a:lnTo>
                <a:lnTo>
                  <a:pt x="1194" y="597"/>
                </a:lnTo>
                <a:lnTo>
                  <a:pt x="1198" y="583"/>
                </a:lnTo>
                <a:lnTo>
                  <a:pt x="1202" y="573"/>
                </a:lnTo>
                <a:lnTo>
                  <a:pt x="1208" y="563"/>
                </a:lnTo>
                <a:lnTo>
                  <a:pt x="1214" y="553"/>
                </a:lnTo>
                <a:lnTo>
                  <a:pt x="1217" y="551"/>
                </a:lnTo>
                <a:lnTo>
                  <a:pt x="1221" y="547"/>
                </a:lnTo>
                <a:lnTo>
                  <a:pt x="1228" y="543"/>
                </a:lnTo>
                <a:lnTo>
                  <a:pt x="1232" y="541"/>
                </a:lnTo>
                <a:lnTo>
                  <a:pt x="1236" y="539"/>
                </a:lnTo>
                <a:lnTo>
                  <a:pt x="1245" y="539"/>
                </a:lnTo>
                <a:lnTo>
                  <a:pt x="1252" y="539"/>
                </a:lnTo>
                <a:lnTo>
                  <a:pt x="1259" y="541"/>
                </a:lnTo>
                <a:lnTo>
                  <a:pt x="1266" y="545"/>
                </a:lnTo>
                <a:lnTo>
                  <a:pt x="1272" y="549"/>
                </a:lnTo>
                <a:lnTo>
                  <a:pt x="1277" y="555"/>
                </a:lnTo>
                <a:lnTo>
                  <a:pt x="1282" y="563"/>
                </a:lnTo>
                <a:lnTo>
                  <a:pt x="1286" y="571"/>
                </a:lnTo>
                <a:lnTo>
                  <a:pt x="1290" y="581"/>
                </a:lnTo>
                <a:lnTo>
                  <a:pt x="1293" y="591"/>
                </a:lnTo>
                <a:lnTo>
                  <a:pt x="1295" y="603"/>
                </a:lnTo>
                <a:lnTo>
                  <a:pt x="1297" y="615"/>
                </a:lnTo>
                <a:lnTo>
                  <a:pt x="1297" y="629"/>
                </a:lnTo>
                <a:lnTo>
                  <a:pt x="1267" y="629"/>
                </a:lnTo>
                <a:lnTo>
                  <a:pt x="1266" y="621"/>
                </a:lnTo>
                <a:lnTo>
                  <a:pt x="1264" y="613"/>
                </a:lnTo>
                <a:lnTo>
                  <a:pt x="1262" y="607"/>
                </a:lnTo>
                <a:lnTo>
                  <a:pt x="1260" y="601"/>
                </a:lnTo>
                <a:lnTo>
                  <a:pt x="1257" y="595"/>
                </a:lnTo>
                <a:lnTo>
                  <a:pt x="1253" y="593"/>
                </a:lnTo>
                <a:lnTo>
                  <a:pt x="1249" y="591"/>
                </a:lnTo>
                <a:lnTo>
                  <a:pt x="1245" y="589"/>
                </a:lnTo>
                <a:lnTo>
                  <a:pt x="1240" y="591"/>
                </a:lnTo>
                <a:lnTo>
                  <a:pt x="1235" y="595"/>
                </a:lnTo>
                <a:lnTo>
                  <a:pt x="1231" y="599"/>
                </a:lnTo>
                <a:lnTo>
                  <a:pt x="1227" y="607"/>
                </a:lnTo>
                <a:lnTo>
                  <a:pt x="1225" y="613"/>
                </a:lnTo>
                <a:lnTo>
                  <a:pt x="1224" y="617"/>
                </a:lnTo>
                <a:lnTo>
                  <a:pt x="1222" y="629"/>
                </a:lnTo>
                <a:lnTo>
                  <a:pt x="1220" y="643"/>
                </a:lnTo>
                <a:lnTo>
                  <a:pt x="1220" y="659"/>
                </a:lnTo>
                <a:lnTo>
                  <a:pt x="1220" y="675"/>
                </a:lnTo>
                <a:lnTo>
                  <a:pt x="1222" y="689"/>
                </a:lnTo>
                <a:lnTo>
                  <a:pt x="1223" y="695"/>
                </a:lnTo>
                <a:lnTo>
                  <a:pt x="1224" y="701"/>
                </a:lnTo>
                <a:lnTo>
                  <a:pt x="1225" y="707"/>
                </a:lnTo>
                <a:lnTo>
                  <a:pt x="1227" y="711"/>
                </a:lnTo>
                <a:lnTo>
                  <a:pt x="1231" y="719"/>
                </a:lnTo>
                <a:lnTo>
                  <a:pt x="1233" y="723"/>
                </a:lnTo>
                <a:lnTo>
                  <a:pt x="1235" y="725"/>
                </a:lnTo>
                <a:lnTo>
                  <a:pt x="1240" y="729"/>
                </a:lnTo>
                <a:lnTo>
                  <a:pt x="1242" y="729"/>
                </a:lnTo>
                <a:lnTo>
                  <a:pt x="1245" y="731"/>
                </a:lnTo>
                <a:lnTo>
                  <a:pt x="1249" y="729"/>
                </a:lnTo>
                <a:lnTo>
                  <a:pt x="1253" y="727"/>
                </a:lnTo>
                <a:lnTo>
                  <a:pt x="1256" y="725"/>
                </a:lnTo>
                <a:lnTo>
                  <a:pt x="1259" y="719"/>
                </a:lnTo>
                <a:lnTo>
                  <a:pt x="1262" y="715"/>
                </a:lnTo>
                <a:lnTo>
                  <a:pt x="1264" y="707"/>
                </a:lnTo>
                <a:lnTo>
                  <a:pt x="1266" y="699"/>
                </a:lnTo>
                <a:lnTo>
                  <a:pt x="1267" y="691"/>
                </a:lnTo>
                <a:lnTo>
                  <a:pt x="1297" y="691"/>
                </a:lnTo>
                <a:lnTo>
                  <a:pt x="1297" y="703"/>
                </a:lnTo>
                <a:lnTo>
                  <a:pt x="1295" y="717"/>
                </a:lnTo>
                <a:lnTo>
                  <a:pt x="1294" y="723"/>
                </a:lnTo>
                <a:lnTo>
                  <a:pt x="1293" y="727"/>
                </a:lnTo>
                <a:lnTo>
                  <a:pt x="1292" y="733"/>
                </a:lnTo>
                <a:lnTo>
                  <a:pt x="1290" y="739"/>
                </a:lnTo>
                <a:lnTo>
                  <a:pt x="1287" y="749"/>
                </a:lnTo>
                <a:lnTo>
                  <a:pt x="1282" y="757"/>
                </a:lnTo>
                <a:lnTo>
                  <a:pt x="1277" y="765"/>
                </a:lnTo>
                <a:lnTo>
                  <a:pt x="1272" y="771"/>
                </a:lnTo>
                <a:lnTo>
                  <a:pt x="1266" y="775"/>
                </a:lnTo>
                <a:lnTo>
                  <a:pt x="1259" y="779"/>
                </a:lnTo>
                <a:lnTo>
                  <a:pt x="1252" y="781"/>
                </a:lnTo>
                <a:lnTo>
                  <a:pt x="1245" y="781"/>
                </a:lnTo>
                <a:close/>
                <a:moveTo>
                  <a:pt x="1353" y="641"/>
                </a:moveTo>
                <a:lnTo>
                  <a:pt x="1353" y="777"/>
                </a:lnTo>
                <a:lnTo>
                  <a:pt x="1319" y="777"/>
                </a:lnTo>
                <a:lnTo>
                  <a:pt x="1319" y="463"/>
                </a:lnTo>
                <a:lnTo>
                  <a:pt x="1352" y="463"/>
                </a:lnTo>
                <a:lnTo>
                  <a:pt x="1352" y="583"/>
                </a:lnTo>
                <a:lnTo>
                  <a:pt x="1355" y="573"/>
                </a:lnTo>
                <a:lnTo>
                  <a:pt x="1358" y="565"/>
                </a:lnTo>
                <a:lnTo>
                  <a:pt x="1362" y="557"/>
                </a:lnTo>
                <a:lnTo>
                  <a:pt x="1366" y="551"/>
                </a:lnTo>
                <a:lnTo>
                  <a:pt x="1371" y="545"/>
                </a:lnTo>
                <a:lnTo>
                  <a:pt x="1376" y="541"/>
                </a:lnTo>
                <a:lnTo>
                  <a:pt x="1382" y="539"/>
                </a:lnTo>
                <a:lnTo>
                  <a:pt x="1389" y="539"/>
                </a:lnTo>
                <a:lnTo>
                  <a:pt x="1397" y="541"/>
                </a:lnTo>
                <a:lnTo>
                  <a:pt x="1401" y="541"/>
                </a:lnTo>
                <a:lnTo>
                  <a:pt x="1405" y="545"/>
                </a:lnTo>
                <a:lnTo>
                  <a:pt x="1409" y="547"/>
                </a:lnTo>
                <a:lnTo>
                  <a:pt x="1412" y="551"/>
                </a:lnTo>
                <a:lnTo>
                  <a:pt x="1415" y="557"/>
                </a:lnTo>
                <a:lnTo>
                  <a:pt x="1418" y="563"/>
                </a:lnTo>
                <a:lnTo>
                  <a:pt x="1421" y="569"/>
                </a:lnTo>
                <a:lnTo>
                  <a:pt x="1423" y="575"/>
                </a:lnTo>
                <a:lnTo>
                  <a:pt x="1425" y="583"/>
                </a:lnTo>
                <a:lnTo>
                  <a:pt x="1427" y="591"/>
                </a:lnTo>
                <a:lnTo>
                  <a:pt x="1428" y="599"/>
                </a:lnTo>
                <a:lnTo>
                  <a:pt x="1429" y="607"/>
                </a:lnTo>
                <a:lnTo>
                  <a:pt x="1429" y="617"/>
                </a:lnTo>
                <a:lnTo>
                  <a:pt x="1429" y="627"/>
                </a:lnTo>
                <a:lnTo>
                  <a:pt x="1429" y="777"/>
                </a:lnTo>
                <a:lnTo>
                  <a:pt x="1397" y="777"/>
                </a:lnTo>
                <a:lnTo>
                  <a:pt x="1397" y="639"/>
                </a:lnTo>
                <a:lnTo>
                  <a:pt x="1396" y="629"/>
                </a:lnTo>
                <a:lnTo>
                  <a:pt x="1395" y="619"/>
                </a:lnTo>
                <a:lnTo>
                  <a:pt x="1394" y="611"/>
                </a:lnTo>
                <a:lnTo>
                  <a:pt x="1391" y="605"/>
                </a:lnTo>
                <a:lnTo>
                  <a:pt x="1388" y="599"/>
                </a:lnTo>
                <a:lnTo>
                  <a:pt x="1384" y="595"/>
                </a:lnTo>
                <a:lnTo>
                  <a:pt x="1380" y="593"/>
                </a:lnTo>
                <a:lnTo>
                  <a:pt x="1376" y="593"/>
                </a:lnTo>
                <a:lnTo>
                  <a:pt x="1371" y="593"/>
                </a:lnTo>
                <a:lnTo>
                  <a:pt x="1366" y="595"/>
                </a:lnTo>
                <a:lnTo>
                  <a:pt x="1363" y="599"/>
                </a:lnTo>
                <a:lnTo>
                  <a:pt x="1359" y="605"/>
                </a:lnTo>
                <a:lnTo>
                  <a:pt x="1356" y="613"/>
                </a:lnTo>
                <a:lnTo>
                  <a:pt x="1354" y="621"/>
                </a:lnTo>
                <a:lnTo>
                  <a:pt x="1353" y="631"/>
                </a:lnTo>
                <a:lnTo>
                  <a:pt x="1353" y="641"/>
                </a:lnTo>
                <a:close/>
                <a:moveTo>
                  <a:pt x="1509" y="781"/>
                </a:moveTo>
                <a:lnTo>
                  <a:pt x="1500" y="781"/>
                </a:lnTo>
                <a:lnTo>
                  <a:pt x="1496" y="779"/>
                </a:lnTo>
                <a:lnTo>
                  <a:pt x="1492" y="779"/>
                </a:lnTo>
                <a:lnTo>
                  <a:pt x="1485" y="773"/>
                </a:lnTo>
                <a:lnTo>
                  <a:pt x="1478" y="767"/>
                </a:lnTo>
                <a:lnTo>
                  <a:pt x="1472" y="759"/>
                </a:lnTo>
                <a:lnTo>
                  <a:pt x="1466" y="749"/>
                </a:lnTo>
                <a:lnTo>
                  <a:pt x="1462" y="737"/>
                </a:lnTo>
                <a:lnTo>
                  <a:pt x="1458" y="723"/>
                </a:lnTo>
                <a:lnTo>
                  <a:pt x="1455" y="709"/>
                </a:lnTo>
                <a:lnTo>
                  <a:pt x="1452" y="695"/>
                </a:lnTo>
                <a:lnTo>
                  <a:pt x="1451" y="677"/>
                </a:lnTo>
                <a:lnTo>
                  <a:pt x="1451" y="661"/>
                </a:lnTo>
                <a:lnTo>
                  <a:pt x="1451" y="643"/>
                </a:lnTo>
                <a:lnTo>
                  <a:pt x="1452" y="627"/>
                </a:lnTo>
                <a:lnTo>
                  <a:pt x="1453" y="619"/>
                </a:lnTo>
                <a:lnTo>
                  <a:pt x="1455" y="611"/>
                </a:lnTo>
                <a:lnTo>
                  <a:pt x="1458" y="597"/>
                </a:lnTo>
                <a:lnTo>
                  <a:pt x="1462" y="583"/>
                </a:lnTo>
                <a:lnTo>
                  <a:pt x="1466" y="573"/>
                </a:lnTo>
                <a:lnTo>
                  <a:pt x="1472" y="563"/>
                </a:lnTo>
                <a:lnTo>
                  <a:pt x="1478" y="553"/>
                </a:lnTo>
                <a:lnTo>
                  <a:pt x="1481" y="551"/>
                </a:lnTo>
                <a:lnTo>
                  <a:pt x="1485" y="547"/>
                </a:lnTo>
                <a:lnTo>
                  <a:pt x="1492" y="543"/>
                </a:lnTo>
                <a:lnTo>
                  <a:pt x="1496" y="541"/>
                </a:lnTo>
                <a:lnTo>
                  <a:pt x="1500" y="539"/>
                </a:lnTo>
                <a:lnTo>
                  <a:pt x="1509" y="539"/>
                </a:lnTo>
                <a:lnTo>
                  <a:pt x="1517" y="539"/>
                </a:lnTo>
                <a:lnTo>
                  <a:pt x="1521" y="541"/>
                </a:lnTo>
                <a:lnTo>
                  <a:pt x="1525" y="543"/>
                </a:lnTo>
                <a:lnTo>
                  <a:pt x="1533" y="547"/>
                </a:lnTo>
                <a:lnTo>
                  <a:pt x="1539" y="553"/>
                </a:lnTo>
                <a:lnTo>
                  <a:pt x="1546" y="563"/>
                </a:lnTo>
                <a:lnTo>
                  <a:pt x="1551" y="573"/>
                </a:lnTo>
                <a:lnTo>
                  <a:pt x="1556" y="583"/>
                </a:lnTo>
                <a:lnTo>
                  <a:pt x="1560" y="597"/>
                </a:lnTo>
                <a:lnTo>
                  <a:pt x="1561" y="603"/>
                </a:lnTo>
                <a:lnTo>
                  <a:pt x="1563" y="611"/>
                </a:lnTo>
                <a:lnTo>
                  <a:pt x="1565" y="627"/>
                </a:lnTo>
                <a:lnTo>
                  <a:pt x="1566" y="643"/>
                </a:lnTo>
                <a:lnTo>
                  <a:pt x="1567" y="661"/>
                </a:lnTo>
                <a:lnTo>
                  <a:pt x="1566" y="677"/>
                </a:lnTo>
                <a:lnTo>
                  <a:pt x="1565" y="695"/>
                </a:lnTo>
                <a:lnTo>
                  <a:pt x="1564" y="703"/>
                </a:lnTo>
                <a:lnTo>
                  <a:pt x="1563" y="709"/>
                </a:lnTo>
                <a:lnTo>
                  <a:pt x="1560" y="723"/>
                </a:lnTo>
                <a:lnTo>
                  <a:pt x="1556" y="737"/>
                </a:lnTo>
                <a:lnTo>
                  <a:pt x="1551" y="749"/>
                </a:lnTo>
                <a:lnTo>
                  <a:pt x="1546" y="759"/>
                </a:lnTo>
                <a:lnTo>
                  <a:pt x="1539" y="767"/>
                </a:lnTo>
                <a:lnTo>
                  <a:pt x="1536" y="771"/>
                </a:lnTo>
                <a:lnTo>
                  <a:pt x="1533" y="773"/>
                </a:lnTo>
                <a:lnTo>
                  <a:pt x="1525" y="779"/>
                </a:lnTo>
                <a:lnTo>
                  <a:pt x="1521" y="779"/>
                </a:lnTo>
                <a:lnTo>
                  <a:pt x="1517" y="781"/>
                </a:lnTo>
                <a:lnTo>
                  <a:pt x="1509" y="781"/>
                </a:lnTo>
                <a:close/>
                <a:moveTo>
                  <a:pt x="1509" y="731"/>
                </a:moveTo>
                <a:lnTo>
                  <a:pt x="1514" y="729"/>
                </a:lnTo>
                <a:lnTo>
                  <a:pt x="1517" y="729"/>
                </a:lnTo>
                <a:lnTo>
                  <a:pt x="1519" y="727"/>
                </a:lnTo>
                <a:lnTo>
                  <a:pt x="1522" y="723"/>
                </a:lnTo>
                <a:lnTo>
                  <a:pt x="1524" y="719"/>
                </a:lnTo>
                <a:lnTo>
                  <a:pt x="1525" y="715"/>
                </a:lnTo>
                <a:lnTo>
                  <a:pt x="1527" y="711"/>
                </a:lnTo>
                <a:lnTo>
                  <a:pt x="1530" y="701"/>
                </a:lnTo>
                <a:lnTo>
                  <a:pt x="1532" y="689"/>
                </a:lnTo>
                <a:lnTo>
                  <a:pt x="1533" y="675"/>
                </a:lnTo>
                <a:lnTo>
                  <a:pt x="1533" y="659"/>
                </a:lnTo>
                <a:lnTo>
                  <a:pt x="1533" y="645"/>
                </a:lnTo>
                <a:lnTo>
                  <a:pt x="1532" y="631"/>
                </a:lnTo>
                <a:lnTo>
                  <a:pt x="1530" y="619"/>
                </a:lnTo>
                <a:lnTo>
                  <a:pt x="1527" y="609"/>
                </a:lnTo>
                <a:lnTo>
                  <a:pt x="1525" y="603"/>
                </a:lnTo>
                <a:lnTo>
                  <a:pt x="1524" y="599"/>
                </a:lnTo>
                <a:lnTo>
                  <a:pt x="1519" y="593"/>
                </a:lnTo>
                <a:lnTo>
                  <a:pt x="1514" y="589"/>
                </a:lnTo>
                <a:lnTo>
                  <a:pt x="1509" y="589"/>
                </a:lnTo>
                <a:lnTo>
                  <a:pt x="1503" y="589"/>
                </a:lnTo>
                <a:lnTo>
                  <a:pt x="1500" y="591"/>
                </a:lnTo>
                <a:lnTo>
                  <a:pt x="1498" y="593"/>
                </a:lnTo>
                <a:lnTo>
                  <a:pt x="1496" y="597"/>
                </a:lnTo>
                <a:lnTo>
                  <a:pt x="1494" y="599"/>
                </a:lnTo>
                <a:lnTo>
                  <a:pt x="1492" y="603"/>
                </a:lnTo>
                <a:lnTo>
                  <a:pt x="1490" y="609"/>
                </a:lnTo>
                <a:lnTo>
                  <a:pt x="1487" y="619"/>
                </a:lnTo>
                <a:lnTo>
                  <a:pt x="1485" y="631"/>
                </a:lnTo>
                <a:lnTo>
                  <a:pt x="1484" y="645"/>
                </a:lnTo>
                <a:lnTo>
                  <a:pt x="1484" y="659"/>
                </a:lnTo>
                <a:lnTo>
                  <a:pt x="1484" y="675"/>
                </a:lnTo>
                <a:lnTo>
                  <a:pt x="1485" y="689"/>
                </a:lnTo>
                <a:lnTo>
                  <a:pt x="1487" y="701"/>
                </a:lnTo>
                <a:lnTo>
                  <a:pt x="1490" y="711"/>
                </a:lnTo>
                <a:lnTo>
                  <a:pt x="1491" y="713"/>
                </a:lnTo>
                <a:lnTo>
                  <a:pt x="1492" y="715"/>
                </a:lnTo>
                <a:lnTo>
                  <a:pt x="1494" y="719"/>
                </a:lnTo>
                <a:lnTo>
                  <a:pt x="1498" y="727"/>
                </a:lnTo>
                <a:lnTo>
                  <a:pt x="1503" y="729"/>
                </a:lnTo>
                <a:lnTo>
                  <a:pt x="1509" y="731"/>
                </a:lnTo>
                <a:close/>
                <a:moveTo>
                  <a:pt x="1641" y="781"/>
                </a:moveTo>
                <a:lnTo>
                  <a:pt x="1632" y="781"/>
                </a:lnTo>
                <a:lnTo>
                  <a:pt x="1628" y="779"/>
                </a:lnTo>
                <a:lnTo>
                  <a:pt x="1624" y="779"/>
                </a:lnTo>
                <a:lnTo>
                  <a:pt x="1617" y="773"/>
                </a:lnTo>
                <a:lnTo>
                  <a:pt x="1610" y="767"/>
                </a:lnTo>
                <a:lnTo>
                  <a:pt x="1604" y="759"/>
                </a:lnTo>
                <a:lnTo>
                  <a:pt x="1599" y="749"/>
                </a:lnTo>
                <a:lnTo>
                  <a:pt x="1594" y="737"/>
                </a:lnTo>
                <a:lnTo>
                  <a:pt x="1590" y="723"/>
                </a:lnTo>
                <a:lnTo>
                  <a:pt x="1587" y="709"/>
                </a:lnTo>
                <a:lnTo>
                  <a:pt x="1585" y="695"/>
                </a:lnTo>
                <a:lnTo>
                  <a:pt x="1583" y="677"/>
                </a:lnTo>
                <a:lnTo>
                  <a:pt x="1583" y="661"/>
                </a:lnTo>
                <a:lnTo>
                  <a:pt x="1583" y="643"/>
                </a:lnTo>
                <a:lnTo>
                  <a:pt x="1585" y="627"/>
                </a:lnTo>
                <a:lnTo>
                  <a:pt x="1586" y="619"/>
                </a:lnTo>
                <a:lnTo>
                  <a:pt x="1587" y="611"/>
                </a:lnTo>
                <a:lnTo>
                  <a:pt x="1590" y="597"/>
                </a:lnTo>
                <a:lnTo>
                  <a:pt x="1594" y="583"/>
                </a:lnTo>
                <a:lnTo>
                  <a:pt x="1599" y="573"/>
                </a:lnTo>
                <a:lnTo>
                  <a:pt x="1604" y="563"/>
                </a:lnTo>
                <a:lnTo>
                  <a:pt x="1610" y="553"/>
                </a:lnTo>
                <a:lnTo>
                  <a:pt x="1613" y="551"/>
                </a:lnTo>
                <a:lnTo>
                  <a:pt x="1617" y="547"/>
                </a:lnTo>
                <a:lnTo>
                  <a:pt x="1624" y="543"/>
                </a:lnTo>
                <a:lnTo>
                  <a:pt x="1628" y="541"/>
                </a:lnTo>
                <a:lnTo>
                  <a:pt x="1632" y="539"/>
                </a:lnTo>
                <a:lnTo>
                  <a:pt x="1641" y="539"/>
                </a:lnTo>
                <a:lnTo>
                  <a:pt x="1650" y="539"/>
                </a:lnTo>
                <a:lnTo>
                  <a:pt x="1654" y="541"/>
                </a:lnTo>
                <a:lnTo>
                  <a:pt x="1658" y="543"/>
                </a:lnTo>
                <a:lnTo>
                  <a:pt x="1665" y="547"/>
                </a:lnTo>
                <a:lnTo>
                  <a:pt x="1672" y="553"/>
                </a:lnTo>
                <a:lnTo>
                  <a:pt x="1678" y="563"/>
                </a:lnTo>
                <a:lnTo>
                  <a:pt x="1683" y="573"/>
                </a:lnTo>
                <a:lnTo>
                  <a:pt x="1688" y="583"/>
                </a:lnTo>
                <a:lnTo>
                  <a:pt x="1692" y="597"/>
                </a:lnTo>
                <a:lnTo>
                  <a:pt x="1694" y="603"/>
                </a:lnTo>
                <a:lnTo>
                  <a:pt x="1695" y="611"/>
                </a:lnTo>
                <a:lnTo>
                  <a:pt x="1697" y="627"/>
                </a:lnTo>
                <a:lnTo>
                  <a:pt x="1699" y="643"/>
                </a:lnTo>
                <a:lnTo>
                  <a:pt x="1699" y="661"/>
                </a:lnTo>
                <a:lnTo>
                  <a:pt x="1699" y="677"/>
                </a:lnTo>
                <a:lnTo>
                  <a:pt x="1697" y="695"/>
                </a:lnTo>
                <a:lnTo>
                  <a:pt x="1696" y="703"/>
                </a:lnTo>
                <a:lnTo>
                  <a:pt x="1695" y="709"/>
                </a:lnTo>
                <a:lnTo>
                  <a:pt x="1692" y="723"/>
                </a:lnTo>
                <a:lnTo>
                  <a:pt x="1688" y="737"/>
                </a:lnTo>
                <a:lnTo>
                  <a:pt x="1683" y="749"/>
                </a:lnTo>
                <a:lnTo>
                  <a:pt x="1678" y="759"/>
                </a:lnTo>
                <a:lnTo>
                  <a:pt x="1672" y="767"/>
                </a:lnTo>
                <a:lnTo>
                  <a:pt x="1669" y="771"/>
                </a:lnTo>
                <a:lnTo>
                  <a:pt x="1665" y="773"/>
                </a:lnTo>
                <a:lnTo>
                  <a:pt x="1658" y="779"/>
                </a:lnTo>
                <a:lnTo>
                  <a:pt x="1654" y="779"/>
                </a:lnTo>
                <a:lnTo>
                  <a:pt x="1650" y="781"/>
                </a:lnTo>
                <a:lnTo>
                  <a:pt x="1641" y="781"/>
                </a:lnTo>
                <a:close/>
                <a:moveTo>
                  <a:pt x="1641" y="731"/>
                </a:moveTo>
                <a:lnTo>
                  <a:pt x="1647" y="729"/>
                </a:lnTo>
                <a:lnTo>
                  <a:pt x="1649" y="729"/>
                </a:lnTo>
                <a:lnTo>
                  <a:pt x="1652" y="727"/>
                </a:lnTo>
                <a:lnTo>
                  <a:pt x="1654" y="723"/>
                </a:lnTo>
                <a:lnTo>
                  <a:pt x="1656" y="719"/>
                </a:lnTo>
                <a:lnTo>
                  <a:pt x="1658" y="715"/>
                </a:lnTo>
                <a:lnTo>
                  <a:pt x="1660" y="711"/>
                </a:lnTo>
                <a:lnTo>
                  <a:pt x="1662" y="701"/>
                </a:lnTo>
                <a:lnTo>
                  <a:pt x="1664" y="689"/>
                </a:lnTo>
                <a:lnTo>
                  <a:pt x="1665" y="675"/>
                </a:lnTo>
                <a:lnTo>
                  <a:pt x="1666" y="659"/>
                </a:lnTo>
                <a:lnTo>
                  <a:pt x="1665" y="645"/>
                </a:lnTo>
                <a:lnTo>
                  <a:pt x="1664" y="631"/>
                </a:lnTo>
                <a:lnTo>
                  <a:pt x="1662" y="619"/>
                </a:lnTo>
                <a:lnTo>
                  <a:pt x="1660" y="609"/>
                </a:lnTo>
                <a:lnTo>
                  <a:pt x="1658" y="603"/>
                </a:lnTo>
                <a:lnTo>
                  <a:pt x="1656" y="599"/>
                </a:lnTo>
                <a:lnTo>
                  <a:pt x="1652" y="593"/>
                </a:lnTo>
                <a:lnTo>
                  <a:pt x="1647" y="589"/>
                </a:lnTo>
                <a:lnTo>
                  <a:pt x="1641" y="589"/>
                </a:lnTo>
                <a:lnTo>
                  <a:pt x="1635" y="589"/>
                </a:lnTo>
                <a:lnTo>
                  <a:pt x="1633" y="591"/>
                </a:lnTo>
                <a:lnTo>
                  <a:pt x="1630" y="593"/>
                </a:lnTo>
                <a:lnTo>
                  <a:pt x="1628" y="597"/>
                </a:lnTo>
                <a:lnTo>
                  <a:pt x="1626" y="599"/>
                </a:lnTo>
                <a:lnTo>
                  <a:pt x="1624" y="603"/>
                </a:lnTo>
                <a:lnTo>
                  <a:pt x="1623" y="609"/>
                </a:lnTo>
                <a:lnTo>
                  <a:pt x="1620" y="619"/>
                </a:lnTo>
                <a:lnTo>
                  <a:pt x="1618" y="631"/>
                </a:lnTo>
                <a:lnTo>
                  <a:pt x="1617" y="645"/>
                </a:lnTo>
                <a:lnTo>
                  <a:pt x="1616" y="659"/>
                </a:lnTo>
                <a:lnTo>
                  <a:pt x="1617" y="675"/>
                </a:lnTo>
                <a:lnTo>
                  <a:pt x="1618" y="689"/>
                </a:lnTo>
                <a:lnTo>
                  <a:pt x="1620" y="701"/>
                </a:lnTo>
                <a:lnTo>
                  <a:pt x="1623" y="711"/>
                </a:lnTo>
                <a:lnTo>
                  <a:pt x="1623" y="713"/>
                </a:lnTo>
                <a:lnTo>
                  <a:pt x="1624" y="715"/>
                </a:lnTo>
                <a:lnTo>
                  <a:pt x="1626" y="719"/>
                </a:lnTo>
                <a:lnTo>
                  <a:pt x="1630" y="727"/>
                </a:lnTo>
                <a:lnTo>
                  <a:pt x="1635" y="729"/>
                </a:lnTo>
                <a:lnTo>
                  <a:pt x="1641" y="731"/>
                </a:lnTo>
                <a:close/>
                <a:moveTo>
                  <a:pt x="1755" y="777"/>
                </a:moveTo>
                <a:lnTo>
                  <a:pt x="1721" y="777"/>
                </a:lnTo>
                <a:lnTo>
                  <a:pt x="1721" y="463"/>
                </a:lnTo>
                <a:lnTo>
                  <a:pt x="1755" y="463"/>
                </a:lnTo>
                <a:lnTo>
                  <a:pt x="1755" y="777"/>
                </a:lnTo>
                <a:close/>
                <a:moveTo>
                  <a:pt x="1884" y="781"/>
                </a:moveTo>
                <a:lnTo>
                  <a:pt x="1876" y="781"/>
                </a:lnTo>
                <a:lnTo>
                  <a:pt x="1872" y="779"/>
                </a:lnTo>
                <a:lnTo>
                  <a:pt x="1868" y="779"/>
                </a:lnTo>
                <a:lnTo>
                  <a:pt x="1860" y="773"/>
                </a:lnTo>
                <a:lnTo>
                  <a:pt x="1853" y="767"/>
                </a:lnTo>
                <a:lnTo>
                  <a:pt x="1847" y="759"/>
                </a:lnTo>
                <a:lnTo>
                  <a:pt x="1842" y="749"/>
                </a:lnTo>
                <a:lnTo>
                  <a:pt x="1837" y="737"/>
                </a:lnTo>
                <a:lnTo>
                  <a:pt x="1833" y="723"/>
                </a:lnTo>
                <a:lnTo>
                  <a:pt x="1830" y="709"/>
                </a:lnTo>
                <a:lnTo>
                  <a:pt x="1828" y="695"/>
                </a:lnTo>
                <a:lnTo>
                  <a:pt x="1827" y="677"/>
                </a:lnTo>
                <a:lnTo>
                  <a:pt x="1826" y="661"/>
                </a:lnTo>
                <a:lnTo>
                  <a:pt x="1827" y="643"/>
                </a:lnTo>
                <a:lnTo>
                  <a:pt x="1828" y="627"/>
                </a:lnTo>
                <a:lnTo>
                  <a:pt x="1829" y="619"/>
                </a:lnTo>
                <a:lnTo>
                  <a:pt x="1830" y="611"/>
                </a:lnTo>
                <a:lnTo>
                  <a:pt x="1833" y="597"/>
                </a:lnTo>
                <a:lnTo>
                  <a:pt x="1837" y="583"/>
                </a:lnTo>
                <a:lnTo>
                  <a:pt x="1842" y="573"/>
                </a:lnTo>
                <a:lnTo>
                  <a:pt x="1847" y="563"/>
                </a:lnTo>
                <a:lnTo>
                  <a:pt x="1853" y="553"/>
                </a:lnTo>
                <a:lnTo>
                  <a:pt x="1857" y="551"/>
                </a:lnTo>
                <a:lnTo>
                  <a:pt x="1860" y="547"/>
                </a:lnTo>
                <a:lnTo>
                  <a:pt x="1868" y="543"/>
                </a:lnTo>
                <a:lnTo>
                  <a:pt x="1872" y="541"/>
                </a:lnTo>
                <a:lnTo>
                  <a:pt x="1876" y="539"/>
                </a:lnTo>
                <a:lnTo>
                  <a:pt x="1884" y="539"/>
                </a:lnTo>
                <a:lnTo>
                  <a:pt x="1893" y="539"/>
                </a:lnTo>
                <a:lnTo>
                  <a:pt x="1897" y="541"/>
                </a:lnTo>
                <a:lnTo>
                  <a:pt x="1901" y="543"/>
                </a:lnTo>
                <a:lnTo>
                  <a:pt x="1908" y="547"/>
                </a:lnTo>
                <a:lnTo>
                  <a:pt x="1915" y="553"/>
                </a:lnTo>
                <a:lnTo>
                  <a:pt x="1921" y="563"/>
                </a:lnTo>
                <a:lnTo>
                  <a:pt x="1927" y="573"/>
                </a:lnTo>
                <a:lnTo>
                  <a:pt x="1931" y="583"/>
                </a:lnTo>
                <a:lnTo>
                  <a:pt x="1935" y="597"/>
                </a:lnTo>
                <a:lnTo>
                  <a:pt x="1937" y="603"/>
                </a:lnTo>
                <a:lnTo>
                  <a:pt x="1938" y="611"/>
                </a:lnTo>
                <a:lnTo>
                  <a:pt x="1940" y="627"/>
                </a:lnTo>
                <a:lnTo>
                  <a:pt x="1942" y="643"/>
                </a:lnTo>
                <a:lnTo>
                  <a:pt x="1942" y="661"/>
                </a:lnTo>
                <a:lnTo>
                  <a:pt x="1942" y="677"/>
                </a:lnTo>
                <a:lnTo>
                  <a:pt x="1940" y="695"/>
                </a:lnTo>
                <a:lnTo>
                  <a:pt x="1939" y="703"/>
                </a:lnTo>
                <a:lnTo>
                  <a:pt x="1938" y="709"/>
                </a:lnTo>
                <a:lnTo>
                  <a:pt x="1935" y="723"/>
                </a:lnTo>
                <a:lnTo>
                  <a:pt x="1931" y="737"/>
                </a:lnTo>
                <a:lnTo>
                  <a:pt x="1927" y="749"/>
                </a:lnTo>
                <a:lnTo>
                  <a:pt x="1921" y="759"/>
                </a:lnTo>
                <a:lnTo>
                  <a:pt x="1915" y="767"/>
                </a:lnTo>
                <a:lnTo>
                  <a:pt x="1912" y="771"/>
                </a:lnTo>
                <a:lnTo>
                  <a:pt x="1908" y="773"/>
                </a:lnTo>
                <a:lnTo>
                  <a:pt x="1901" y="779"/>
                </a:lnTo>
                <a:lnTo>
                  <a:pt x="1897" y="779"/>
                </a:lnTo>
                <a:lnTo>
                  <a:pt x="1893" y="781"/>
                </a:lnTo>
                <a:lnTo>
                  <a:pt x="1884" y="781"/>
                </a:lnTo>
                <a:close/>
                <a:moveTo>
                  <a:pt x="1884" y="731"/>
                </a:moveTo>
                <a:lnTo>
                  <a:pt x="1890" y="729"/>
                </a:lnTo>
                <a:lnTo>
                  <a:pt x="1893" y="729"/>
                </a:lnTo>
                <a:lnTo>
                  <a:pt x="1895" y="727"/>
                </a:lnTo>
                <a:lnTo>
                  <a:pt x="1897" y="723"/>
                </a:lnTo>
                <a:lnTo>
                  <a:pt x="1899" y="719"/>
                </a:lnTo>
                <a:lnTo>
                  <a:pt x="1901" y="715"/>
                </a:lnTo>
                <a:lnTo>
                  <a:pt x="1903" y="711"/>
                </a:lnTo>
                <a:lnTo>
                  <a:pt x="1906" y="701"/>
                </a:lnTo>
                <a:lnTo>
                  <a:pt x="1907" y="689"/>
                </a:lnTo>
                <a:lnTo>
                  <a:pt x="1909" y="675"/>
                </a:lnTo>
                <a:lnTo>
                  <a:pt x="1909" y="659"/>
                </a:lnTo>
                <a:lnTo>
                  <a:pt x="1909" y="645"/>
                </a:lnTo>
                <a:lnTo>
                  <a:pt x="1907" y="631"/>
                </a:lnTo>
                <a:lnTo>
                  <a:pt x="1906" y="619"/>
                </a:lnTo>
                <a:lnTo>
                  <a:pt x="1903" y="609"/>
                </a:lnTo>
                <a:lnTo>
                  <a:pt x="1901" y="603"/>
                </a:lnTo>
                <a:lnTo>
                  <a:pt x="1899" y="599"/>
                </a:lnTo>
                <a:lnTo>
                  <a:pt x="1895" y="593"/>
                </a:lnTo>
                <a:lnTo>
                  <a:pt x="1890" y="589"/>
                </a:lnTo>
                <a:lnTo>
                  <a:pt x="1884" y="589"/>
                </a:lnTo>
                <a:lnTo>
                  <a:pt x="1879" y="589"/>
                </a:lnTo>
                <a:lnTo>
                  <a:pt x="1876" y="591"/>
                </a:lnTo>
                <a:lnTo>
                  <a:pt x="1874" y="593"/>
                </a:lnTo>
                <a:lnTo>
                  <a:pt x="1871" y="597"/>
                </a:lnTo>
                <a:lnTo>
                  <a:pt x="1869" y="599"/>
                </a:lnTo>
                <a:lnTo>
                  <a:pt x="1867" y="603"/>
                </a:lnTo>
                <a:lnTo>
                  <a:pt x="1866" y="609"/>
                </a:lnTo>
                <a:lnTo>
                  <a:pt x="1863" y="619"/>
                </a:lnTo>
                <a:lnTo>
                  <a:pt x="1861" y="631"/>
                </a:lnTo>
                <a:lnTo>
                  <a:pt x="1860" y="645"/>
                </a:lnTo>
                <a:lnTo>
                  <a:pt x="1859" y="659"/>
                </a:lnTo>
                <a:lnTo>
                  <a:pt x="1860" y="675"/>
                </a:lnTo>
                <a:lnTo>
                  <a:pt x="1861" y="689"/>
                </a:lnTo>
                <a:lnTo>
                  <a:pt x="1863" y="701"/>
                </a:lnTo>
                <a:lnTo>
                  <a:pt x="1866" y="711"/>
                </a:lnTo>
                <a:lnTo>
                  <a:pt x="1867" y="713"/>
                </a:lnTo>
                <a:lnTo>
                  <a:pt x="1867" y="715"/>
                </a:lnTo>
                <a:lnTo>
                  <a:pt x="1869" y="719"/>
                </a:lnTo>
                <a:lnTo>
                  <a:pt x="1874" y="727"/>
                </a:lnTo>
                <a:lnTo>
                  <a:pt x="1879" y="729"/>
                </a:lnTo>
                <a:lnTo>
                  <a:pt x="1884" y="731"/>
                </a:lnTo>
                <a:close/>
                <a:moveTo>
                  <a:pt x="2025" y="541"/>
                </a:moveTo>
                <a:lnTo>
                  <a:pt x="2025" y="591"/>
                </a:lnTo>
                <a:lnTo>
                  <a:pt x="2002" y="591"/>
                </a:lnTo>
                <a:lnTo>
                  <a:pt x="2002" y="777"/>
                </a:lnTo>
                <a:lnTo>
                  <a:pt x="1969" y="777"/>
                </a:lnTo>
                <a:lnTo>
                  <a:pt x="1969" y="591"/>
                </a:lnTo>
                <a:lnTo>
                  <a:pt x="1953" y="591"/>
                </a:lnTo>
                <a:lnTo>
                  <a:pt x="1953" y="541"/>
                </a:lnTo>
                <a:lnTo>
                  <a:pt x="1969" y="541"/>
                </a:lnTo>
                <a:lnTo>
                  <a:pt x="1969" y="525"/>
                </a:lnTo>
                <a:lnTo>
                  <a:pt x="1970" y="515"/>
                </a:lnTo>
                <a:lnTo>
                  <a:pt x="1970" y="507"/>
                </a:lnTo>
                <a:lnTo>
                  <a:pt x="1972" y="491"/>
                </a:lnTo>
                <a:lnTo>
                  <a:pt x="1974" y="485"/>
                </a:lnTo>
                <a:lnTo>
                  <a:pt x="1976" y="477"/>
                </a:lnTo>
                <a:lnTo>
                  <a:pt x="1978" y="473"/>
                </a:lnTo>
                <a:lnTo>
                  <a:pt x="1980" y="467"/>
                </a:lnTo>
                <a:lnTo>
                  <a:pt x="1986" y="459"/>
                </a:lnTo>
                <a:lnTo>
                  <a:pt x="1988" y="457"/>
                </a:lnTo>
                <a:lnTo>
                  <a:pt x="1989" y="455"/>
                </a:lnTo>
                <a:lnTo>
                  <a:pt x="1993" y="453"/>
                </a:lnTo>
                <a:lnTo>
                  <a:pt x="1996" y="451"/>
                </a:lnTo>
                <a:lnTo>
                  <a:pt x="2000" y="449"/>
                </a:lnTo>
                <a:lnTo>
                  <a:pt x="2004" y="449"/>
                </a:lnTo>
                <a:lnTo>
                  <a:pt x="2008" y="449"/>
                </a:lnTo>
                <a:lnTo>
                  <a:pt x="2015" y="449"/>
                </a:lnTo>
                <a:lnTo>
                  <a:pt x="2022" y="451"/>
                </a:lnTo>
                <a:lnTo>
                  <a:pt x="2031" y="455"/>
                </a:lnTo>
                <a:lnTo>
                  <a:pt x="2025" y="503"/>
                </a:lnTo>
                <a:lnTo>
                  <a:pt x="2021" y="501"/>
                </a:lnTo>
                <a:lnTo>
                  <a:pt x="2015" y="501"/>
                </a:lnTo>
                <a:lnTo>
                  <a:pt x="2011" y="501"/>
                </a:lnTo>
                <a:lnTo>
                  <a:pt x="2009" y="503"/>
                </a:lnTo>
                <a:lnTo>
                  <a:pt x="2006" y="505"/>
                </a:lnTo>
                <a:lnTo>
                  <a:pt x="2005" y="507"/>
                </a:lnTo>
                <a:lnTo>
                  <a:pt x="2004" y="511"/>
                </a:lnTo>
                <a:lnTo>
                  <a:pt x="2003" y="515"/>
                </a:lnTo>
                <a:lnTo>
                  <a:pt x="2002" y="521"/>
                </a:lnTo>
                <a:lnTo>
                  <a:pt x="2002" y="525"/>
                </a:lnTo>
                <a:lnTo>
                  <a:pt x="2002" y="541"/>
                </a:lnTo>
                <a:lnTo>
                  <a:pt x="2025" y="541"/>
                </a:lnTo>
                <a:close/>
                <a:moveTo>
                  <a:pt x="2096" y="777"/>
                </a:moveTo>
                <a:lnTo>
                  <a:pt x="2096" y="463"/>
                </a:lnTo>
                <a:lnTo>
                  <a:pt x="2203" y="463"/>
                </a:lnTo>
                <a:lnTo>
                  <a:pt x="2203" y="517"/>
                </a:lnTo>
                <a:lnTo>
                  <a:pt x="2130" y="517"/>
                </a:lnTo>
                <a:lnTo>
                  <a:pt x="2130" y="593"/>
                </a:lnTo>
                <a:lnTo>
                  <a:pt x="2197" y="593"/>
                </a:lnTo>
                <a:lnTo>
                  <a:pt x="2197" y="647"/>
                </a:lnTo>
                <a:lnTo>
                  <a:pt x="2130" y="647"/>
                </a:lnTo>
                <a:lnTo>
                  <a:pt x="2130" y="723"/>
                </a:lnTo>
                <a:lnTo>
                  <a:pt x="2203" y="723"/>
                </a:lnTo>
                <a:lnTo>
                  <a:pt x="2203" y="777"/>
                </a:lnTo>
                <a:lnTo>
                  <a:pt x="2096" y="777"/>
                </a:lnTo>
                <a:close/>
                <a:moveTo>
                  <a:pt x="2262" y="777"/>
                </a:moveTo>
                <a:lnTo>
                  <a:pt x="2230" y="777"/>
                </a:lnTo>
                <a:lnTo>
                  <a:pt x="2230" y="463"/>
                </a:lnTo>
                <a:lnTo>
                  <a:pt x="2262" y="463"/>
                </a:lnTo>
                <a:lnTo>
                  <a:pt x="2262" y="777"/>
                </a:lnTo>
                <a:close/>
                <a:moveTo>
                  <a:pt x="2343" y="781"/>
                </a:moveTo>
                <a:lnTo>
                  <a:pt x="2334" y="781"/>
                </a:lnTo>
                <a:lnTo>
                  <a:pt x="2330" y="779"/>
                </a:lnTo>
                <a:lnTo>
                  <a:pt x="2326" y="779"/>
                </a:lnTo>
                <a:lnTo>
                  <a:pt x="2319" y="773"/>
                </a:lnTo>
                <a:lnTo>
                  <a:pt x="2312" y="767"/>
                </a:lnTo>
                <a:lnTo>
                  <a:pt x="2305" y="759"/>
                </a:lnTo>
                <a:lnTo>
                  <a:pt x="2300" y="749"/>
                </a:lnTo>
                <a:lnTo>
                  <a:pt x="2295" y="737"/>
                </a:lnTo>
                <a:lnTo>
                  <a:pt x="2291" y="725"/>
                </a:lnTo>
                <a:lnTo>
                  <a:pt x="2288" y="711"/>
                </a:lnTo>
                <a:lnTo>
                  <a:pt x="2286" y="695"/>
                </a:lnTo>
                <a:lnTo>
                  <a:pt x="2285" y="679"/>
                </a:lnTo>
                <a:lnTo>
                  <a:pt x="2284" y="661"/>
                </a:lnTo>
                <a:lnTo>
                  <a:pt x="2285" y="643"/>
                </a:lnTo>
                <a:lnTo>
                  <a:pt x="2286" y="627"/>
                </a:lnTo>
                <a:lnTo>
                  <a:pt x="2287" y="619"/>
                </a:lnTo>
                <a:lnTo>
                  <a:pt x="2288" y="611"/>
                </a:lnTo>
                <a:lnTo>
                  <a:pt x="2291" y="597"/>
                </a:lnTo>
                <a:lnTo>
                  <a:pt x="2295" y="583"/>
                </a:lnTo>
                <a:lnTo>
                  <a:pt x="2300" y="573"/>
                </a:lnTo>
                <a:lnTo>
                  <a:pt x="2305" y="563"/>
                </a:lnTo>
                <a:lnTo>
                  <a:pt x="2311" y="553"/>
                </a:lnTo>
                <a:lnTo>
                  <a:pt x="2315" y="551"/>
                </a:lnTo>
                <a:lnTo>
                  <a:pt x="2318" y="547"/>
                </a:lnTo>
                <a:lnTo>
                  <a:pt x="2325" y="543"/>
                </a:lnTo>
                <a:lnTo>
                  <a:pt x="2333" y="539"/>
                </a:lnTo>
                <a:lnTo>
                  <a:pt x="2342" y="539"/>
                </a:lnTo>
                <a:lnTo>
                  <a:pt x="2349" y="539"/>
                </a:lnTo>
                <a:lnTo>
                  <a:pt x="2356" y="541"/>
                </a:lnTo>
                <a:lnTo>
                  <a:pt x="2363" y="545"/>
                </a:lnTo>
                <a:lnTo>
                  <a:pt x="2370" y="551"/>
                </a:lnTo>
                <a:lnTo>
                  <a:pt x="2376" y="559"/>
                </a:lnTo>
                <a:lnTo>
                  <a:pt x="2381" y="569"/>
                </a:lnTo>
                <a:lnTo>
                  <a:pt x="2386" y="579"/>
                </a:lnTo>
                <a:lnTo>
                  <a:pt x="2390" y="591"/>
                </a:lnTo>
                <a:lnTo>
                  <a:pt x="2393" y="605"/>
                </a:lnTo>
                <a:lnTo>
                  <a:pt x="2394" y="613"/>
                </a:lnTo>
                <a:lnTo>
                  <a:pt x="2395" y="621"/>
                </a:lnTo>
                <a:lnTo>
                  <a:pt x="2397" y="639"/>
                </a:lnTo>
                <a:lnTo>
                  <a:pt x="2397" y="659"/>
                </a:lnTo>
                <a:lnTo>
                  <a:pt x="2397" y="677"/>
                </a:lnTo>
                <a:lnTo>
                  <a:pt x="2317" y="677"/>
                </a:lnTo>
                <a:lnTo>
                  <a:pt x="2317" y="689"/>
                </a:lnTo>
                <a:lnTo>
                  <a:pt x="2319" y="699"/>
                </a:lnTo>
                <a:lnTo>
                  <a:pt x="2320" y="705"/>
                </a:lnTo>
                <a:lnTo>
                  <a:pt x="2321" y="709"/>
                </a:lnTo>
                <a:lnTo>
                  <a:pt x="2324" y="717"/>
                </a:lnTo>
                <a:lnTo>
                  <a:pt x="2326" y="721"/>
                </a:lnTo>
                <a:lnTo>
                  <a:pt x="2328" y="725"/>
                </a:lnTo>
                <a:lnTo>
                  <a:pt x="2332" y="729"/>
                </a:lnTo>
                <a:lnTo>
                  <a:pt x="2335" y="731"/>
                </a:lnTo>
                <a:lnTo>
                  <a:pt x="2338" y="733"/>
                </a:lnTo>
                <a:lnTo>
                  <a:pt x="2343" y="733"/>
                </a:lnTo>
                <a:lnTo>
                  <a:pt x="2351" y="731"/>
                </a:lnTo>
                <a:lnTo>
                  <a:pt x="2354" y="729"/>
                </a:lnTo>
                <a:lnTo>
                  <a:pt x="2358" y="727"/>
                </a:lnTo>
                <a:lnTo>
                  <a:pt x="2360" y="723"/>
                </a:lnTo>
                <a:lnTo>
                  <a:pt x="2363" y="717"/>
                </a:lnTo>
                <a:lnTo>
                  <a:pt x="2365" y="713"/>
                </a:lnTo>
                <a:lnTo>
                  <a:pt x="2366" y="705"/>
                </a:lnTo>
                <a:lnTo>
                  <a:pt x="2396" y="709"/>
                </a:lnTo>
                <a:lnTo>
                  <a:pt x="2395" y="717"/>
                </a:lnTo>
                <a:lnTo>
                  <a:pt x="2394" y="725"/>
                </a:lnTo>
                <a:lnTo>
                  <a:pt x="2392" y="733"/>
                </a:lnTo>
                <a:lnTo>
                  <a:pt x="2390" y="739"/>
                </a:lnTo>
                <a:lnTo>
                  <a:pt x="2385" y="751"/>
                </a:lnTo>
                <a:lnTo>
                  <a:pt x="2382" y="757"/>
                </a:lnTo>
                <a:lnTo>
                  <a:pt x="2379" y="763"/>
                </a:lnTo>
                <a:lnTo>
                  <a:pt x="2375" y="767"/>
                </a:lnTo>
                <a:lnTo>
                  <a:pt x="2371" y="771"/>
                </a:lnTo>
                <a:lnTo>
                  <a:pt x="2367" y="775"/>
                </a:lnTo>
                <a:lnTo>
                  <a:pt x="2363" y="777"/>
                </a:lnTo>
                <a:lnTo>
                  <a:pt x="2358" y="779"/>
                </a:lnTo>
                <a:lnTo>
                  <a:pt x="2353" y="781"/>
                </a:lnTo>
                <a:lnTo>
                  <a:pt x="2348" y="781"/>
                </a:lnTo>
                <a:lnTo>
                  <a:pt x="2343" y="781"/>
                </a:lnTo>
                <a:close/>
                <a:moveTo>
                  <a:pt x="2317" y="635"/>
                </a:moveTo>
                <a:lnTo>
                  <a:pt x="2366" y="635"/>
                </a:lnTo>
                <a:lnTo>
                  <a:pt x="2366" y="625"/>
                </a:lnTo>
                <a:lnTo>
                  <a:pt x="2364" y="617"/>
                </a:lnTo>
                <a:lnTo>
                  <a:pt x="2362" y="609"/>
                </a:lnTo>
                <a:lnTo>
                  <a:pt x="2359" y="601"/>
                </a:lnTo>
                <a:lnTo>
                  <a:pt x="2358" y="597"/>
                </a:lnTo>
                <a:lnTo>
                  <a:pt x="2356" y="595"/>
                </a:lnTo>
                <a:lnTo>
                  <a:pt x="2352" y="591"/>
                </a:lnTo>
                <a:lnTo>
                  <a:pt x="2347" y="589"/>
                </a:lnTo>
                <a:lnTo>
                  <a:pt x="2342" y="587"/>
                </a:lnTo>
                <a:lnTo>
                  <a:pt x="2337" y="589"/>
                </a:lnTo>
                <a:lnTo>
                  <a:pt x="2332" y="591"/>
                </a:lnTo>
                <a:lnTo>
                  <a:pt x="2330" y="593"/>
                </a:lnTo>
                <a:lnTo>
                  <a:pt x="2328" y="595"/>
                </a:lnTo>
                <a:lnTo>
                  <a:pt x="2324" y="601"/>
                </a:lnTo>
                <a:lnTo>
                  <a:pt x="2321" y="609"/>
                </a:lnTo>
                <a:lnTo>
                  <a:pt x="2319" y="617"/>
                </a:lnTo>
                <a:lnTo>
                  <a:pt x="2317" y="625"/>
                </a:lnTo>
                <a:lnTo>
                  <a:pt x="2317" y="635"/>
                </a:lnTo>
                <a:close/>
                <a:moveTo>
                  <a:pt x="2472" y="781"/>
                </a:moveTo>
                <a:lnTo>
                  <a:pt x="2463" y="781"/>
                </a:lnTo>
                <a:lnTo>
                  <a:pt x="2459" y="779"/>
                </a:lnTo>
                <a:lnTo>
                  <a:pt x="2455" y="777"/>
                </a:lnTo>
                <a:lnTo>
                  <a:pt x="2448" y="773"/>
                </a:lnTo>
                <a:lnTo>
                  <a:pt x="2441" y="767"/>
                </a:lnTo>
                <a:lnTo>
                  <a:pt x="2435" y="757"/>
                </a:lnTo>
                <a:lnTo>
                  <a:pt x="2432" y="753"/>
                </a:lnTo>
                <a:lnTo>
                  <a:pt x="2429" y="749"/>
                </a:lnTo>
                <a:lnTo>
                  <a:pt x="2427" y="743"/>
                </a:lnTo>
                <a:lnTo>
                  <a:pt x="2425" y="737"/>
                </a:lnTo>
                <a:lnTo>
                  <a:pt x="2423" y="731"/>
                </a:lnTo>
                <a:lnTo>
                  <a:pt x="2421" y="723"/>
                </a:lnTo>
                <a:lnTo>
                  <a:pt x="2419" y="717"/>
                </a:lnTo>
                <a:lnTo>
                  <a:pt x="2418" y="709"/>
                </a:lnTo>
                <a:lnTo>
                  <a:pt x="2416" y="695"/>
                </a:lnTo>
                <a:lnTo>
                  <a:pt x="2414" y="677"/>
                </a:lnTo>
                <a:lnTo>
                  <a:pt x="2414" y="661"/>
                </a:lnTo>
                <a:lnTo>
                  <a:pt x="2414" y="643"/>
                </a:lnTo>
                <a:lnTo>
                  <a:pt x="2416" y="627"/>
                </a:lnTo>
                <a:lnTo>
                  <a:pt x="2417" y="619"/>
                </a:lnTo>
                <a:lnTo>
                  <a:pt x="2418" y="611"/>
                </a:lnTo>
                <a:lnTo>
                  <a:pt x="2421" y="597"/>
                </a:lnTo>
                <a:lnTo>
                  <a:pt x="2425" y="583"/>
                </a:lnTo>
                <a:lnTo>
                  <a:pt x="2429" y="573"/>
                </a:lnTo>
                <a:lnTo>
                  <a:pt x="2435" y="563"/>
                </a:lnTo>
                <a:lnTo>
                  <a:pt x="2441" y="553"/>
                </a:lnTo>
                <a:lnTo>
                  <a:pt x="2444" y="551"/>
                </a:lnTo>
                <a:lnTo>
                  <a:pt x="2448" y="547"/>
                </a:lnTo>
                <a:lnTo>
                  <a:pt x="2455" y="543"/>
                </a:lnTo>
                <a:lnTo>
                  <a:pt x="2459" y="541"/>
                </a:lnTo>
                <a:lnTo>
                  <a:pt x="2463" y="539"/>
                </a:lnTo>
                <a:lnTo>
                  <a:pt x="2472" y="539"/>
                </a:lnTo>
                <a:lnTo>
                  <a:pt x="2479" y="539"/>
                </a:lnTo>
                <a:lnTo>
                  <a:pt x="2486" y="541"/>
                </a:lnTo>
                <a:lnTo>
                  <a:pt x="2494" y="545"/>
                </a:lnTo>
                <a:lnTo>
                  <a:pt x="2500" y="549"/>
                </a:lnTo>
                <a:lnTo>
                  <a:pt x="2505" y="555"/>
                </a:lnTo>
                <a:lnTo>
                  <a:pt x="2510" y="563"/>
                </a:lnTo>
                <a:lnTo>
                  <a:pt x="2514" y="571"/>
                </a:lnTo>
                <a:lnTo>
                  <a:pt x="2518" y="581"/>
                </a:lnTo>
                <a:lnTo>
                  <a:pt x="2521" y="591"/>
                </a:lnTo>
                <a:lnTo>
                  <a:pt x="2523" y="603"/>
                </a:lnTo>
                <a:lnTo>
                  <a:pt x="2525" y="615"/>
                </a:lnTo>
                <a:lnTo>
                  <a:pt x="2526" y="629"/>
                </a:lnTo>
                <a:lnTo>
                  <a:pt x="2495" y="629"/>
                </a:lnTo>
                <a:lnTo>
                  <a:pt x="2494" y="621"/>
                </a:lnTo>
                <a:lnTo>
                  <a:pt x="2492" y="613"/>
                </a:lnTo>
                <a:lnTo>
                  <a:pt x="2490" y="607"/>
                </a:lnTo>
                <a:lnTo>
                  <a:pt x="2487" y="601"/>
                </a:lnTo>
                <a:lnTo>
                  <a:pt x="2484" y="595"/>
                </a:lnTo>
                <a:lnTo>
                  <a:pt x="2480" y="593"/>
                </a:lnTo>
                <a:lnTo>
                  <a:pt x="2477" y="591"/>
                </a:lnTo>
                <a:lnTo>
                  <a:pt x="2472" y="589"/>
                </a:lnTo>
                <a:lnTo>
                  <a:pt x="2467" y="591"/>
                </a:lnTo>
                <a:lnTo>
                  <a:pt x="2462" y="595"/>
                </a:lnTo>
                <a:lnTo>
                  <a:pt x="2458" y="599"/>
                </a:lnTo>
                <a:lnTo>
                  <a:pt x="2454" y="607"/>
                </a:lnTo>
                <a:lnTo>
                  <a:pt x="2452" y="613"/>
                </a:lnTo>
                <a:lnTo>
                  <a:pt x="2451" y="617"/>
                </a:lnTo>
                <a:lnTo>
                  <a:pt x="2449" y="629"/>
                </a:lnTo>
                <a:lnTo>
                  <a:pt x="2448" y="643"/>
                </a:lnTo>
                <a:lnTo>
                  <a:pt x="2447" y="659"/>
                </a:lnTo>
                <a:lnTo>
                  <a:pt x="2448" y="675"/>
                </a:lnTo>
                <a:lnTo>
                  <a:pt x="2449" y="689"/>
                </a:lnTo>
                <a:lnTo>
                  <a:pt x="2450" y="695"/>
                </a:lnTo>
                <a:lnTo>
                  <a:pt x="2451" y="701"/>
                </a:lnTo>
                <a:lnTo>
                  <a:pt x="2452" y="707"/>
                </a:lnTo>
                <a:lnTo>
                  <a:pt x="2454" y="711"/>
                </a:lnTo>
                <a:lnTo>
                  <a:pt x="2458" y="719"/>
                </a:lnTo>
                <a:lnTo>
                  <a:pt x="2460" y="723"/>
                </a:lnTo>
                <a:lnTo>
                  <a:pt x="2462" y="725"/>
                </a:lnTo>
                <a:lnTo>
                  <a:pt x="2467" y="729"/>
                </a:lnTo>
                <a:lnTo>
                  <a:pt x="2469" y="729"/>
                </a:lnTo>
                <a:lnTo>
                  <a:pt x="2472" y="731"/>
                </a:lnTo>
                <a:lnTo>
                  <a:pt x="2476" y="729"/>
                </a:lnTo>
                <a:lnTo>
                  <a:pt x="2480" y="727"/>
                </a:lnTo>
                <a:lnTo>
                  <a:pt x="2483" y="725"/>
                </a:lnTo>
                <a:lnTo>
                  <a:pt x="2486" y="719"/>
                </a:lnTo>
                <a:lnTo>
                  <a:pt x="2490" y="715"/>
                </a:lnTo>
                <a:lnTo>
                  <a:pt x="2492" y="707"/>
                </a:lnTo>
                <a:lnTo>
                  <a:pt x="2494" y="699"/>
                </a:lnTo>
                <a:lnTo>
                  <a:pt x="2495" y="691"/>
                </a:lnTo>
                <a:lnTo>
                  <a:pt x="2526" y="691"/>
                </a:lnTo>
                <a:lnTo>
                  <a:pt x="2525" y="703"/>
                </a:lnTo>
                <a:lnTo>
                  <a:pt x="2523" y="717"/>
                </a:lnTo>
                <a:lnTo>
                  <a:pt x="2522" y="723"/>
                </a:lnTo>
                <a:lnTo>
                  <a:pt x="2521" y="727"/>
                </a:lnTo>
                <a:lnTo>
                  <a:pt x="2520" y="733"/>
                </a:lnTo>
                <a:lnTo>
                  <a:pt x="2518" y="739"/>
                </a:lnTo>
                <a:lnTo>
                  <a:pt x="2515" y="749"/>
                </a:lnTo>
                <a:lnTo>
                  <a:pt x="2510" y="757"/>
                </a:lnTo>
                <a:lnTo>
                  <a:pt x="2506" y="765"/>
                </a:lnTo>
                <a:lnTo>
                  <a:pt x="2500" y="771"/>
                </a:lnTo>
                <a:lnTo>
                  <a:pt x="2494" y="775"/>
                </a:lnTo>
                <a:lnTo>
                  <a:pt x="2487" y="779"/>
                </a:lnTo>
                <a:lnTo>
                  <a:pt x="2479" y="781"/>
                </a:lnTo>
                <a:lnTo>
                  <a:pt x="2472" y="781"/>
                </a:lnTo>
                <a:close/>
                <a:moveTo>
                  <a:pt x="2609" y="541"/>
                </a:moveTo>
                <a:lnTo>
                  <a:pt x="2609" y="591"/>
                </a:lnTo>
                <a:lnTo>
                  <a:pt x="2587" y="591"/>
                </a:lnTo>
                <a:lnTo>
                  <a:pt x="2587" y="705"/>
                </a:lnTo>
                <a:lnTo>
                  <a:pt x="2587" y="711"/>
                </a:lnTo>
                <a:lnTo>
                  <a:pt x="2588" y="717"/>
                </a:lnTo>
                <a:lnTo>
                  <a:pt x="2589" y="721"/>
                </a:lnTo>
                <a:lnTo>
                  <a:pt x="2590" y="723"/>
                </a:lnTo>
                <a:lnTo>
                  <a:pt x="2592" y="725"/>
                </a:lnTo>
                <a:lnTo>
                  <a:pt x="2594" y="727"/>
                </a:lnTo>
                <a:lnTo>
                  <a:pt x="2596" y="727"/>
                </a:lnTo>
                <a:lnTo>
                  <a:pt x="2598" y="727"/>
                </a:lnTo>
                <a:lnTo>
                  <a:pt x="2603" y="727"/>
                </a:lnTo>
                <a:lnTo>
                  <a:pt x="2606" y="725"/>
                </a:lnTo>
                <a:lnTo>
                  <a:pt x="2611" y="775"/>
                </a:lnTo>
                <a:lnTo>
                  <a:pt x="2604" y="777"/>
                </a:lnTo>
                <a:lnTo>
                  <a:pt x="2600" y="779"/>
                </a:lnTo>
                <a:lnTo>
                  <a:pt x="2594" y="781"/>
                </a:lnTo>
                <a:lnTo>
                  <a:pt x="2589" y="781"/>
                </a:lnTo>
                <a:lnTo>
                  <a:pt x="2585" y="781"/>
                </a:lnTo>
                <a:lnTo>
                  <a:pt x="2578" y="777"/>
                </a:lnTo>
                <a:lnTo>
                  <a:pt x="2571" y="773"/>
                </a:lnTo>
                <a:lnTo>
                  <a:pt x="2568" y="769"/>
                </a:lnTo>
                <a:lnTo>
                  <a:pt x="2565" y="765"/>
                </a:lnTo>
                <a:lnTo>
                  <a:pt x="2560" y="755"/>
                </a:lnTo>
                <a:lnTo>
                  <a:pt x="2559" y="749"/>
                </a:lnTo>
                <a:lnTo>
                  <a:pt x="2557" y="743"/>
                </a:lnTo>
                <a:lnTo>
                  <a:pt x="2556" y="737"/>
                </a:lnTo>
                <a:lnTo>
                  <a:pt x="2555" y="729"/>
                </a:lnTo>
                <a:lnTo>
                  <a:pt x="2555" y="721"/>
                </a:lnTo>
                <a:lnTo>
                  <a:pt x="2554" y="713"/>
                </a:lnTo>
                <a:lnTo>
                  <a:pt x="2554" y="591"/>
                </a:lnTo>
                <a:lnTo>
                  <a:pt x="2538" y="591"/>
                </a:lnTo>
                <a:lnTo>
                  <a:pt x="2538" y="541"/>
                </a:lnTo>
                <a:lnTo>
                  <a:pt x="2554" y="541"/>
                </a:lnTo>
                <a:lnTo>
                  <a:pt x="2554" y="485"/>
                </a:lnTo>
                <a:lnTo>
                  <a:pt x="2587" y="485"/>
                </a:lnTo>
                <a:lnTo>
                  <a:pt x="2587" y="541"/>
                </a:lnTo>
                <a:lnTo>
                  <a:pt x="2609" y="541"/>
                </a:lnTo>
                <a:close/>
                <a:moveTo>
                  <a:pt x="2630" y="777"/>
                </a:moveTo>
                <a:lnTo>
                  <a:pt x="2630" y="541"/>
                </a:lnTo>
                <a:lnTo>
                  <a:pt x="2662" y="541"/>
                </a:lnTo>
                <a:lnTo>
                  <a:pt x="2662" y="583"/>
                </a:lnTo>
                <a:lnTo>
                  <a:pt x="2665" y="573"/>
                </a:lnTo>
                <a:lnTo>
                  <a:pt x="2668" y="563"/>
                </a:lnTo>
                <a:lnTo>
                  <a:pt x="2671" y="555"/>
                </a:lnTo>
                <a:lnTo>
                  <a:pt x="2674" y="549"/>
                </a:lnTo>
                <a:lnTo>
                  <a:pt x="2678" y="545"/>
                </a:lnTo>
                <a:lnTo>
                  <a:pt x="2682" y="541"/>
                </a:lnTo>
                <a:lnTo>
                  <a:pt x="2687" y="539"/>
                </a:lnTo>
                <a:lnTo>
                  <a:pt x="2692" y="539"/>
                </a:lnTo>
                <a:lnTo>
                  <a:pt x="2697" y="539"/>
                </a:lnTo>
                <a:lnTo>
                  <a:pt x="2702" y="541"/>
                </a:lnTo>
                <a:lnTo>
                  <a:pt x="2702" y="599"/>
                </a:lnTo>
                <a:lnTo>
                  <a:pt x="2696" y="595"/>
                </a:lnTo>
                <a:lnTo>
                  <a:pt x="2688" y="595"/>
                </a:lnTo>
                <a:lnTo>
                  <a:pt x="2683" y="595"/>
                </a:lnTo>
                <a:lnTo>
                  <a:pt x="2678" y="599"/>
                </a:lnTo>
                <a:lnTo>
                  <a:pt x="2674" y="603"/>
                </a:lnTo>
                <a:lnTo>
                  <a:pt x="2670" y="609"/>
                </a:lnTo>
                <a:lnTo>
                  <a:pt x="2669" y="613"/>
                </a:lnTo>
                <a:lnTo>
                  <a:pt x="2667" y="615"/>
                </a:lnTo>
                <a:lnTo>
                  <a:pt x="2666" y="619"/>
                </a:lnTo>
                <a:lnTo>
                  <a:pt x="2665" y="625"/>
                </a:lnTo>
                <a:lnTo>
                  <a:pt x="2664" y="633"/>
                </a:lnTo>
                <a:lnTo>
                  <a:pt x="2663" y="643"/>
                </a:lnTo>
                <a:lnTo>
                  <a:pt x="2663" y="777"/>
                </a:lnTo>
                <a:lnTo>
                  <a:pt x="2630" y="777"/>
                </a:lnTo>
                <a:close/>
                <a:moveTo>
                  <a:pt x="2735" y="511"/>
                </a:moveTo>
                <a:lnTo>
                  <a:pt x="2731" y="511"/>
                </a:lnTo>
                <a:lnTo>
                  <a:pt x="2728" y="509"/>
                </a:lnTo>
                <a:lnTo>
                  <a:pt x="2725" y="505"/>
                </a:lnTo>
                <a:lnTo>
                  <a:pt x="2722" y="501"/>
                </a:lnTo>
                <a:lnTo>
                  <a:pt x="2720" y="497"/>
                </a:lnTo>
                <a:lnTo>
                  <a:pt x="2719" y="491"/>
                </a:lnTo>
                <a:lnTo>
                  <a:pt x="2718" y="485"/>
                </a:lnTo>
                <a:lnTo>
                  <a:pt x="2717" y="479"/>
                </a:lnTo>
                <a:lnTo>
                  <a:pt x="2718" y="471"/>
                </a:lnTo>
                <a:lnTo>
                  <a:pt x="2719" y="465"/>
                </a:lnTo>
                <a:lnTo>
                  <a:pt x="2720" y="459"/>
                </a:lnTo>
                <a:lnTo>
                  <a:pt x="2722" y="455"/>
                </a:lnTo>
                <a:lnTo>
                  <a:pt x="2725" y="451"/>
                </a:lnTo>
                <a:lnTo>
                  <a:pt x="2728" y="447"/>
                </a:lnTo>
                <a:lnTo>
                  <a:pt x="2731" y="445"/>
                </a:lnTo>
                <a:lnTo>
                  <a:pt x="2735" y="445"/>
                </a:lnTo>
                <a:lnTo>
                  <a:pt x="2738" y="445"/>
                </a:lnTo>
                <a:lnTo>
                  <a:pt x="2742" y="447"/>
                </a:lnTo>
                <a:lnTo>
                  <a:pt x="2745" y="451"/>
                </a:lnTo>
                <a:lnTo>
                  <a:pt x="2747" y="455"/>
                </a:lnTo>
                <a:lnTo>
                  <a:pt x="2750" y="459"/>
                </a:lnTo>
                <a:lnTo>
                  <a:pt x="2751" y="465"/>
                </a:lnTo>
                <a:lnTo>
                  <a:pt x="2752" y="471"/>
                </a:lnTo>
                <a:lnTo>
                  <a:pt x="2753" y="479"/>
                </a:lnTo>
                <a:lnTo>
                  <a:pt x="2752" y="485"/>
                </a:lnTo>
                <a:lnTo>
                  <a:pt x="2751" y="491"/>
                </a:lnTo>
                <a:lnTo>
                  <a:pt x="2750" y="497"/>
                </a:lnTo>
                <a:lnTo>
                  <a:pt x="2747" y="501"/>
                </a:lnTo>
                <a:lnTo>
                  <a:pt x="2745" y="505"/>
                </a:lnTo>
                <a:lnTo>
                  <a:pt x="2742" y="509"/>
                </a:lnTo>
                <a:lnTo>
                  <a:pt x="2738" y="511"/>
                </a:lnTo>
                <a:lnTo>
                  <a:pt x="2735" y="511"/>
                </a:lnTo>
                <a:close/>
                <a:moveTo>
                  <a:pt x="2718" y="541"/>
                </a:moveTo>
                <a:lnTo>
                  <a:pt x="2751" y="541"/>
                </a:lnTo>
                <a:lnTo>
                  <a:pt x="2751" y="777"/>
                </a:lnTo>
                <a:lnTo>
                  <a:pt x="2718" y="777"/>
                </a:lnTo>
                <a:lnTo>
                  <a:pt x="2718" y="541"/>
                </a:lnTo>
                <a:close/>
                <a:moveTo>
                  <a:pt x="2831" y="781"/>
                </a:moveTo>
                <a:lnTo>
                  <a:pt x="2822" y="781"/>
                </a:lnTo>
                <a:lnTo>
                  <a:pt x="2818" y="779"/>
                </a:lnTo>
                <a:lnTo>
                  <a:pt x="2814" y="777"/>
                </a:lnTo>
                <a:lnTo>
                  <a:pt x="2807" y="773"/>
                </a:lnTo>
                <a:lnTo>
                  <a:pt x="2800" y="767"/>
                </a:lnTo>
                <a:lnTo>
                  <a:pt x="2794" y="757"/>
                </a:lnTo>
                <a:lnTo>
                  <a:pt x="2791" y="753"/>
                </a:lnTo>
                <a:lnTo>
                  <a:pt x="2788" y="749"/>
                </a:lnTo>
                <a:lnTo>
                  <a:pt x="2786" y="743"/>
                </a:lnTo>
                <a:lnTo>
                  <a:pt x="2784" y="737"/>
                </a:lnTo>
                <a:lnTo>
                  <a:pt x="2782" y="731"/>
                </a:lnTo>
                <a:lnTo>
                  <a:pt x="2780" y="723"/>
                </a:lnTo>
                <a:lnTo>
                  <a:pt x="2778" y="717"/>
                </a:lnTo>
                <a:lnTo>
                  <a:pt x="2777" y="709"/>
                </a:lnTo>
                <a:lnTo>
                  <a:pt x="2775" y="695"/>
                </a:lnTo>
                <a:lnTo>
                  <a:pt x="2773" y="677"/>
                </a:lnTo>
                <a:lnTo>
                  <a:pt x="2773" y="661"/>
                </a:lnTo>
                <a:lnTo>
                  <a:pt x="2773" y="643"/>
                </a:lnTo>
                <a:lnTo>
                  <a:pt x="2775" y="627"/>
                </a:lnTo>
                <a:lnTo>
                  <a:pt x="2776" y="619"/>
                </a:lnTo>
                <a:lnTo>
                  <a:pt x="2777" y="611"/>
                </a:lnTo>
                <a:lnTo>
                  <a:pt x="2780" y="597"/>
                </a:lnTo>
                <a:lnTo>
                  <a:pt x="2784" y="583"/>
                </a:lnTo>
                <a:lnTo>
                  <a:pt x="2789" y="573"/>
                </a:lnTo>
                <a:lnTo>
                  <a:pt x="2794" y="563"/>
                </a:lnTo>
                <a:lnTo>
                  <a:pt x="2800" y="553"/>
                </a:lnTo>
                <a:lnTo>
                  <a:pt x="2803" y="551"/>
                </a:lnTo>
                <a:lnTo>
                  <a:pt x="2807" y="547"/>
                </a:lnTo>
                <a:lnTo>
                  <a:pt x="2814" y="543"/>
                </a:lnTo>
                <a:lnTo>
                  <a:pt x="2818" y="541"/>
                </a:lnTo>
                <a:lnTo>
                  <a:pt x="2822" y="539"/>
                </a:lnTo>
                <a:lnTo>
                  <a:pt x="2831" y="539"/>
                </a:lnTo>
                <a:lnTo>
                  <a:pt x="2838" y="539"/>
                </a:lnTo>
                <a:lnTo>
                  <a:pt x="2845" y="541"/>
                </a:lnTo>
                <a:lnTo>
                  <a:pt x="2852" y="545"/>
                </a:lnTo>
                <a:lnTo>
                  <a:pt x="2858" y="549"/>
                </a:lnTo>
                <a:lnTo>
                  <a:pt x="2863" y="555"/>
                </a:lnTo>
                <a:lnTo>
                  <a:pt x="2868" y="563"/>
                </a:lnTo>
                <a:lnTo>
                  <a:pt x="2874" y="571"/>
                </a:lnTo>
                <a:lnTo>
                  <a:pt x="2877" y="581"/>
                </a:lnTo>
                <a:lnTo>
                  <a:pt x="2880" y="591"/>
                </a:lnTo>
                <a:lnTo>
                  <a:pt x="2882" y="603"/>
                </a:lnTo>
                <a:lnTo>
                  <a:pt x="2884" y="615"/>
                </a:lnTo>
                <a:lnTo>
                  <a:pt x="2885" y="629"/>
                </a:lnTo>
                <a:lnTo>
                  <a:pt x="2853" y="629"/>
                </a:lnTo>
                <a:lnTo>
                  <a:pt x="2852" y="621"/>
                </a:lnTo>
                <a:lnTo>
                  <a:pt x="2850" y="613"/>
                </a:lnTo>
                <a:lnTo>
                  <a:pt x="2848" y="607"/>
                </a:lnTo>
                <a:lnTo>
                  <a:pt x="2846" y="601"/>
                </a:lnTo>
                <a:lnTo>
                  <a:pt x="2843" y="595"/>
                </a:lnTo>
                <a:lnTo>
                  <a:pt x="2840" y="593"/>
                </a:lnTo>
                <a:lnTo>
                  <a:pt x="2836" y="591"/>
                </a:lnTo>
                <a:lnTo>
                  <a:pt x="2831" y="589"/>
                </a:lnTo>
                <a:lnTo>
                  <a:pt x="2826" y="591"/>
                </a:lnTo>
                <a:lnTo>
                  <a:pt x="2821" y="595"/>
                </a:lnTo>
                <a:lnTo>
                  <a:pt x="2817" y="599"/>
                </a:lnTo>
                <a:lnTo>
                  <a:pt x="2813" y="607"/>
                </a:lnTo>
                <a:lnTo>
                  <a:pt x="2812" y="613"/>
                </a:lnTo>
                <a:lnTo>
                  <a:pt x="2810" y="617"/>
                </a:lnTo>
                <a:lnTo>
                  <a:pt x="2808" y="629"/>
                </a:lnTo>
                <a:lnTo>
                  <a:pt x="2807" y="643"/>
                </a:lnTo>
                <a:lnTo>
                  <a:pt x="2806" y="659"/>
                </a:lnTo>
                <a:lnTo>
                  <a:pt x="2807" y="675"/>
                </a:lnTo>
                <a:lnTo>
                  <a:pt x="2808" y="689"/>
                </a:lnTo>
                <a:lnTo>
                  <a:pt x="2809" y="695"/>
                </a:lnTo>
                <a:lnTo>
                  <a:pt x="2810" y="701"/>
                </a:lnTo>
                <a:lnTo>
                  <a:pt x="2811" y="707"/>
                </a:lnTo>
                <a:lnTo>
                  <a:pt x="2813" y="711"/>
                </a:lnTo>
                <a:lnTo>
                  <a:pt x="2817" y="719"/>
                </a:lnTo>
                <a:lnTo>
                  <a:pt x="2819" y="723"/>
                </a:lnTo>
                <a:lnTo>
                  <a:pt x="2821" y="725"/>
                </a:lnTo>
                <a:lnTo>
                  <a:pt x="2826" y="729"/>
                </a:lnTo>
                <a:lnTo>
                  <a:pt x="2829" y="729"/>
                </a:lnTo>
                <a:lnTo>
                  <a:pt x="2831" y="731"/>
                </a:lnTo>
                <a:lnTo>
                  <a:pt x="2835" y="729"/>
                </a:lnTo>
                <a:lnTo>
                  <a:pt x="2839" y="727"/>
                </a:lnTo>
                <a:lnTo>
                  <a:pt x="2843" y="725"/>
                </a:lnTo>
                <a:lnTo>
                  <a:pt x="2846" y="719"/>
                </a:lnTo>
                <a:lnTo>
                  <a:pt x="2848" y="715"/>
                </a:lnTo>
                <a:lnTo>
                  <a:pt x="2850" y="707"/>
                </a:lnTo>
                <a:lnTo>
                  <a:pt x="2852" y="699"/>
                </a:lnTo>
                <a:lnTo>
                  <a:pt x="2853" y="691"/>
                </a:lnTo>
                <a:lnTo>
                  <a:pt x="2885" y="691"/>
                </a:lnTo>
                <a:lnTo>
                  <a:pt x="2884" y="703"/>
                </a:lnTo>
                <a:lnTo>
                  <a:pt x="2882" y="717"/>
                </a:lnTo>
                <a:lnTo>
                  <a:pt x="2881" y="723"/>
                </a:lnTo>
                <a:lnTo>
                  <a:pt x="2880" y="727"/>
                </a:lnTo>
                <a:lnTo>
                  <a:pt x="2879" y="733"/>
                </a:lnTo>
                <a:lnTo>
                  <a:pt x="2877" y="739"/>
                </a:lnTo>
                <a:lnTo>
                  <a:pt x="2874" y="749"/>
                </a:lnTo>
                <a:lnTo>
                  <a:pt x="2869" y="757"/>
                </a:lnTo>
                <a:lnTo>
                  <a:pt x="2864" y="765"/>
                </a:lnTo>
                <a:lnTo>
                  <a:pt x="2858" y="771"/>
                </a:lnTo>
                <a:lnTo>
                  <a:pt x="2852" y="775"/>
                </a:lnTo>
                <a:lnTo>
                  <a:pt x="2846" y="779"/>
                </a:lnTo>
                <a:lnTo>
                  <a:pt x="2839" y="781"/>
                </a:lnTo>
                <a:lnTo>
                  <a:pt x="2831" y="781"/>
                </a:lnTo>
                <a:close/>
                <a:moveTo>
                  <a:pt x="2939" y="781"/>
                </a:moveTo>
                <a:lnTo>
                  <a:pt x="2931" y="781"/>
                </a:lnTo>
                <a:lnTo>
                  <a:pt x="2928" y="779"/>
                </a:lnTo>
                <a:lnTo>
                  <a:pt x="2924" y="777"/>
                </a:lnTo>
                <a:lnTo>
                  <a:pt x="2917" y="771"/>
                </a:lnTo>
                <a:lnTo>
                  <a:pt x="2911" y="765"/>
                </a:lnTo>
                <a:lnTo>
                  <a:pt x="2909" y="759"/>
                </a:lnTo>
                <a:lnTo>
                  <a:pt x="2907" y="755"/>
                </a:lnTo>
                <a:lnTo>
                  <a:pt x="2905" y="749"/>
                </a:lnTo>
                <a:lnTo>
                  <a:pt x="2903" y="743"/>
                </a:lnTo>
                <a:lnTo>
                  <a:pt x="2902" y="735"/>
                </a:lnTo>
                <a:lnTo>
                  <a:pt x="2901" y="727"/>
                </a:lnTo>
                <a:lnTo>
                  <a:pt x="2901" y="719"/>
                </a:lnTo>
                <a:lnTo>
                  <a:pt x="2900" y="711"/>
                </a:lnTo>
                <a:lnTo>
                  <a:pt x="2901" y="699"/>
                </a:lnTo>
                <a:lnTo>
                  <a:pt x="2902" y="687"/>
                </a:lnTo>
                <a:lnTo>
                  <a:pt x="2904" y="679"/>
                </a:lnTo>
                <a:lnTo>
                  <a:pt x="2907" y="671"/>
                </a:lnTo>
                <a:lnTo>
                  <a:pt x="2910" y="663"/>
                </a:lnTo>
                <a:lnTo>
                  <a:pt x="2914" y="657"/>
                </a:lnTo>
                <a:lnTo>
                  <a:pt x="2918" y="651"/>
                </a:lnTo>
                <a:lnTo>
                  <a:pt x="2923" y="647"/>
                </a:lnTo>
                <a:lnTo>
                  <a:pt x="2928" y="645"/>
                </a:lnTo>
                <a:lnTo>
                  <a:pt x="2933" y="643"/>
                </a:lnTo>
                <a:lnTo>
                  <a:pt x="2945" y="639"/>
                </a:lnTo>
                <a:lnTo>
                  <a:pt x="2958" y="635"/>
                </a:lnTo>
                <a:lnTo>
                  <a:pt x="2963" y="635"/>
                </a:lnTo>
                <a:lnTo>
                  <a:pt x="2967" y="633"/>
                </a:lnTo>
                <a:lnTo>
                  <a:pt x="2969" y="631"/>
                </a:lnTo>
                <a:lnTo>
                  <a:pt x="2972" y="627"/>
                </a:lnTo>
                <a:lnTo>
                  <a:pt x="2973" y="623"/>
                </a:lnTo>
                <a:lnTo>
                  <a:pt x="2973" y="617"/>
                </a:lnTo>
                <a:lnTo>
                  <a:pt x="2973" y="611"/>
                </a:lnTo>
                <a:lnTo>
                  <a:pt x="2972" y="603"/>
                </a:lnTo>
                <a:lnTo>
                  <a:pt x="2971" y="599"/>
                </a:lnTo>
                <a:lnTo>
                  <a:pt x="2969" y="595"/>
                </a:lnTo>
                <a:lnTo>
                  <a:pt x="2966" y="591"/>
                </a:lnTo>
                <a:lnTo>
                  <a:pt x="2963" y="589"/>
                </a:lnTo>
                <a:lnTo>
                  <a:pt x="2960" y="587"/>
                </a:lnTo>
                <a:lnTo>
                  <a:pt x="2956" y="587"/>
                </a:lnTo>
                <a:lnTo>
                  <a:pt x="2951" y="587"/>
                </a:lnTo>
                <a:lnTo>
                  <a:pt x="2948" y="589"/>
                </a:lnTo>
                <a:lnTo>
                  <a:pt x="2944" y="591"/>
                </a:lnTo>
                <a:lnTo>
                  <a:pt x="2942" y="593"/>
                </a:lnTo>
                <a:lnTo>
                  <a:pt x="2939" y="599"/>
                </a:lnTo>
                <a:lnTo>
                  <a:pt x="2937" y="603"/>
                </a:lnTo>
                <a:lnTo>
                  <a:pt x="2936" y="607"/>
                </a:lnTo>
                <a:lnTo>
                  <a:pt x="2935" y="613"/>
                </a:lnTo>
                <a:lnTo>
                  <a:pt x="2905" y="609"/>
                </a:lnTo>
                <a:lnTo>
                  <a:pt x="2906" y="601"/>
                </a:lnTo>
                <a:lnTo>
                  <a:pt x="2907" y="593"/>
                </a:lnTo>
                <a:lnTo>
                  <a:pt x="2910" y="579"/>
                </a:lnTo>
                <a:lnTo>
                  <a:pt x="2915" y="567"/>
                </a:lnTo>
                <a:lnTo>
                  <a:pt x="2921" y="557"/>
                </a:lnTo>
                <a:lnTo>
                  <a:pt x="2925" y="553"/>
                </a:lnTo>
                <a:lnTo>
                  <a:pt x="2928" y="549"/>
                </a:lnTo>
                <a:lnTo>
                  <a:pt x="2930" y="547"/>
                </a:lnTo>
                <a:lnTo>
                  <a:pt x="2932" y="545"/>
                </a:lnTo>
                <a:lnTo>
                  <a:pt x="2937" y="543"/>
                </a:lnTo>
                <a:lnTo>
                  <a:pt x="2941" y="541"/>
                </a:lnTo>
                <a:lnTo>
                  <a:pt x="2946" y="539"/>
                </a:lnTo>
                <a:lnTo>
                  <a:pt x="2951" y="539"/>
                </a:lnTo>
                <a:lnTo>
                  <a:pt x="2956" y="539"/>
                </a:lnTo>
                <a:lnTo>
                  <a:pt x="2962" y="539"/>
                </a:lnTo>
                <a:lnTo>
                  <a:pt x="2969" y="541"/>
                </a:lnTo>
                <a:lnTo>
                  <a:pt x="2975" y="543"/>
                </a:lnTo>
                <a:lnTo>
                  <a:pt x="2980" y="547"/>
                </a:lnTo>
                <a:lnTo>
                  <a:pt x="2986" y="551"/>
                </a:lnTo>
                <a:lnTo>
                  <a:pt x="2991" y="557"/>
                </a:lnTo>
                <a:lnTo>
                  <a:pt x="2995" y="565"/>
                </a:lnTo>
                <a:lnTo>
                  <a:pt x="2999" y="573"/>
                </a:lnTo>
                <a:lnTo>
                  <a:pt x="3000" y="577"/>
                </a:lnTo>
                <a:lnTo>
                  <a:pt x="3002" y="583"/>
                </a:lnTo>
                <a:lnTo>
                  <a:pt x="3004" y="593"/>
                </a:lnTo>
                <a:lnTo>
                  <a:pt x="3005" y="605"/>
                </a:lnTo>
                <a:lnTo>
                  <a:pt x="3006" y="619"/>
                </a:lnTo>
                <a:lnTo>
                  <a:pt x="3006" y="777"/>
                </a:lnTo>
                <a:lnTo>
                  <a:pt x="2975" y="777"/>
                </a:lnTo>
                <a:lnTo>
                  <a:pt x="2975" y="745"/>
                </a:lnTo>
                <a:lnTo>
                  <a:pt x="2972" y="753"/>
                </a:lnTo>
                <a:lnTo>
                  <a:pt x="2969" y="759"/>
                </a:lnTo>
                <a:lnTo>
                  <a:pt x="2965" y="765"/>
                </a:lnTo>
                <a:lnTo>
                  <a:pt x="2961" y="771"/>
                </a:lnTo>
                <a:lnTo>
                  <a:pt x="2957" y="775"/>
                </a:lnTo>
                <a:lnTo>
                  <a:pt x="2954" y="777"/>
                </a:lnTo>
                <a:lnTo>
                  <a:pt x="2951" y="779"/>
                </a:lnTo>
                <a:lnTo>
                  <a:pt x="2946" y="781"/>
                </a:lnTo>
                <a:lnTo>
                  <a:pt x="2939" y="781"/>
                </a:lnTo>
                <a:close/>
                <a:moveTo>
                  <a:pt x="2949" y="737"/>
                </a:moveTo>
                <a:lnTo>
                  <a:pt x="2954" y="735"/>
                </a:lnTo>
                <a:lnTo>
                  <a:pt x="2959" y="733"/>
                </a:lnTo>
                <a:lnTo>
                  <a:pt x="2963" y="729"/>
                </a:lnTo>
                <a:lnTo>
                  <a:pt x="2966" y="725"/>
                </a:lnTo>
                <a:lnTo>
                  <a:pt x="2970" y="717"/>
                </a:lnTo>
                <a:lnTo>
                  <a:pt x="2972" y="711"/>
                </a:lnTo>
                <a:lnTo>
                  <a:pt x="2973" y="701"/>
                </a:lnTo>
                <a:lnTo>
                  <a:pt x="2973" y="693"/>
                </a:lnTo>
                <a:lnTo>
                  <a:pt x="2973" y="669"/>
                </a:lnTo>
                <a:lnTo>
                  <a:pt x="2971" y="671"/>
                </a:lnTo>
                <a:lnTo>
                  <a:pt x="2967" y="673"/>
                </a:lnTo>
                <a:lnTo>
                  <a:pt x="2959" y="677"/>
                </a:lnTo>
                <a:lnTo>
                  <a:pt x="2951" y="679"/>
                </a:lnTo>
                <a:lnTo>
                  <a:pt x="2943" y="683"/>
                </a:lnTo>
                <a:lnTo>
                  <a:pt x="2940" y="685"/>
                </a:lnTo>
                <a:lnTo>
                  <a:pt x="2937" y="689"/>
                </a:lnTo>
                <a:lnTo>
                  <a:pt x="2936" y="691"/>
                </a:lnTo>
                <a:lnTo>
                  <a:pt x="2935" y="693"/>
                </a:lnTo>
                <a:lnTo>
                  <a:pt x="2933" y="697"/>
                </a:lnTo>
                <a:lnTo>
                  <a:pt x="2932" y="703"/>
                </a:lnTo>
                <a:lnTo>
                  <a:pt x="2932" y="709"/>
                </a:lnTo>
                <a:lnTo>
                  <a:pt x="2932" y="715"/>
                </a:lnTo>
                <a:lnTo>
                  <a:pt x="2933" y="721"/>
                </a:lnTo>
                <a:lnTo>
                  <a:pt x="2934" y="725"/>
                </a:lnTo>
                <a:lnTo>
                  <a:pt x="2936" y="729"/>
                </a:lnTo>
                <a:lnTo>
                  <a:pt x="2939" y="733"/>
                </a:lnTo>
                <a:lnTo>
                  <a:pt x="2942" y="735"/>
                </a:lnTo>
                <a:lnTo>
                  <a:pt x="2945" y="737"/>
                </a:lnTo>
                <a:lnTo>
                  <a:pt x="2949" y="737"/>
                </a:lnTo>
                <a:close/>
                <a:moveTo>
                  <a:pt x="3065" y="777"/>
                </a:moveTo>
                <a:lnTo>
                  <a:pt x="3033" y="777"/>
                </a:lnTo>
                <a:lnTo>
                  <a:pt x="3033" y="463"/>
                </a:lnTo>
                <a:lnTo>
                  <a:pt x="3065" y="463"/>
                </a:lnTo>
                <a:lnTo>
                  <a:pt x="3065" y="777"/>
                </a:lnTo>
                <a:close/>
                <a:moveTo>
                  <a:pt x="1045" y="1234"/>
                </a:moveTo>
                <a:lnTo>
                  <a:pt x="1045" y="921"/>
                </a:lnTo>
                <a:lnTo>
                  <a:pt x="1150" y="921"/>
                </a:lnTo>
                <a:lnTo>
                  <a:pt x="1150" y="977"/>
                </a:lnTo>
                <a:lnTo>
                  <a:pt x="1078" y="977"/>
                </a:lnTo>
                <a:lnTo>
                  <a:pt x="1078" y="1050"/>
                </a:lnTo>
                <a:lnTo>
                  <a:pt x="1145" y="1050"/>
                </a:lnTo>
                <a:lnTo>
                  <a:pt x="1145" y="1106"/>
                </a:lnTo>
                <a:lnTo>
                  <a:pt x="1078" y="1106"/>
                </a:lnTo>
                <a:lnTo>
                  <a:pt x="1078" y="1180"/>
                </a:lnTo>
                <a:lnTo>
                  <a:pt x="1151" y="1180"/>
                </a:lnTo>
                <a:lnTo>
                  <a:pt x="1151" y="1234"/>
                </a:lnTo>
                <a:lnTo>
                  <a:pt x="1045" y="1234"/>
                </a:lnTo>
                <a:close/>
                <a:moveTo>
                  <a:pt x="1210" y="1098"/>
                </a:moveTo>
                <a:lnTo>
                  <a:pt x="1210" y="1234"/>
                </a:lnTo>
                <a:lnTo>
                  <a:pt x="1177" y="1234"/>
                </a:lnTo>
                <a:lnTo>
                  <a:pt x="1177" y="1000"/>
                </a:lnTo>
                <a:lnTo>
                  <a:pt x="1208" y="1000"/>
                </a:lnTo>
                <a:lnTo>
                  <a:pt x="1208" y="1040"/>
                </a:lnTo>
                <a:lnTo>
                  <a:pt x="1211" y="1032"/>
                </a:lnTo>
                <a:lnTo>
                  <a:pt x="1215" y="1022"/>
                </a:lnTo>
                <a:lnTo>
                  <a:pt x="1218" y="1014"/>
                </a:lnTo>
                <a:lnTo>
                  <a:pt x="1223" y="1008"/>
                </a:lnTo>
                <a:lnTo>
                  <a:pt x="1227" y="1004"/>
                </a:lnTo>
                <a:lnTo>
                  <a:pt x="1233" y="1000"/>
                </a:lnTo>
                <a:lnTo>
                  <a:pt x="1239" y="998"/>
                </a:lnTo>
                <a:lnTo>
                  <a:pt x="1245" y="997"/>
                </a:lnTo>
                <a:lnTo>
                  <a:pt x="1254" y="998"/>
                </a:lnTo>
                <a:lnTo>
                  <a:pt x="1258" y="1000"/>
                </a:lnTo>
                <a:lnTo>
                  <a:pt x="1262" y="1002"/>
                </a:lnTo>
                <a:lnTo>
                  <a:pt x="1265" y="1006"/>
                </a:lnTo>
                <a:lnTo>
                  <a:pt x="1268" y="1010"/>
                </a:lnTo>
                <a:lnTo>
                  <a:pt x="1272" y="1014"/>
                </a:lnTo>
                <a:lnTo>
                  <a:pt x="1274" y="1020"/>
                </a:lnTo>
                <a:lnTo>
                  <a:pt x="1277" y="1026"/>
                </a:lnTo>
                <a:lnTo>
                  <a:pt x="1279" y="1032"/>
                </a:lnTo>
                <a:lnTo>
                  <a:pt x="1281" y="1040"/>
                </a:lnTo>
                <a:lnTo>
                  <a:pt x="1283" y="1048"/>
                </a:lnTo>
                <a:lnTo>
                  <a:pt x="1284" y="1056"/>
                </a:lnTo>
                <a:lnTo>
                  <a:pt x="1285" y="1066"/>
                </a:lnTo>
                <a:lnTo>
                  <a:pt x="1285" y="1074"/>
                </a:lnTo>
                <a:lnTo>
                  <a:pt x="1286" y="1084"/>
                </a:lnTo>
                <a:lnTo>
                  <a:pt x="1286" y="1234"/>
                </a:lnTo>
                <a:lnTo>
                  <a:pt x="1253" y="1234"/>
                </a:lnTo>
                <a:lnTo>
                  <a:pt x="1253" y="1096"/>
                </a:lnTo>
                <a:lnTo>
                  <a:pt x="1253" y="1086"/>
                </a:lnTo>
                <a:lnTo>
                  <a:pt x="1252" y="1078"/>
                </a:lnTo>
                <a:lnTo>
                  <a:pt x="1250" y="1070"/>
                </a:lnTo>
                <a:lnTo>
                  <a:pt x="1247" y="1062"/>
                </a:lnTo>
                <a:lnTo>
                  <a:pt x="1244" y="1058"/>
                </a:lnTo>
                <a:lnTo>
                  <a:pt x="1241" y="1054"/>
                </a:lnTo>
                <a:lnTo>
                  <a:pt x="1237" y="1052"/>
                </a:lnTo>
                <a:lnTo>
                  <a:pt x="1232" y="1050"/>
                </a:lnTo>
                <a:lnTo>
                  <a:pt x="1227" y="1052"/>
                </a:lnTo>
                <a:lnTo>
                  <a:pt x="1223" y="1054"/>
                </a:lnTo>
                <a:lnTo>
                  <a:pt x="1219" y="1058"/>
                </a:lnTo>
                <a:lnTo>
                  <a:pt x="1216" y="1064"/>
                </a:lnTo>
                <a:lnTo>
                  <a:pt x="1213" y="1070"/>
                </a:lnTo>
                <a:lnTo>
                  <a:pt x="1211" y="1078"/>
                </a:lnTo>
                <a:lnTo>
                  <a:pt x="1210" y="1088"/>
                </a:lnTo>
                <a:lnTo>
                  <a:pt x="1210" y="1098"/>
                </a:lnTo>
                <a:close/>
                <a:moveTo>
                  <a:pt x="1366" y="1328"/>
                </a:moveTo>
                <a:lnTo>
                  <a:pt x="1355" y="1328"/>
                </a:lnTo>
                <a:lnTo>
                  <a:pt x="1345" y="1324"/>
                </a:lnTo>
                <a:lnTo>
                  <a:pt x="1339" y="1320"/>
                </a:lnTo>
                <a:lnTo>
                  <a:pt x="1335" y="1318"/>
                </a:lnTo>
                <a:lnTo>
                  <a:pt x="1331" y="1314"/>
                </a:lnTo>
                <a:lnTo>
                  <a:pt x="1328" y="1310"/>
                </a:lnTo>
                <a:lnTo>
                  <a:pt x="1324" y="1304"/>
                </a:lnTo>
                <a:lnTo>
                  <a:pt x="1322" y="1300"/>
                </a:lnTo>
                <a:lnTo>
                  <a:pt x="1319" y="1294"/>
                </a:lnTo>
                <a:lnTo>
                  <a:pt x="1317" y="1288"/>
                </a:lnTo>
                <a:lnTo>
                  <a:pt x="1313" y="1276"/>
                </a:lnTo>
                <a:lnTo>
                  <a:pt x="1312" y="1270"/>
                </a:lnTo>
                <a:lnTo>
                  <a:pt x="1311" y="1262"/>
                </a:lnTo>
                <a:lnTo>
                  <a:pt x="1342" y="1254"/>
                </a:lnTo>
                <a:lnTo>
                  <a:pt x="1344" y="1260"/>
                </a:lnTo>
                <a:lnTo>
                  <a:pt x="1345" y="1264"/>
                </a:lnTo>
                <a:lnTo>
                  <a:pt x="1347" y="1270"/>
                </a:lnTo>
                <a:lnTo>
                  <a:pt x="1350" y="1274"/>
                </a:lnTo>
                <a:lnTo>
                  <a:pt x="1353" y="1276"/>
                </a:lnTo>
                <a:lnTo>
                  <a:pt x="1357" y="1280"/>
                </a:lnTo>
                <a:lnTo>
                  <a:pt x="1362" y="1280"/>
                </a:lnTo>
                <a:lnTo>
                  <a:pt x="1367" y="1282"/>
                </a:lnTo>
                <a:lnTo>
                  <a:pt x="1372" y="1280"/>
                </a:lnTo>
                <a:lnTo>
                  <a:pt x="1376" y="1278"/>
                </a:lnTo>
                <a:lnTo>
                  <a:pt x="1381" y="1276"/>
                </a:lnTo>
                <a:lnTo>
                  <a:pt x="1384" y="1270"/>
                </a:lnTo>
                <a:lnTo>
                  <a:pt x="1386" y="1268"/>
                </a:lnTo>
                <a:lnTo>
                  <a:pt x="1387" y="1264"/>
                </a:lnTo>
                <a:lnTo>
                  <a:pt x="1390" y="1258"/>
                </a:lnTo>
                <a:lnTo>
                  <a:pt x="1391" y="1248"/>
                </a:lnTo>
                <a:lnTo>
                  <a:pt x="1391" y="1236"/>
                </a:lnTo>
                <a:lnTo>
                  <a:pt x="1391" y="1194"/>
                </a:lnTo>
                <a:lnTo>
                  <a:pt x="1389" y="1200"/>
                </a:lnTo>
                <a:lnTo>
                  <a:pt x="1386" y="1208"/>
                </a:lnTo>
                <a:lnTo>
                  <a:pt x="1382" y="1214"/>
                </a:lnTo>
                <a:lnTo>
                  <a:pt x="1379" y="1220"/>
                </a:lnTo>
                <a:lnTo>
                  <a:pt x="1374" y="1224"/>
                </a:lnTo>
                <a:lnTo>
                  <a:pt x="1369" y="1228"/>
                </a:lnTo>
                <a:lnTo>
                  <a:pt x="1363" y="1230"/>
                </a:lnTo>
                <a:lnTo>
                  <a:pt x="1356" y="1232"/>
                </a:lnTo>
                <a:lnTo>
                  <a:pt x="1350" y="1230"/>
                </a:lnTo>
                <a:lnTo>
                  <a:pt x="1344" y="1228"/>
                </a:lnTo>
                <a:lnTo>
                  <a:pt x="1337" y="1224"/>
                </a:lnTo>
                <a:lnTo>
                  <a:pt x="1331" y="1220"/>
                </a:lnTo>
                <a:lnTo>
                  <a:pt x="1326" y="1212"/>
                </a:lnTo>
                <a:lnTo>
                  <a:pt x="1321" y="1204"/>
                </a:lnTo>
                <a:lnTo>
                  <a:pt x="1319" y="1198"/>
                </a:lnTo>
                <a:lnTo>
                  <a:pt x="1317" y="1194"/>
                </a:lnTo>
                <a:lnTo>
                  <a:pt x="1314" y="1182"/>
                </a:lnTo>
                <a:lnTo>
                  <a:pt x="1311" y="1168"/>
                </a:lnTo>
                <a:lnTo>
                  <a:pt x="1309" y="1152"/>
                </a:lnTo>
                <a:lnTo>
                  <a:pt x="1308" y="1136"/>
                </a:lnTo>
                <a:lnTo>
                  <a:pt x="1308" y="1116"/>
                </a:lnTo>
                <a:lnTo>
                  <a:pt x="1308" y="1098"/>
                </a:lnTo>
                <a:lnTo>
                  <a:pt x="1309" y="1080"/>
                </a:lnTo>
                <a:lnTo>
                  <a:pt x="1311" y="1064"/>
                </a:lnTo>
                <a:lnTo>
                  <a:pt x="1314" y="1050"/>
                </a:lnTo>
                <a:lnTo>
                  <a:pt x="1318" y="1038"/>
                </a:lnTo>
                <a:lnTo>
                  <a:pt x="1322" y="1026"/>
                </a:lnTo>
                <a:lnTo>
                  <a:pt x="1326" y="1018"/>
                </a:lnTo>
                <a:lnTo>
                  <a:pt x="1329" y="1014"/>
                </a:lnTo>
                <a:lnTo>
                  <a:pt x="1332" y="1010"/>
                </a:lnTo>
                <a:lnTo>
                  <a:pt x="1337" y="1004"/>
                </a:lnTo>
                <a:lnTo>
                  <a:pt x="1344" y="1000"/>
                </a:lnTo>
                <a:lnTo>
                  <a:pt x="1350" y="998"/>
                </a:lnTo>
                <a:lnTo>
                  <a:pt x="1356" y="997"/>
                </a:lnTo>
                <a:lnTo>
                  <a:pt x="1361" y="997"/>
                </a:lnTo>
                <a:lnTo>
                  <a:pt x="1365" y="998"/>
                </a:lnTo>
                <a:lnTo>
                  <a:pt x="1369" y="1000"/>
                </a:lnTo>
                <a:lnTo>
                  <a:pt x="1373" y="1002"/>
                </a:lnTo>
                <a:lnTo>
                  <a:pt x="1376" y="1006"/>
                </a:lnTo>
                <a:lnTo>
                  <a:pt x="1379" y="1010"/>
                </a:lnTo>
                <a:lnTo>
                  <a:pt x="1381" y="1014"/>
                </a:lnTo>
                <a:lnTo>
                  <a:pt x="1384" y="1020"/>
                </a:lnTo>
                <a:lnTo>
                  <a:pt x="1387" y="1030"/>
                </a:lnTo>
                <a:lnTo>
                  <a:pt x="1390" y="1038"/>
                </a:lnTo>
                <a:lnTo>
                  <a:pt x="1391" y="1000"/>
                </a:lnTo>
                <a:lnTo>
                  <a:pt x="1424" y="1000"/>
                </a:lnTo>
                <a:lnTo>
                  <a:pt x="1424" y="1238"/>
                </a:lnTo>
                <a:lnTo>
                  <a:pt x="1423" y="1252"/>
                </a:lnTo>
                <a:lnTo>
                  <a:pt x="1423" y="1258"/>
                </a:lnTo>
                <a:lnTo>
                  <a:pt x="1422" y="1264"/>
                </a:lnTo>
                <a:lnTo>
                  <a:pt x="1419" y="1276"/>
                </a:lnTo>
                <a:lnTo>
                  <a:pt x="1416" y="1288"/>
                </a:lnTo>
                <a:lnTo>
                  <a:pt x="1412" y="1298"/>
                </a:lnTo>
                <a:lnTo>
                  <a:pt x="1407" y="1306"/>
                </a:lnTo>
                <a:lnTo>
                  <a:pt x="1402" y="1312"/>
                </a:lnTo>
                <a:lnTo>
                  <a:pt x="1396" y="1318"/>
                </a:lnTo>
                <a:lnTo>
                  <a:pt x="1389" y="1322"/>
                </a:lnTo>
                <a:lnTo>
                  <a:pt x="1386" y="1324"/>
                </a:lnTo>
                <a:lnTo>
                  <a:pt x="1382" y="1326"/>
                </a:lnTo>
                <a:lnTo>
                  <a:pt x="1374" y="1328"/>
                </a:lnTo>
                <a:lnTo>
                  <a:pt x="1366" y="1328"/>
                </a:lnTo>
                <a:close/>
                <a:moveTo>
                  <a:pt x="1367" y="1182"/>
                </a:moveTo>
                <a:lnTo>
                  <a:pt x="1372" y="1182"/>
                </a:lnTo>
                <a:lnTo>
                  <a:pt x="1375" y="1180"/>
                </a:lnTo>
                <a:lnTo>
                  <a:pt x="1377" y="1178"/>
                </a:lnTo>
                <a:lnTo>
                  <a:pt x="1381" y="1172"/>
                </a:lnTo>
                <a:lnTo>
                  <a:pt x="1383" y="1170"/>
                </a:lnTo>
                <a:lnTo>
                  <a:pt x="1385" y="1164"/>
                </a:lnTo>
                <a:lnTo>
                  <a:pt x="1388" y="1156"/>
                </a:lnTo>
                <a:lnTo>
                  <a:pt x="1390" y="1144"/>
                </a:lnTo>
                <a:lnTo>
                  <a:pt x="1391" y="1132"/>
                </a:lnTo>
                <a:lnTo>
                  <a:pt x="1391" y="1116"/>
                </a:lnTo>
                <a:lnTo>
                  <a:pt x="1391" y="1102"/>
                </a:lnTo>
                <a:lnTo>
                  <a:pt x="1390" y="1088"/>
                </a:lnTo>
                <a:lnTo>
                  <a:pt x="1388" y="1076"/>
                </a:lnTo>
                <a:lnTo>
                  <a:pt x="1385" y="1066"/>
                </a:lnTo>
                <a:lnTo>
                  <a:pt x="1383" y="1062"/>
                </a:lnTo>
                <a:lnTo>
                  <a:pt x="1381" y="1058"/>
                </a:lnTo>
                <a:lnTo>
                  <a:pt x="1379" y="1056"/>
                </a:lnTo>
                <a:lnTo>
                  <a:pt x="1377" y="1052"/>
                </a:lnTo>
                <a:lnTo>
                  <a:pt x="1372" y="1050"/>
                </a:lnTo>
                <a:lnTo>
                  <a:pt x="1370" y="1048"/>
                </a:lnTo>
                <a:lnTo>
                  <a:pt x="1367" y="1048"/>
                </a:lnTo>
                <a:lnTo>
                  <a:pt x="1361" y="1050"/>
                </a:lnTo>
                <a:lnTo>
                  <a:pt x="1356" y="1054"/>
                </a:lnTo>
                <a:lnTo>
                  <a:pt x="1354" y="1056"/>
                </a:lnTo>
                <a:lnTo>
                  <a:pt x="1352" y="1058"/>
                </a:lnTo>
                <a:lnTo>
                  <a:pt x="1350" y="1062"/>
                </a:lnTo>
                <a:lnTo>
                  <a:pt x="1348" y="1068"/>
                </a:lnTo>
                <a:lnTo>
                  <a:pt x="1345" y="1078"/>
                </a:lnTo>
                <a:lnTo>
                  <a:pt x="1343" y="1090"/>
                </a:lnTo>
                <a:lnTo>
                  <a:pt x="1342" y="1102"/>
                </a:lnTo>
                <a:lnTo>
                  <a:pt x="1342" y="1116"/>
                </a:lnTo>
                <a:lnTo>
                  <a:pt x="1342" y="1130"/>
                </a:lnTo>
                <a:lnTo>
                  <a:pt x="1343" y="1144"/>
                </a:lnTo>
                <a:lnTo>
                  <a:pt x="1345" y="1156"/>
                </a:lnTo>
                <a:lnTo>
                  <a:pt x="1348" y="1164"/>
                </a:lnTo>
                <a:lnTo>
                  <a:pt x="1352" y="1172"/>
                </a:lnTo>
                <a:lnTo>
                  <a:pt x="1356" y="1178"/>
                </a:lnTo>
                <a:lnTo>
                  <a:pt x="1361" y="1182"/>
                </a:lnTo>
                <a:lnTo>
                  <a:pt x="1367" y="1182"/>
                </a:lnTo>
                <a:close/>
                <a:moveTo>
                  <a:pt x="1467" y="969"/>
                </a:moveTo>
                <a:lnTo>
                  <a:pt x="1464" y="969"/>
                </a:lnTo>
                <a:lnTo>
                  <a:pt x="1461" y="967"/>
                </a:lnTo>
                <a:lnTo>
                  <a:pt x="1458" y="965"/>
                </a:lnTo>
                <a:lnTo>
                  <a:pt x="1455" y="961"/>
                </a:lnTo>
                <a:lnTo>
                  <a:pt x="1453" y="955"/>
                </a:lnTo>
                <a:lnTo>
                  <a:pt x="1451" y="949"/>
                </a:lnTo>
                <a:lnTo>
                  <a:pt x="1450" y="943"/>
                </a:lnTo>
                <a:lnTo>
                  <a:pt x="1450" y="937"/>
                </a:lnTo>
                <a:lnTo>
                  <a:pt x="1450" y="931"/>
                </a:lnTo>
                <a:lnTo>
                  <a:pt x="1451" y="925"/>
                </a:lnTo>
                <a:lnTo>
                  <a:pt x="1453" y="919"/>
                </a:lnTo>
                <a:lnTo>
                  <a:pt x="1455" y="913"/>
                </a:lnTo>
                <a:lnTo>
                  <a:pt x="1458" y="909"/>
                </a:lnTo>
                <a:lnTo>
                  <a:pt x="1461" y="907"/>
                </a:lnTo>
                <a:lnTo>
                  <a:pt x="1464" y="905"/>
                </a:lnTo>
                <a:lnTo>
                  <a:pt x="1467" y="903"/>
                </a:lnTo>
                <a:lnTo>
                  <a:pt x="1471" y="905"/>
                </a:lnTo>
                <a:lnTo>
                  <a:pt x="1474" y="907"/>
                </a:lnTo>
                <a:lnTo>
                  <a:pt x="1477" y="909"/>
                </a:lnTo>
                <a:lnTo>
                  <a:pt x="1480" y="913"/>
                </a:lnTo>
                <a:lnTo>
                  <a:pt x="1482" y="919"/>
                </a:lnTo>
                <a:lnTo>
                  <a:pt x="1484" y="925"/>
                </a:lnTo>
                <a:lnTo>
                  <a:pt x="1485" y="931"/>
                </a:lnTo>
                <a:lnTo>
                  <a:pt x="1485" y="937"/>
                </a:lnTo>
                <a:lnTo>
                  <a:pt x="1485" y="943"/>
                </a:lnTo>
                <a:lnTo>
                  <a:pt x="1484" y="949"/>
                </a:lnTo>
                <a:lnTo>
                  <a:pt x="1482" y="955"/>
                </a:lnTo>
                <a:lnTo>
                  <a:pt x="1480" y="961"/>
                </a:lnTo>
                <a:lnTo>
                  <a:pt x="1477" y="965"/>
                </a:lnTo>
                <a:lnTo>
                  <a:pt x="1474" y="967"/>
                </a:lnTo>
                <a:lnTo>
                  <a:pt x="1471" y="969"/>
                </a:lnTo>
                <a:lnTo>
                  <a:pt x="1467" y="969"/>
                </a:lnTo>
                <a:close/>
                <a:moveTo>
                  <a:pt x="1451" y="1000"/>
                </a:moveTo>
                <a:lnTo>
                  <a:pt x="1484" y="1000"/>
                </a:lnTo>
                <a:lnTo>
                  <a:pt x="1484" y="1234"/>
                </a:lnTo>
                <a:lnTo>
                  <a:pt x="1451" y="1234"/>
                </a:lnTo>
                <a:lnTo>
                  <a:pt x="1451" y="1000"/>
                </a:lnTo>
                <a:close/>
                <a:moveTo>
                  <a:pt x="1544" y="1098"/>
                </a:moveTo>
                <a:lnTo>
                  <a:pt x="1544" y="1234"/>
                </a:lnTo>
                <a:lnTo>
                  <a:pt x="1511" y="1234"/>
                </a:lnTo>
                <a:lnTo>
                  <a:pt x="1511" y="1000"/>
                </a:lnTo>
                <a:lnTo>
                  <a:pt x="1542" y="1000"/>
                </a:lnTo>
                <a:lnTo>
                  <a:pt x="1542" y="1040"/>
                </a:lnTo>
                <a:lnTo>
                  <a:pt x="1545" y="1032"/>
                </a:lnTo>
                <a:lnTo>
                  <a:pt x="1549" y="1022"/>
                </a:lnTo>
                <a:lnTo>
                  <a:pt x="1553" y="1014"/>
                </a:lnTo>
                <a:lnTo>
                  <a:pt x="1557" y="1008"/>
                </a:lnTo>
                <a:lnTo>
                  <a:pt x="1562" y="1004"/>
                </a:lnTo>
                <a:lnTo>
                  <a:pt x="1567" y="1000"/>
                </a:lnTo>
                <a:lnTo>
                  <a:pt x="1573" y="998"/>
                </a:lnTo>
                <a:lnTo>
                  <a:pt x="1579" y="997"/>
                </a:lnTo>
                <a:lnTo>
                  <a:pt x="1588" y="998"/>
                </a:lnTo>
                <a:lnTo>
                  <a:pt x="1592" y="1000"/>
                </a:lnTo>
                <a:lnTo>
                  <a:pt x="1596" y="1002"/>
                </a:lnTo>
                <a:lnTo>
                  <a:pt x="1599" y="1006"/>
                </a:lnTo>
                <a:lnTo>
                  <a:pt x="1603" y="1010"/>
                </a:lnTo>
                <a:lnTo>
                  <a:pt x="1606" y="1014"/>
                </a:lnTo>
                <a:lnTo>
                  <a:pt x="1609" y="1020"/>
                </a:lnTo>
                <a:lnTo>
                  <a:pt x="1611" y="1026"/>
                </a:lnTo>
                <a:lnTo>
                  <a:pt x="1614" y="1032"/>
                </a:lnTo>
                <a:lnTo>
                  <a:pt x="1616" y="1040"/>
                </a:lnTo>
                <a:lnTo>
                  <a:pt x="1617" y="1048"/>
                </a:lnTo>
                <a:lnTo>
                  <a:pt x="1618" y="1056"/>
                </a:lnTo>
                <a:lnTo>
                  <a:pt x="1619" y="1066"/>
                </a:lnTo>
                <a:lnTo>
                  <a:pt x="1620" y="1074"/>
                </a:lnTo>
                <a:lnTo>
                  <a:pt x="1620" y="1084"/>
                </a:lnTo>
                <a:lnTo>
                  <a:pt x="1620" y="1234"/>
                </a:lnTo>
                <a:lnTo>
                  <a:pt x="1587" y="1234"/>
                </a:lnTo>
                <a:lnTo>
                  <a:pt x="1587" y="1096"/>
                </a:lnTo>
                <a:lnTo>
                  <a:pt x="1587" y="1086"/>
                </a:lnTo>
                <a:lnTo>
                  <a:pt x="1586" y="1078"/>
                </a:lnTo>
                <a:lnTo>
                  <a:pt x="1584" y="1070"/>
                </a:lnTo>
                <a:lnTo>
                  <a:pt x="1582" y="1062"/>
                </a:lnTo>
                <a:lnTo>
                  <a:pt x="1579" y="1058"/>
                </a:lnTo>
                <a:lnTo>
                  <a:pt x="1575" y="1054"/>
                </a:lnTo>
                <a:lnTo>
                  <a:pt x="1571" y="1052"/>
                </a:lnTo>
                <a:lnTo>
                  <a:pt x="1566" y="1050"/>
                </a:lnTo>
                <a:lnTo>
                  <a:pt x="1562" y="1052"/>
                </a:lnTo>
                <a:lnTo>
                  <a:pt x="1557" y="1054"/>
                </a:lnTo>
                <a:lnTo>
                  <a:pt x="1553" y="1058"/>
                </a:lnTo>
                <a:lnTo>
                  <a:pt x="1550" y="1064"/>
                </a:lnTo>
                <a:lnTo>
                  <a:pt x="1547" y="1070"/>
                </a:lnTo>
                <a:lnTo>
                  <a:pt x="1546" y="1078"/>
                </a:lnTo>
                <a:lnTo>
                  <a:pt x="1544" y="1088"/>
                </a:lnTo>
                <a:lnTo>
                  <a:pt x="1544" y="1098"/>
                </a:lnTo>
                <a:close/>
                <a:moveTo>
                  <a:pt x="1700" y="1240"/>
                </a:moveTo>
                <a:lnTo>
                  <a:pt x="1691" y="1238"/>
                </a:lnTo>
                <a:lnTo>
                  <a:pt x="1687" y="1238"/>
                </a:lnTo>
                <a:lnTo>
                  <a:pt x="1683" y="1236"/>
                </a:lnTo>
                <a:lnTo>
                  <a:pt x="1675" y="1232"/>
                </a:lnTo>
                <a:lnTo>
                  <a:pt x="1668" y="1224"/>
                </a:lnTo>
                <a:lnTo>
                  <a:pt x="1662" y="1216"/>
                </a:lnTo>
                <a:lnTo>
                  <a:pt x="1657" y="1206"/>
                </a:lnTo>
                <a:lnTo>
                  <a:pt x="1652" y="1196"/>
                </a:lnTo>
                <a:lnTo>
                  <a:pt x="1648" y="1182"/>
                </a:lnTo>
                <a:lnTo>
                  <a:pt x="1645" y="1168"/>
                </a:lnTo>
                <a:lnTo>
                  <a:pt x="1643" y="1152"/>
                </a:lnTo>
                <a:lnTo>
                  <a:pt x="1642" y="1136"/>
                </a:lnTo>
                <a:lnTo>
                  <a:pt x="1641" y="1118"/>
                </a:lnTo>
                <a:lnTo>
                  <a:pt x="1642" y="1100"/>
                </a:lnTo>
                <a:lnTo>
                  <a:pt x="1643" y="1084"/>
                </a:lnTo>
                <a:lnTo>
                  <a:pt x="1644" y="1076"/>
                </a:lnTo>
                <a:lnTo>
                  <a:pt x="1645" y="1068"/>
                </a:lnTo>
                <a:lnTo>
                  <a:pt x="1648" y="1054"/>
                </a:lnTo>
                <a:lnTo>
                  <a:pt x="1652" y="1042"/>
                </a:lnTo>
                <a:lnTo>
                  <a:pt x="1657" y="1030"/>
                </a:lnTo>
                <a:lnTo>
                  <a:pt x="1662" y="1020"/>
                </a:lnTo>
                <a:lnTo>
                  <a:pt x="1668" y="1012"/>
                </a:lnTo>
                <a:lnTo>
                  <a:pt x="1671" y="1008"/>
                </a:lnTo>
                <a:lnTo>
                  <a:pt x="1675" y="1004"/>
                </a:lnTo>
                <a:lnTo>
                  <a:pt x="1682" y="1000"/>
                </a:lnTo>
                <a:lnTo>
                  <a:pt x="1690" y="998"/>
                </a:lnTo>
                <a:lnTo>
                  <a:pt x="1698" y="997"/>
                </a:lnTo>
                <a:lnTo>
                  <a:pt x="1706" y="998"/>
                </a:lnTo>
                <a:lnTo>
                  <a:pt x="1713" y="1000"/>
                </a:lnTo>
                <a:lnTo>
                  <a:pt x="1720" y="1004"/>
                </a:lnTo>
                <a:lnTo>
                  <a:pt x="1727" y="1010"/>
                </a:lnTo>
                <a:lnTo>
                  <a:pt x="1733" y="1016"/>
                </a:lnTo>
                <a:lnTo>
                  <a:pt x="1739" y="1026"/>
                </a:lnTo>
                <a:lnTo>
                  <a:pt x="1743" y="1036"/>
                </a:lnTo>
                <a:lnTo>
                  <a:pt x="1747" y="1050"/>
                </a:lnTo>
                <a:lnTo>
                  <a:pt x="1751" y="1064"/>
                </a:lnTo>
                <a:lnTo>
                  <a:pt x="1752" y="1072"/>
                </a:lnTo>
                <a:lnTo>
                  <a:pt x="1753" y="1080"/>
                </a:lnTo>
                <a:lnTo>
                  <a:pt x="1754" y="1096"/>
                </a:lnTo>
                <a:lnTo>
                  <a:pt x="1755" y="1116"/>
                </a:lnTo>
                <a:lnTo>
                  <a:pt x="1755" y="1134"/>
                </a:lnTo>
                <a:lnTo>
                  <a:pt x="1673" y="1134"/>
                </a:lnTo>
                <a:lnTo>
                  <a:pt x="1674" y="1146"/>
                </a:lnTo>
                <a:lnTo>
                  <a:pt x="1675" y="1158"/>
                </a:lnTo>
                <a:lnTo>
                  <a:pt x="1676" y="1162"/>
                </a:lnTo>
                <a:lnTo>
                  <a:pt x="1678" y="1168"/>
                </a:lnTo>
                <a:lnTo>
                  <a:pt x="1681" y="1176"/>
                </a:lnTo>
                <a:lnTo>
                  <a:pt x="1683" y="1180"/>
                </a:lnTo>
                <a:lnTo>
                  <a:pt x="1685" y="1182"/>
                </a:lnTo>
                <a:lnTo>
                  <a:pt x="1689" y="1186"/>
                </a:lnTo>
                <a:lnTo>
                  <a:pt x="1692" y="1188"/>
                </a:lnTo>
                <a:lnTo>
                  <a:pt x="1694" y="1190"/>
                </a:lnTo>
                <a:lnTo>
                  <a:pt x="1700" y="1190"/>
                </a:lnTo>
                <a:lnTo>
                  <a:pt x="1708" y="1190"/>
                </a:lnTo>
                <a:lnTo>
                  <a:pt x="1711" y="1186"/>
                </a:lnTo>
                <a:lnTo>
                  <a:pt x="1714" y="1184"/>
                </a:lnTo>
                <a:lnTo>
                  <a:pt x="1717" y="1180"/>
                </a:lnTo>
                <a:lnTo>
                  <a:pt x="1719" y="1176"/>
                </a:lnTo>
                <a:lnTo>
                  <a:pt x="1721" y="1170"/>
                </a:lnTo>
                <a:lnTo>
                  <a:pt x="1724" y="1164"/>
                </a:lnTo>
                <a:lnTo>
                  <a:pt x="1754" y="1168"/>
                </a:lnTo>
                <a:lnTo>
                  <a:pt x="1753" y="1176"/>
                </a:lnTo>
                <a:lnTo>
                  <a:pt x="1752" y="1184"/>
                </a:lnTo>
                <a:lnTo>
                  <a:pt x="1750" y="1190"/>
                </a:lnTo>
                <a:lnTo>
                  <a:pt x="1748" y="1196"/>
                </a:lnTo>
                <a:lnTo>
                  <a:pt x="1743" y="1210"/>
                </a:lnTo>
                <a:lnTo>
                  <a:pt x="1740" y="1214"/>
                </a:lnTo>
                <a:lnTo>
                  <a:pt x="1737" y="1220"/>
                </a:lnTo>
                <a:lnTo>
                  <a:pt x="1733" y="1224"/>
                </a:lnTo>
                <a:lnTo>
                  <a:pt x="1729" y="1228"/>
                </a:lnTo>
                <a:lnTo>
                  <a:pt x="1725" y="1232"/>
                </a:lnTo>
                <a:lnTo>
                  <a:pt x="1720" y="1234"/>
                </a:lnTo>
                <a:lnTo>
                  <a:pt x="1715" y="1236"/>
                </a:lnTo>
                <a:lnTo>
                  <a:pt x="1710" y="1238"/>
                </a:lnTo>
                <a:lnTo>
                  <a:pt x="1705" y="1240"/>
                </a:lnTo>
                <a:lnTo>
                  <a:pt x="1700" y="1240"/>
                </a:lnTo>
                <a:close/>
                <a:moveTo>
                  <a:pt x="1673" y="1094"/>
                </a:moveTo>
                <a:lnTo>
                  <a:pt x="1724" y="1094"/>
                </a:lnTo>
                <a:lnTo>
                  <a:pt x="1724" y="1084"/>
                </a:lnTo>
                <a:lnTo>
                  <a:pt x="1721" y="1074"/>
                </a:lnTo>
                <a:lnTo>
                  <a:pt x="1719" y="1066"/>
                </a:lnTo>
                <a:lnTo>
                  <a:pt x="1716" y="1058"/>
                </a:lnTo>
                <a:lnTo>
                  <a:pt x="1714" y="1056"/>
                </a:lnTo>
                <a:lnTo>
                  <a:pt x="1713" y="1052"/>
                </a:lnTo>
                <a:lnTo>
                  <a:pt x="1709" y="1048"/>
                </a:lnTo>
                <a:lnTo>
                  <a:pt x="1704" y="1046"/>
                </a:lnTo>
                <a:lnTo>
                  <a:pt x="1699" y="1046"/>
                </a:lnTo>
                <a:lnTo>
                  <a:pt x="1694" y="1046"/>
                </a:lnTo>
                <a:lnTo>
                  <a:pt x="1689" y="1048"/>
                </a:lnTo>
                <a:lnTo>
                  <a:pt x="1687" y="1050"/>
                </a:lnTo>
                <a:lnTo>
                  <a:pt x="1685" y="1052"/>
                </a:lnTo>
                <a:lnTo>
                  <a:pt x="1681" y="1060"/>
                </a:lnTo>
                <a:lnTo>
                  <a:pt x="1678" y="1066"/>
                </a:lnTo>
                <a:lnTo>
                  <a:pt x="1676" y="1074"/>
                </a:lnTo>
                <a:lnTo>
                  <a:pt x="1674" y="1084"/>
                </a:lnTo>
                <a:lnTo>
                  <a:pt x="1673" y="1094"/>
                </a:lnTo>
                <a:close/>
                <a:moveTo>
                  <a:pt x="1830" y="1240"/>
                </a:moveTo>
                <a:lnTo>
                  <a:pt x="1821" y="1238"/>
                </a:lnTo>
                <a:lnTo>
                  <a:pt x="1817" y="1238"/>
                </a:lnTo>
                <a:lnTo>
                  <a:pt x="1813" y="1236"/>
                </a:lnTo>
                <a:lnTo>
                  <a:pt x="1806" y="1232"/>
                </a:lnTo>
                <a:lnTo>
                  <a:pt x="1799" y="1224"/>
                </a:lnTo>
                <a:lnTo>
                  <a:pt x="1793" y="1216"/>
                </a:lnTo>
                <a:lnTo>
                  <a:pt x="1787" y="1206"/>
                </a:lnTo>
                <a:lnTo>
                  <a:pt x="1783" y="1196"/>
                </a:lnTo>
                <a:lnTo>
                  <a:pt x="1779" y="1182"/>
                </a:lnTo>
                <a:lnTo>
                  <a:pt x="1776" y="1168"/>
                </a:lnTo>
                <a:lnTo>
                  <a:pt x="1773" y="1152"/>
                </a:lnTo>
                <a:lnTo>
                  <a:pt x="1772" y="1136"/>
                </a:lnTo>
                <a:lnTo>
                  <a:pt x="1772" y="1118"/>
                </a:lnTo>
                <a:lnTo>
                  <a:pt x="1772" y="1100"/>
                </a:lnTo>
                <a:lnTo>
                  <a:pt x="1773" y="1084"/>
                </a:lnTo>
                <a:lnTo>
                  <a:pt x="1774" y="1076"/>
                </a:lnTo>
                <a:lnTo>
                  <a:pt x="1776" y="1068"/>
                </a:lnTo>
                <a:lnTo>
                  <a:pt x="1779" y="1054"/>
                </a:lnTo>
                <a:lnTo>
                  <a:pt x="1783" y="1042"/>
                </a:lnTo>
                <a:lnTo>
                  <a:pt x="1787" y="1030"/>
                </a:lnTo>
                <a:lnTo>
                  <a:pt x="1793" y="1020"/>
                </a:lnTo>
                <a:lnTo>
                  <a:pt x="1799" y="1012"/>
                </a:lnTo>
                <a:lnTo>
                  <a:pt x="1802" y="1008"/>
                </a:lnTo>
                <a:lnTo>
                  <a:pt x="1805" y="1004"/>
                </a:lnTo>
                <a:lnTo>
                  <a:pt x="1813" y="1000"/>
                </a:lnTo>
                <a:lnTo>
                  <a:pt x="1820" y="998"/>
                </a:lnTo>
                <a:lnTo>
                  <a:pt x="1829" y="997"/>
                </a:lnTo>
                <a:lnTo>
                  <a:pt x="1836" y="998"/>
                </a:lnTo>
                <a:lnTo>
                  <a:pt x="1844" y="1000"/>
                </a:lnTo>
                <a:lnTo>
                  <a:pt x="1850" y="1004"/>
                </a:lnTo>
                <a:lnTo>
                  <a:pt x="1857" y="1010"/>
                </a:lnTo>
                <a:lnTo>
                  <a:pt x="1863" y="1016"/>
                </a:lnTo>
                <a:lnTo>
                  <a:pt x="1868" y="1026"/>
                </a:lnTo>
                <a:lnTo>
                  <a:pt x="1873" y="1036"/>
                </a:lnTo>
                <a:lnTo>
                  <a:pt x="1877" y="1050"/>
                </a:lnTo>
                <a:lnTo>
                  <a:pt x="1880" y="1064"/>
                </a:lnTo>
                <a:lnTo>
                  <a:pt x="1881" y="1072"/>
                </a:lnTo>
                <a:lnTo>
                  <a:pt x="1882" y="1080"/>
                </a:lnTo>
                <a:lnTo>
                  <a:pt x="1884" y="1096"/>
                </a:lnTo>
                <a:lnTo>
                  <a:pt x="1884" y="1116"/>
                </a:lnTo>
                <a:lnTo>
                  <a:pt x="1884" y="1134"/>
                </a:lnTo>
                <a:lnTo>
                  <a:pt x="1804" y="1134"/>
                </a:lnTo>
                <a:lnTo>
                  <a:pt x="1804" y="1146"/>
                </a:lnTo>
                <a:lnTo>
                  <a:pt x="1806" y="1158"/>
                </a:lnTo>
                <a:lnTo>
                  <a:pt x="1807" y="1162"/>
                </a:lnTo>
                <a:lnTo>
                  <a:pt x="1808" y="1168"/>
                </a:lnTo>
                <a:lnTo>
                  <a:pt x="1811" y="1176"/>
                </a:lnTo>
                <a:lnTo>
                  <a:pt x="1813" y="1180"/>
                </a:lnTo>
                <a:lnTo>
                  <a:pt x="1815" y="1182"/>
                </a:lnTo>
                <a:lnTo>
                  <a:pt x="1820" y="1186"/>
                </a:lnTo>
                <a:lnTo>
                  <a:pt x="1822" y="1188"/>
                </a:lnTo>
                <a:lnTo>
                  <a:pt x="1825" y="1190"/>
                </a:lnTo>
                <a:lnTo>
                  <a:pt x="1831" y="1190"/>
                </a:lnTo>
                <a:lnTo>
                  <a:pt x="1838" y="1190"/>
                </a:lnTo>
                <a:lnTo>
                  <a:pt x="1842" y="1186"/>
                </a:lnTo>
                <a:lnTo>
                  <a:pt x="1845" y="1184"/>
                </a:lnTo>
                <a:lnTo>
                  <a:pt x="1848" y="1180"/>
                </a:lnTo>
                <a:lnTo>
                  <a:pt x="1850" y="1176"/>
                </a:lnTo>
                <a:lnTo>
                  <a:pt x="1852" y="1170"/>
                </a:lnTo>
                <a:lnTo>
                  <a:pt x="1853" y="1164"/>
                </a:lnTo>
                <a:lnTo>
                  <a:pt x="1884" y="1168"/>
                </a:lnTo>
                <a:lnTo>
                  <a:pt x="1882" y="1176"/>
                </a:lnTo>
                <a:lnTo>
                  <a:pt x="1881" y="1184"/>
                </a:lnTo>
                <a:lnTo>
                  <a:pt x="1879" y="1190"/>
                </a:lnTo>
                <a:lnTo>
                  <a:pt x="1877" y="1196"/>
                </a:lnTo>
                <a:lnTo>
                  <a:pt x="1872" y="1210"/>
                </a:lnTo>
                <a:lnTo>
                  <a:pt x="1869" y="1214"/>
                </a:lnTo>
                <a:lnTo>
                  <a:pt x="1866" y="1220"/>
                </a:lnTo>
                <a:lnTo>
                  <a:pt x="1862" y="1224"/>
                </a:lnTo>
                <a:lnTo>
                  <a:pt x="1859" y="1228"/>
                </a:lnTo>
                <a:lnTo>
                  <a:pt x="1854" y="1232"/>
                </a:lnTo>
                <a:lnTo>
                  <a:pt x="1850" y="1234"/>
                </a:lnTo>
                <a:lnTo>
                  <a:pt x="1845" y="1236"/>
                </a:lnTo>
                <a:lnTo>
                  <a:pt x="1841" y="1238"/>
                </a:lnTo>
                <a:lnTo>
                  <a:pt x="1835" y="1240"/>
                </a:lnTo>
                <a:lnTo>
                  <a:pt x="1830" y="1240"/>
                </a:lnTo>
                <a:close/>
                <a:moveTo>
                  <a:pt x="1804" y="1094"/>
                </a:moveTo>
                <a:lnTo>
                  <a:pt x="1853" y="1094"/>
                </a:lnTo>
                <a:lnTo>
                  <a:pt x="1853" y="1084"/>
                </a:lnTo>
                <a:lnTo>
                  <a:pt x="1852" y="1074"/>
                </a:lnTo>
                <a:lnTo>
                  <a:pt x="1850" y="1066"/>
                </a:lnTo>
                <a:lnTo>
                  <a:pt x="1847" y="1058"/>
                </a:lnTo>
                <a:lnTo>
                  <a:pt x="1845" y="1056"/>
                </a:lnTo>
                <a:lnTo>
                  <a:pt x="1843" y="1052"/>
                </a:lnTo>
                <a:lnTo>
                  <a:pt x="1839" y="1048"/>
                </a:lnTo>
                <a:lnTo>
                  <a:pt x="1834" y="1046"/>
                </a:lnTo>
                <a:lnTo>
                  <a:pt x="1829" y="1046"/>
                </a:lnTo>
                <a:lnTo>
                  <a:pt x="1824" y="1046"/>
                </a:lnTo>
                <a:lnTo>
                  <a:pt x="1819" y="1048"/>
                </a:lnTo>
                <a:lnTo>
                  <a:pt x="1817" y="1050"/>
                </a:lnTo>
                <a:lnTo>
                  <a:pt x="1815" y="1052"/>
                </a:lnTo>
                <a:lnTo>
                  <a:pt x="1812" y="1060"/>
                </a:lnTo>
                <a:lnTo>
                  <a:pt x="1808" y="1066"/>
                </a:lnTo>
                <a:lnTo>
                  <a:pt x="1806" y="1074"/>
                </a:lnTo>
                <a:lnTo>
                  <a:pt x="1805" y="1084"/>
                </a:lnTo>
                <a:lnTo>
                  <a:pt x="1804" y="1094"/>
                </a:lnTo>
                <a:close/>
                <a:moveTo>
                  <a:pt x="1907" y="1234"/>
                </a:moveTo>
                <a:lnTo>
                  <a:pt x="1907" y="1000"/>
                </a:lnTo>
                <a:lnTo>
                  <a:pt x="1939" y="1000"/>
                </a:lnTo>
                <a:lnTo>
                  <a:pt x="1939" y="1040"/>
                </a:lnTo>
                <a:lnTo>
                  <a:pt x="1941" y="1030"/>
                </a:lnTo>
                <a:lnTo>
                  <a:pt x="1944" y="1022"/>
                </a:lnTo>
                <a:lnTo>
                  <a:pt x="1947" y="1014"/>
                </a:lnTo>
                <a:lnTo>
                  <a:pt x="1951" y="1008"/>
                </a:lnTo>
                <a:lnTo>
                  <a:pt x="1954" y="1002"/>
                </a:lnTo>
                <a:lnTo>
                  <a:pt x="1959" y="998"/>
                </a:lnTo>
                <a:lnTo>
                  <a:pt x="1963" y="997"/>
                </a:lnTo>
                <a:lnTo>
                  <a:pt x="1968" y="997"/>
                </a:lnTo>
                <a:lnTo>
                  <a:pt x="1973" y="997"/>
                </a:lnTo>
                <a:lnTo>
                  <a:pt x="1978" y="998"/>
                </a:lnTo>
                <a:lnTo>
                  <a:pt x="1978" y="1056"/>
                </a:lnTo>
                <a:lnTo>
                  <a:pt x="1972" y="1054"/>
                </a:lnTo>
                <a:lnTo>
                  <a:pt x="1965" y="1052"/>
                </a:lnTo>
                <a:lnTo>
                  <a:pt x="1959" y="1054"/>
                </a:lnTo>
                <a:lnTo>
                  <a:pt x="1955" y="1056"/>
                </a:lnTo>
                <a:lnTo>
                  <a:pt x="1950" y="1060"/>
                </a:lnTo>
                <a:lnTo>
                  <a:pt x="1947" y="1066"/>
                </a:lnTo>
                <a:lnTo>
                  <a:pt x="1945" y="1070"/>
                </a:lnTo>
                <a:lnTo>
                  <a:pt x="1944" y="1074"/>
                </a:lnTo>
                <a:lnTo>
                  <a:pt x="1942" y="1078"/>
                </a:lnTo>
                <a:lnTo>
                  <a:pt x="1941" y="1082"/>
                </a:lnTo>
                <a:lnTo>
                  <a:pt x="1940" y="1092"/>
                </a:lnTo>
                <a:lnTo>
                  <a:pt x="1940" y="1102"/>
                </a:lnTo>
                <a:lnTo>
                  <a:pt x="1940" y="1234"/>
                </a:lnTo>
                <a:lnTo>
                  <a:pt x="1907" y="1234"/>
                </a:lnTo>
                <a:close/>
                <a:moveTo>
                  <a:pt x="2011" y="969"/>
                </a:moveTo>
                <a:lnTo>
                  <a:pt x="2008" y="969"/>
                </a:lnTo>
                <a:lnTo>
                  <a:pt x="2005" y="967"/>
                </a:lnTo>
                <a:lnTo>
                  <a:pt x="2002" y="965"/>
                </a:lnTo>
                <a:lnTo>
                  <a:pt x="1999" y="961"/>
                </a:lnTo>
                <a:lnTo>
                  <a:pt x="1997" y="955"/>
                </a:lnTo>
                <a:lnTo>
                  <a:pt x="1995" y="949"/>
                </a:lnTo>
                <a:lnTo>
                  <a:pt x="1994" y="943"/>
                </a:lnTo>
                <a:lnTo>
                  <a:pt x="1994" y="937"/>
                </a:lnTo>
                <a:lnTo>
                  <a:pt x="1994" y="931"/>
                </a:lnTo>
                <a:lnTo>
                  <a:pt x="1995" y="925"/>
                </a:lnTo>
                <a:lnTo>
                  <a:pt x="1997" y="919"/>
                </a:lnTo>
                <a:lnTo>
                  <a:pt x="1999" y="913"/>
                </a:lnTo>
                <a:lnTo>
                  <a:pt x="2002" y="909"/>
                </a:lnTo>
                <a:lnTo>
                  <a:pt x="2005" y="907"/>
                </a:lnTo>
                <a:lnTo>
                  <a:pt x="2008" y="905"/>
                </a:lnTo>
                <a:lnTo>
                  <a:pt x="2011" y="903"/>
                </a:lnTo>
                <a:lnTo>
                  <a:pt x="2015" y="905"/>
                </a:lnTo>
                <a:lnTo>
                  <a:pt x="2018" y="907"/>
                </a:lnTo>
                <a:lnTo>
                  <a:pt x="2021" y="909"/>
                </a:lnTo>
                <a:lnTo>
                  <a:pt x="2024" y="913"/>
                </a:lnTo>
                <a:lnTo>
                  <a:pt x="2026" y="919"/>
                </a:lnTo>
                <a:lnTo>
                  <a:pt x="2028" y="925"/>
                </a:lnTo>
                <a:lnTo>
                  <a:pt x="2029" y="931"/>
                </a:lnTo>
                <a:lnTo>
                  <a:pt x="2029" y="937"/>
                </a:lnTo>
                <a:lnTo>
                  <a:pt x="2029" y="943"/>
                </a:lnTo>
                <a:lnTo>
                  <a:pt x="2028" y="949"/>
                </a:lnTo>
                <a:lnTo>
                  <a:pt x="2026" y="955"/>
                </a:lnTo>
                <a:lnTo>
                  <a:pt x="2024" y="961"/>
                </a:lnTo>
                <a:lnTo>
                  <a:pt x="2021" y="965"/>
                </a:lnTo>
                <a:lnTo>
                  <a:pt x="2018" y="967"/>
                </a:lnTo>
                <a:lnTo>
                  <a:pt x="2015" y="969"/>
                </a:lnTo>
                <a:lnTo>
                  <a:pt x="2011" y="969"/>
                </a:lnTo>
                <a:close/>
                <a:moveTo>
                  <a:pt x="1995" y="1000"/>
                </a:moveTo>
                <a:lnTo>
                  <a:pt x="2028" y="1000"/>
                </a:lnTo>
                <a:lnTo>
                  <a:pt x="2028" y="1234"/>
                </a:lnTo>
                <a:lnTo>
                  <a:pt x="1995" y="1234"/>
                </a:lnTo>
                <a:lnTo>
                  <a:pt x="1995" y="1000"/>
                </a:lnTo>
                <a:close/>
                <a:moveTo>
                  <a:pt x="2088" y="1098"/>
                </a:moveTo>
                <a:lnTo>
                  <a:pt x="2088" y="1234"/>
                </a:lnTo>
                <a:lnTo>
                  <a:pt x="2055" y="1234"/>
                </a:lnTo>
                <a:lnTo>
                  <a:pt x="2055" y="1000"/>
                </a:lnTo>
                <a:lnTo>
                  <a:pt x="2086" y="1000"/>
                </a:lnTo>
                <a:lnTo>
                  <a:pt x="2086" y="1040"/>
                </a:lnTo>
                <a:lnTo>
                  <a:pt x="2089" y="1032"/>
                </a:lnTo>
                <a:lnTo>
                  <a:pt x="2093" y="1022"/>
                </a:lnTo>
                <a:lnTo>
                  <a:pt x="2096" y="1014"/>
                </a:lnTo>
                <a:lnTo>
                  <a:pt x="2101" y="1008"/>
                </a:lnTo>
                <a:lnTo>
                  <a:pt x="2107" y="1004"/>
                </a:lnTo>
                <a:lnTo>
                  <a:pt x="2112" y="1000"/>
                </a:lnTo>
                <a:lnTo>
                  <a:pt x="2118" y="998"/>
                </a:lnTo>
                <a:lnTo>
                  <a:pt x="2124" y="997"/>
                </a:lnTo>
                <a:lnTo>
                  <a:pt x="2133" y="998"/>
                </a:lnTo>
                <a:lnTo>
                  <a:pt x="2137" y="1000"/>
                </a:lnTo>
                <a:lnTo>
                  <a:pt x="2141" y="1002"/>
                </a:lnTo>
                <a:lnTo>
                  <a:pt x="2144" y="1006"/>
                </a:lnTo>
                <a:lnTo>
                  <a:pt x="2147" y="1010"/>
                </a:lnTo>
                <a:lnTo>
                  <a:pt x="2151" y="1014"/>
                </a:lnTo>
                <a:lnTo>
                  <a:pt x="2154" y="1020"/>
                </a:lnTo>
                <a:lnTo>
                  <a:pt x="2156" y="1026"/>
                </a:lnTo>
                <a:lnTo>
                  <a:pt x="2158" y="1032"/>
                </a:lnTo>
                <a:lnTo>
                  <a:pt x="2160" y="1040"/>
                </a:lnTo>
                <a:lnTo>
                  <a:pt x="2162" y="1048"/>
                </a:lnTo>
                <a:lnTo>
                  <a:pt x="2163" y="1056"/>
                </a:lnTo>
                <a:lnTo>
                  <a:pt x="2164" y="1066"/>
                </a:lnTo>
                <a:lnTo>
                  <a:pt x="2164" y="1074"/>
                </a:lnTo>
                <a:lnTo>
                  <a:pt x="2165" y="1084"/>
                </a:lnTo>
                <a:lnTo>
                  <a:pt x="2165" y="1234"/>
                </a:lnTo>
                <a:lnTo>
                  <a:pt x="2132" y="1234"/>
                </a:lnTo>
                <a:lnTo>
                  <a:pt x="2132" y="1096"/>
                </a:lnTo>
                <a:lnTo>
                  <a:pt x="2132" y="1086"/>
                </a:lnTo>
                <a:lnTo>
                  <a:pt x="2131" y="1078"/>
                </a:lnTo>
                <a:lnTo>
                  <a:pt x="2129" y="1070"/>
                </a:lnTo>
                <a:lnTo>
                  <a:pt x="2126" y="1062"/>
                </a:lnTo>
                <a:lnTo>
                  <a:pt x="2123" y="1058"/>
                </a:lnTo>
                <a:lnTo>
                  <a:pt x="2120" y="1054"/>
                </a:lnTo>
                <a:lnTo>
                  <a:pt x="2116" y="1052"/>
                </a:lnTo>
                <a:lnTo>
                  <a:pt x="2111" y="1050"/>
                </a:lnTo>
                <a:lnTo>
                  <a:pt x="2105" y="1052"/>
                </a:lnTo>
                <a:lnTo>
                  <a:pt x="2101" y="1054"/>
                </a:lnTo>
                <a:lnTo>
                  <a:pt x="2097" y="1058"/>
                </a:lnTo>
                <a:lnTo>
                  <a:pt x="2094" y="1064"/>
                </a:lnTo>
                <a:lnTo>
                  <a:pt x="2091" y="1070"/>
                </a:lnTo>
                <a:lnTo>
                  <a:pt x="2089" y="1078"/>
                </a:lnTo>
                <a:lnTo>
                  <a:pt x="2088" y="1088"/>
                </a:lnTo>
                <a:lnTo>
                  <a:pt x="2088" y="10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5102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CC-BY 4.0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275C4-164C-69B1-48F1-6ABBCFDD46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88" y="2936557"/>
            <a:ext cx="9792468" cy="492443"/>
          </a:xfrm>
        </p:spPr>
        <p:txBody>
          <a:bodyPr anchor="b" anchorCtr="0">
            <a:spAutoFit/>
          </a:bodyPr>
          <a:lstStyle>
            <a:lvl1pPr algn="l">
              <a:lnSpc>
                <a:spcPct val="100000"/>
              </a:lnSpc>
              <a:defRPr sz="3200"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5A747-631B-1133-C63C-B48ADA15D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3429000"/>
            <a:ext cx="9792468" cy="492443"/>
          </a:xfrm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214FC4-D5E6-4BFF-BDD7-E1A5F00F21BF}"/>
              </a:ext>
            </a:extLst>
          </p:cNvPr>
          <p:cNvCxnSpPr>
            <a:cxnSpLocks/>
          </p:cNvCxnSpPr>
          <p:nvPr/>
        </p:nvCxnSpPr>
        <p:spPr>
          <a:xfrm>
            <a:off x="407368" y="2674624"/>
            <a:ext cx="396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CA1682D5-9875-6DFE-B1FA-F20EE130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B713C-1AD0-4543-B2F4-1DAA3A1BAA6D}" type="datetime1">
              <a:rPr lang="fi-FI" smtClean="0"/>
              <a:t>12.11.2025</a:t>
            </a:fld>
            <a:endParaRPr lang="fi-FI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807BD9D2-D4DB-4F42-21C0-76A363F74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Footer Placeholder 23">
            <a:extLst>
              <a:ext uri="{FF2B5EF4-FFF2-40B4-BE49-F238E27FC236}">
                <a16:creationId xmlns:a16="http://schemas.microsoft.com/office/drawing/2014/main" id="{FCC3E25D-5FFA-8583-6320-58A891113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71664" y="6309320"/>
            <a:ext cx="7128792" cy="143869"/>
          </a:xfrm>
        </p:spPr>
        <p:txBody>
          <a:bodyPr/>
          <a:lstStyle/>
          <a:p>
            <a:r>
              <a:rPr lang="fi-FI"/>
              <a:t>Presenter Name</a:t>
            </a:r>
            <a:endParaRPr lang="fi-FI" dirty="0"/>
          </a:p>
        </p:txBody>
      </p:sp>
      <p:pic>
        <p:nvPicPr>
          <p:cNvPr id="8" name="Picture 7" descr="Ic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F108979D-2C35-8DF7-C967-157BD0DD7FD6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9456" y="6093296"/>
            <a:ext cx="360000" cy="360000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C1BC6918-6C5B-C3AF-A51B-FB591F80BF0B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988" y="6093296"/>
            <a:ext cx="360000" cy="36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85E044-ACE3-4A12-B709-E06CC826CC30}"/>
              </a:ext>
            </a:extLst>
          </p:cNvPr>
          <p:cNvSpPr txBox="1"/>
          <p:nvPr/>
        </p:nvSpPr>
        <p:spPr>
          <a:xfrm>
            <a:off x="1271696" y="6093296"/>
            <a:ext cx="1799968" cy="3600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GB" sz="800" dirty="0">
                <a:solidFill>
                  <a:schemeClr val="tx1"/>
                </a:solidFill>
                <a:effectLst/>
              </a:rPr>
              <a:t>Content is available under</a:t>
            </a:r>
          </a:p>
          <a:p>
            <a:pPr algn="l"/>
            <a:r>
              <a:rPr lang="en-GB" sz="800" dirty="0">
                <a:solidFill>
                  <a:schemeClr val="tx1"/>
                </a:solidFill>
                <a:effectLst/>
              </a:rPr>
              <a:t>CC BY 4.0 unless otherwise stated</a:t>
            </a:r>
          </a:p>
        </p:txBody>
      </p:sp>
      <p:sp>
        <p:nvSpPr>
          <p:cNvPr id="14" name="Freeform 25">
            <a:extLst>
              <a:ext uri="{FF2B5EF4-FFF2-40B4-BE49-F238E27FC236}">
                <a16:creationId xmlns:a16="http://schemas.microsoft.com/office/drawing/2014/main" id="{2FF686B4-5596-A47E-768F-987AD39B2434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7368" y="432000"/>
            <a:ext cx="2658793" cy="576000"/>
          </a:xfrm>
          <a:custGeom>
            <a:avLst/>
            <a:gdLst>
              <a:gd name="T0" fmla="*/ 2223 w 3065"/>
              <a:gd name="T1" fmla="*/ 1324 h 1328"/>
              <a:gd name="T2" fmla="*/ 2210 w 3065"/>
              <a:gd name="T3" fmla="*/ 1220 h 1328"/>
              <a:gd name="T4" fmla="*/ 2280 w 3065"/>
              <a:gd name="T5" fmla="*/ 1312 h 1328"/>
              <a:gd name="T6" fmla="*/ 1121 w 3065"/>
              <a:gd name="T7" fmla="*/ 88 h 1328"/>
              <a:gd name="T8" fmla="*/ 1255 w 3065"/>
              <a:gd name="T9" fmla="*/ 142 h 1328"/>
              <a:gd name="T10" fmla="*/ 1262 w 3065"/>
              <a:gd name="T11" fmla="*/ 332 h 1328"/>
              <a:gd name="T12" fmla="*/ 1441 w 3065"/>
              <a:gd name="T13" fmla="*/ 264 h 1328"/>
              <a:gd name="T14" fmla="*/ 1488 w 3065"/>
              <a:gd name="T15" fmla="*/ 290 h 1328"/>
              <a:gd name="T16" fmla="*/ 1566 w 3065"/>
              <a:gd name="T17" fmla="*/ 320 h 1328"/>
              <a:gd name="T18" fmla="*/ 1517 w 3065"/>
              <a:gd name="T19" fmla="*/ 268 h 1328"/>
              <a:gd name="T20" fmla="*/ 1703 w 3065"/>
              <a:gd name="T21" fmla="*/ 250 h 1328"/>
              <a:gd name="T22" fmla="*/ 1929 w 3065"/>
              <a:gd name="T23" fmla="*/ 136 h 1328"/>
              <a:gd name="T24" fmla="*/ 1983 w 3065"/>
              <a:gd name="T25" fmla="*/ 2 h 1328"/>
              <a:gd name="T26" fmla="*/ 2138 w 3065"/>
              <a:gd name="T27" fmla="*/ 180 h 1328"/>
              <a:gd name="T28" fmla="*/ 2215 w 3065"/>
              <a:gd name="T29" fmla="*/ 272 h 1328"/>
              <a:gd name="T30" fmla="*/ 2306 w 3065"/>
              <a:gd name="T31" fmla="*/ 126 h 1328"/>
              <a:gd name="T32" fmla="*/ 2392 w 3065"/>
              <a:gd name="T33" fmla="*/ 170 h 1328"/>
              <a:gd name="T34" fmla="*/ 2392 w 3065"/>
              <a:gd name="T35" fmla="*/ 278 h 1328"/>
              <a:gd name="T36" fmla="*/ 2388 w 3065"/>
              <a:gd name="T37" fmla="*/ 98 h 1328"/>
              <a:gd name="T38" fmla="*/ 2517 w 3065"/>
              <a:gd name="T39" fmla="*/ 38 h 1328"/>
              <a:gd name="T40" fmla="*/ 2550 w 3065"/>
              <a:gd name="T41" fmla="*/ 268 h 1328"/>
              <a:gd name="T42" fmla="*/ 1132 w 3065"/>
              <a:gd name="T43" fmla="*/ 537 h 1328"/>
              <a:gd name="T44" fmla="*/ 1156 w 3065"/>
              <a:gd name="T45" fmla="*/ 749 h 1328"/>
              <a:gd name="T46" fmla="*/ 1135 w 3065"/>
              <a:gd name="T47" fmla="*/ 679 h 1328"/>
              <a:gd name="T48" fmla="*/ 1155 w 3065"/>
              <a:gd name="T49" fmla="*/ 493 h 1328"/>
              <a:gd name="T50" fmla="*/ 1272 w 3065"/>
              <a:gd name="T51" fmla="*/ 549 h 1328"/>
              <a:gd name="T52" fmla="*/ 1262 w 3065"/>
              <a:gd name="T53" fmla="*/ 715 h 1328"/>
              <a:gd name="T54" fmla="*/ 1427 w 3065"/>
              <a:gd name="T55" fmla="*/ 591 h 1328"/>
              <a:gd name="T56" fmla="*/ 1462 w 3065"/>
              <a:gd name="T57" fmla="*/ 583 h 1328"/>
              <a:gd name="T58" fmla="*/ 1522 w 3065"/>
              <a:gd name="T59" fmla="*/ 723 h 1328"/>
              <a:gd name="T60" fmla="*/ 1610 w 3065"/>
              <a:gd name="T61" fmla="*/ 767 h 1328"/>
              <a:gd name="T62" fmla="*/ 1688 w 3065"/>
              <a:gd name="T63" fmla="*/ 737 h 1328"/>
              <a:gd name="T64" fmla="*/ 1618 w 3065"/>
              <a:gd name="T65" fmla="*/ 689 h 1328"/>
              <a:gd name="T66" fmla="*/ 1893 w 3065"/>
              <a:gd name="T67" fmla="*/ 539 h 1328"/>
              <a:gd name="T68" fmla="*/ 1906 w 3065"/>
              <a:gd name="T69" fmla="*/ 619 h 1328"/>
              <a:gd name="T70" fmla="*/ 1978 w 3065"/>
              <a:gd name="T71" fmla="*/ 473 h 1328"/>
              <a:gd name="T72" fmla="*/ 2262 w 3065"/>
              <a:gd name="T73" fmla="*/ 777 h 1328"/>
              <a:gd name="T74" fmla="*/ 2317 w 3065"/>
              <a:gd name="T75" fmla="*/ 677 h 1328"/>
              <a:gd name="T76" fmla="*/ 2352 w 3065"/>
              <a:gd name="T77" fmla="*/ 591 h 1328"/>
              <a:gd name="T78" fmla="*/ 2463 w 3065"/>
              <a:gd name="T79" fmla="*/ 539 h 1328"/>
              <a:gd name="T80" fmla="*/ 2472 w 3065"/>
              <a:gd name="T81" fmla="*/ 731 h 1328"/>
              <a:gd name="T82" fmla="*/ 2585 w 3065"/>
              <a:gd name="T83" fmla="*/ 781 h 1328"/>
              <a:gd name="T84" fmla="*/ 2666 w 3065"/>
              <a:gd name="T85" fmla="*/ 619 h 1328"/>
              <a:gd name="T86" fmla="*/ 2718 w 3065"/>
              <a:gd name="T87" fmla="*/ 541 h 1328"/>
              <a:gd name="T88" fmla="*/ 2882 w 3065"/>
              <a:gd name="T89" fmla="*/ 603 h 1328"/>
              <a:gd name="T90" fmla="*/ 2882 w 3065"/>
              <a:gd name="T91" fmla="*/ 717 h 1328"/>
              <a:gd name="T92" fmla="*/ 2973 w 3065"/>
              <a:gd name="T93" fmla="*/ 623 h 1328"/>
              <a:gd name="T94" fmla="*/ 3004 w 3065"/>
              <a:gd name="T95" fmla="*/ 593 h 1328"/>
              <a:gd name="T96" fmla="*/ 2945 w 3065"/>
              <a:gd name="T97" fmla="*/ 737 h 1328"/>
              <a:gd name="T98" fmla="*/ 1281 w 3065"/>
              <a:gd name="T99" fmla="*/ 1040 h 1328"/>
              <a:gd name="T100" fmla="*/ 1350 w 3065"/>
              <a:gd name="T101" fmla="*/ 1274 h 1328"/>
              <a:gd name="T102" fmla="*/ 1329 w 3065"/>
              <a:gd name="T103" fmla="*/ 1014 h 1328"/>
              <a:gd name="T104" fmla="*/ 1391 w 3065"/>
              <a:gd name="T105" fmla="*/ 1116 h 1328"/>
              <a:gd name="T106" fmla="*/ 1458 w 3065"/>
              <a:gd name="T107" fmla="*/ 909 h 1328"/>
              <a:gd name="T108" fmla="*/ 1603 w 3065"/>
              <a:gd name="T109" fmla="*/ 1010 h 1328"/>
              <a:gd name="T110" fmla="*/ 1641 w 3065"/>
              <a:gd name="T111" fmla="*/ 1118 h 1328"/>
              <a:gd name="T112" fmla="*/ 1714 w 3065"/>
              <a:gd name="T113" fmla="*/ 1184 h 1328"/>
              <a:gd name="T114" fmla="*/ 1817 w 3065"/>
              <a:gd name="T115" fmla="*/ 1238 h 1328"/>
              <a:gd name="T116" fmla="*/ 1807 w 3065"/>
              <a:gd name="T117" fmla="*/ 1162 h 1328"/>
              <a:gd name="T118" fmla="*/ 1824 w 3065"/>
              <a:gd name="T119" fmla="*/ 1046 h 1328"/>
              <a:gd name="T120" fmla="*/ 1997 w 3065"/>
              <a:gd name="T121" fmla="*/ 955 h 1328"/>
              <a:gd name="T122" fmla="*/ 2107 w 3065"/>
              <a:gd name="T123" fmla="*/ 1004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65" h="1328">
                <a:moveTo>
                  <a:pt x="2245" y="1182"/>
                </a:moveTo>
                <a:lnTo>
                  <a:pt x="2250" y="1182"/>
                </a:lnTo>
                <a:lnTo>
                  <a:pt x="2253" y="1180"/>
                </a:lnTo>
                <a:lnTo>
                  <a:pt x="2255" y="1178"/>
                </a:lnTo>
                <a:lnTo>
                  <a:pt x="2259" y="1172"/>
                </a:lnTo>
                <a:lnTo>
                  <a:pt x="2261" y="1170"/>
                </a:lnTo>
                <a:lnTo>
                  <a:pt x="2263" y="1164"/>
                </a:lnTo>
                <a:lnTo>
                  <a:pt x="2266" y="1156"/>
                </a:lnTo>
                <a:lnTo>
                  <a:pt x="2268" y="1144"/>
                </a:lnTo>
                <a:lnTo>
                  <a:pt x="2269" y="1132"/>
                </a:lnTo>
                <a:lnTo>
                  <a:pt x="2269" y="1116"/>
                </a:lnTo>
                <a:lnTo>
                  <a:pt x="2269" y="1102"/>
                </a:lnTo>
                <a:lnTo>
                  <a:pt x="2268" y="1088"/>
                </a:lnTo>
                <a:lnTo>
                  <a:pt x="2266" y="1076"/>
                </a:lnTo>
                <a:lnTo>
                  <a:pt x="2263" y="1066"/>
                </a:lnTo>
                <a:lnTo>
                  <a:pt x="2261" y="1062"/>
                </a:lnTo>
                <a:lnTo>
                  <a:pt x="2259" y="1058"/>
                </a:lnTo>
                <a:lnTo>
                  <a:pt x="2257" y="1056"/>
                </a:lnTo>
                <a:lnTo>
                  <a:pt x="2255" y="1052"/>
                </a:lnTo>
                <a:lnTo>
                  <a:pt x="2250" y="1050"/>
                </a:lnTo>
                <a:lnTo>
                  <a:pt x="2248" y="1048"/>
                </a:lnTo>
                <a:lnTo>
                  <a:pt x="2245" y="1048"/>
                </a:lnTo>
                <a:lnTo>
                  <a:pt x="2239" y="1050"/>
                </a:lnTo>
                <a:lnTo>
                  <a:pt x="2234" y="1054"/>
                </a:lnTo>
                <a:lnTo>
                  <a:pt x="2232" y="1056"/>
                </a:lnTo>
                <a:lnTo>
                  <a:pt x="2230" y="1058"/>
                </a:lnTo>
                <a:lnTo>
                  <a:pt x="2228" y="1062"/>
                </a:lnTo>
                <a:lnTo>
                  <a:pt x="2226" y="1068"/>
                </a:lnTo>
                <a:lnTo>
                  <a:pt x="2223" y="1078"/>
                </a:lnTo>
                <a:lnTo>
                  <a:pt x="2221" y="1090"/>
                </a:lnTo>
                <a:lnTo>
                  <a:pt x="2220" y="1102"/>
                </a:lnTo>
                <a:lnTo>
                  <a:pt x="2220" y="1116"/>
                </a:lnTo>
                <a:lnTo>
                  <a:pt x="2220" y="1130"/>
                </a:lnTo>
                <a:lnTo>
                  <a:pt x="2222" y="1144"/>
                </a:lnTo>
                <a:lnTo>
                  <a:pt x="2223" y="1156"/>
                </a:lnTo>
                <a:lnTo>
                  <a:pt x="2226" y="1164"/>
                </a:lnTo>
                <a:lnTo>
                  <a:pt x="2230" y="1172"/>
                </a:lnTo>
                <a:lnTo>
                  <a:pt x="2234" y="1178"/>
                </a:lnTo>
                <a:lnTo>
                  <a:pt x="2239" y="1182"/>
                </a:lnTo>
                <a:lnTo>
                  <a:pt x="2245" y="1182"/>
                </a:lnTo>
                <a:close/>
                <a:moveTo>
                  <a:pt x="2244" y="1328"/>
                </a:moveTo>
                <a:lnTo>
                  <a:pt x="2233" y="1328"/>
                </a:lnTo>
                <a:lnTo>
                  <a:pt x="2223" y="1324"/>
                </a:lnTo>
                <a:lnTo>
                  <a:pt x="2218" y="1320"/>
                </a:lnTo>
                <a:lnTo>
                  <a:pt x="2214" y="1318"/>
                </a:lnTo>
                <a:lnTo>
                  <a:pt x="2210" y="1314"/>
                </a:lnTo>
                <a:lnTo>
                  <a:pt x="2207" y="1310"/>
                </a:lnTo>
                <a:lnTo>
                  <a:pt x="2203" y="1304"/>
                </a:lnTo>
                <a:lnTo>
                  <a:pt x="2201" y="1300"/>
                </a:lnTo>
                <a:lnTo>
                  <a:pt x="2198" y="1294"/>
                </a:lnTo>
                <a:lnTo>
                  <a:pt x="2196" y="1288"/>
                </a:lnTo>
                <a:lnTo>
                  <a:pt x="2194" y="1282"/>
                </a:lnTo>
                <a:lnTo>
                  <a:pt x="2192" y="1276"/>
                </a:lnTo>
                <a:lnTo>
                  <a:pt x="2191" y="1270"/>
                </a:lnTo>
                <a:lnTo>
                  <a:pt x="2190" y="1262"/>
                </a:lnTo>
                <a:lnTo>
                  <a:pt x="2220" y="1254"/>
                </a:lnTo>
                <a:lnTo>
                  <a:pt x="2222" y="1260"/>
                </a:lnTo>
                <a:lnTo>
                  <a:pt x="2223" y="1264"/>
                </a:lnTo>
                <a:lnTo>
                  <a:pt x="2226" y="1270"/>
                </a:lnTo>
                <a:lnTo>
                  <a:pt x="2228" y="1274"/>
                </a:lnTo>
                <a:lnTo>
                  <a:pt x="2231" y="1276"/>
                </a:lnTo>
                <a:lnTo>
                  <a:pt x="2235" y="1280"/>
                </a:lnTo>
                <a:lnTo>
                  <a:pt x="2240" y="1280"/>
                </a:lnTo>
                <a:lnTo>
                  <a:pt x="2245" y="1282"/>
                </a:lnTo>
                <a:lnTo>
                  <a:pt x="2250" y="1280"/>
                </a:lnTo>
                <a:lnTo>
                  <a:pt x="2254" y="1278"/>
                </a:lnTo>
                <a:lnTo>
                  <a:pt x="2259" y="1276"/>
                </a:lnTo>
                <a:lnTo>
                  <a:pt x="2262" y="1270"/>
                </a:lnTo>
                <a:lnTo>
                  <a:pt x="2264" y="1268"/>
                </a:lnTo>
                <a:lnTo>
                  <a:pt x="2265" y="1264"/>
                </a:lnTo>
                <a:lnTo>
                  <a:pt x="2268" y="1258"/>
                </a:lnTo>
                <a:lnTo>
                  <a:pt x="2269" y="1248"/>
                </a:lnTo>
                <a:lnTo>
                  <a:pt x="2269" y="1236"/>
                </a:lnTo>
                <a:lnTo>
                  <a:pt x="2269" y="1194"/>
                </a:lnTo>
                <a:lnTo>
                  <a:pt x="2267" y="1200"/>
                </a:lnTo>
                <a:lnTo>
                  <a:pt x="2264" y="1208"/>
                </a:lnTo>
                <a:lnTo>
                  <a:pt x="2260" y="1214"/>
                </a:lnTo>
                <a:lnTo>
                  <a:pt x="2257" y="1220"/>
                </a:lnTo>
                <a:lnTo>
                  <a:pt x="2252" y="1224"/>
                </a:lnTo>
                <a:lnTo>
                  <a:pt x="2247" y="1228"/>
                </a:lnTo>
                <a:lnTo>
                  <a:pt x="2241" y="1230"/>
                </a:lnTo>
                <a:lnTo>
                  <a:pt x="2234" y="1232"/>
                </a:lnTo>
                <a:lnTo>
                  <a:pt x="2228" y="1230"/>
                </a:lnTo>
                <a:lnTo>
                  <a:pt x="2222" y="1228"/>
                </a:lnTo>
                <a:lnTo>
                  <a:pt x="2216" y="1224"/>
                </a:lnTo>
                <a:lnTo>
                  <a:pt x="2210" y="1220"/>
                </a:lnTo>
                <a:lnTo>
                  <a:pt x="2205" y="1212"/>
                </a:lnTo>
                <a:lnTo>
                  <a:pt x="2200" y="1204"/>
                </a:lnTo>
                <a:lnTo>
                  <a:pt x="2198" y="1198"/>
                </a:lnTo>
                <a:lnTo>
                  <a:pt x="2196" y="1194"/>
                </a:lnTo>
                <a:lnTo>
                  <a:pt x="2193" y="1182"/>
                </a:lnTo>
                <a:lnTo>
                  <a:pt x="2190" y="1168"/>
                </a:lnTo>
                <a:lnTo>
                  <a:pt x="2188" y="1152"/>
                </a:lnTo>
                <a:lnTo>
                  <a:pt x="2187" y="1136"/>
                </a:lnTo>
                <a:lnTo>
                  <a:pt x="2187" y="1116"/>
                </a:lnTo>
                <a:lnTo>
                  <a:pt x="2187" y="1098"/>
                </a:lnTo>
                <a:lnTo>
                  <a:pt x="2188" y="1080"/>
                </a:lnTo>
                <a:lnTo>
                  <a:pt x="2190" y="1064"/>
                </a:lnTo>
                <a:lnTo>
                  <a:pt x="2193" y="1050"/>
                </a:lnTo>
                <a:lnTo>
                  <a:pt x="2197" y="1038"/>
                </a:lnTo>
                <a:lnTo>
                  <a:pt x="2201" y="1026"/>
                </a:lnTo>
                <a:lnTo>
                  <a:pt x="2205" y="1018"/>
                </a:lnTo>
                <a:lnTo>
                  <a:pt x="2208" y="1014"/>
                </a:lnTo>
                <a:lnTo>
                  <a:pt x="2211" y="1010"/>
                </a:lnTo>
                <a:lnTo>
                  <a:pt x="2216" y="1004"/>
                </a:lnTo>
                <a:lnTo>
                  <a:pt x="2222" y="1000"/>
                </a:lnTo>
                <a:lnTo>
                  <a:pt x="2228" y="998"/>
                </a:lnTo>
                <a:lnTo>
                  <a:pt x="2234" y="997"/>
                </a:lnTo>
                <a:lnTo>
                  <a:pt x="2239" y="997"/>
                </a:lnTo>
                <a:lnTo>
                  <a:pt x="2243" y="998"/>
                </a:lnTo>
                <a:lnTo>
                  <a:pt x="2247" y="1000"/>
                </a:lnTo>
                <a:lnTo>
                  <a:pt x="2251" y="1002"/>
                </a:lnTo>
                <a:lnTo>
                  <a:pt x="2254" y="1006"/>
                </a:lnTo>
                <a:lnTo>
                  <a:pt x="2257" y="1010"/>
                </a:lnTo>
                <a:lnTo>
                  <a:pt x="2259" y="1014"/>
                </a:lnTo>
                <a:lnTo>
                  <a:pt x="2262" y="1020"/>
                </a:lnTo>
                <a:lnTo>
                  <a:pt x="2265" y="1030"/>
                </a:lnTo>
                <a:lnTo>
                  <a:pt x="2268" y="1038"/>
                </a:lnTo>
                <a:lnTo>
                  <a:pt x="2269" y="1000"/>
                </a:lnTo>
                <a:lnTo>
                  <a:pt x="2302" y="1000"/>
                </a:lnTo>
                <a:lnTo>
                  <a:pt x="2302" y="1238"/>
                </a:lnTo>
                <a:lnTo>
                  <a:pt x="2301" y="1252"/>
                </a:lnTo>
                <a:lnTo>
                  <a:pt x="2301" y="1258"/>
                </a:lnTo>
                <a:lnTo>
                  <a:pt x="2300" y="1264"/>
                </a:lnTo>
                <a:lnTo>
                  <a:pt x="2297" y="1276"/>
                </a:lnTo>
                <a:lnTo>
                  <a:pt x="2294" y="1288"/>
                </a:lnTo>
                <a:lnTo>
                  <a:pt x="2290" y="1298"/>
                </a:lnTo>
                <a:lnTo>
                  <a:pt x="2285" y="1306"/>
                </a:lnTo>
                <a:lnTo>
                  <a:pt x="2280" y="1312"/>
                </a:lnTo>
                <a:lnTo>
                  <a:pt x="2274" y="1318"/>
                </a:lnTo>
                <a:lnTo>
                  <a:pt x="2267" y="1322"/>
                </a:lnTo>
                <a:lnTo>
                  <a:pt x="2264" y="1324"/>
                </a:lnTo>
                <a:lnTo>
                  <a:pt x="2260" y="1326"/>
                </a:lnTo>
                <a:lnTo>
                  <a:pt x="2252" y="1328"/>
                </a:lnTo>
                <a:lnTo>
                  <a:pt x="2244" y="1328"/>
                </a:lnTo>
                <a:close/>
                <a:moveTo>
                  <a:pt x="386" y="779"/>
                </a:moveTo>
                <a:lnTo>
                  <a:pt x="310" y="343"/>
                </a:lnTo>
                <a:lnTo>
                  <a:pt x="235" y="779"/>
                </a:lnTo>
                <a:lnTo>
                  <a:pt x="386" y="779"/>
                </a:lnTo>
                <a:close/>
                <a:moveTo>
                  <a:pt x="620" y="1238"/>
                </a:moveTo>
                <a:lnTo>
                  <a:pt x="466" y="1238"/>
                </a:lnTo>
                <a:lnTo>
                  <a:pt x="428" y="1022"/>
                </a:lnTo>
                <a:lnTo>
                  <a:pt x="193" y="1022"/>
                </a:lnTo>
                <a:lnTo>
                  <a:pt x="154" y="1238"/>
                </a:lnTo>
                <a:lnTo>
                  <a:pt x="0" y="1238"/>
                </a:lnTo>
                <a:lnTo>
                  <a:pt x="218" y="16"/>
                </a:lnTo>
                <a:lnTo>
                  <a:pt x="403" y="16"/>
                </a:lnTo>
                <a:lnTo>
                  <a:pt x="620" y="1238"/>
                </a:lnTo>
                <a:close/>
                <a:moveTo>
                  <a:pt x="678" y="1238"/>
                </a:moveTo>
                <a:lnTo>
                  <a:pt x="678" y="963"/>
                </a:lnTo>
                <a:lnTo>
                  <a:pt x="817" y="963"/>
                </a:lnTo>
                <a:lnTo>
                  <a:pt x="817" y="1238"/>
                </a:lnTo>
                <a:lnTo>
                  <a:pt x="678" y="1238"/>
                </a:lnTo>
                <a:close/>
                <a:moveTo>
                  <a:pt x="821" y="439"/>
                </a:moveTo>
                <a:lnTo>
                  <a:pt x="785" y="863"/>
                </a:lnTo>
                <a:lnTo>
                  <a:pt x="704" y="863"/>
                </a:lnTo>
                <a:lnTo>
                  <a:pt x="674" y="439"/>
                </a:lnTo>
                <a:lnTo>
                  <a:pt x="674" y="16"/>
                </a:lnTo>
                <a:lnTo>
                  <a:pt x="821" y="16"/>
                </a:lnTo>
                <a:lnTo>
                  <a:pt x="821" y="439"/>
                </a:lnTo>
                <a:close/>
                <a:moveTo>
                  <a:pt x="1080" y="332"/>
                </a:moveTo>
                <a:lnTo>
                  <a:pt x="1045" y="332"/>
                </a:lnTo>
                <a:lnTo>
                  <a:pt x="1099" y="16"/>
                </a:lnTo>
                <a:lnTo>
                  <a:pt x="1142" y="16"/>
                </a:lnTo>
                <a:lnTo>
                  <a:pt x="1196" y="332"/>
                </a:lnTo>
                <a:lnTo>
                  <a:pt x="1160" y="332"/>
                </a:lnTo>
                <a:lnTo>
                  <a:pt x="1149" y="260"/>
                </a:lnTo>
                <a:lnTo>
                  <a:pt x="1092" y="260"/>
                </a:lnTo>
                <a:lnTo>
                  <a:pt x="1080" y="332"/>
                </a:lnTo>
                <a:close/>
                <a:moveTo>
                  <a:pt x="1100" y="208"/>
                </a:moveTo>
                <a:lnTo>
                  <a:pt x="1140" y="208"/>
                </a:lnTo>
                <a:lnTo>
                  <a:pt x="1121" y="88"/>
                </a:lnTo>
                <a:lnTo>
                  <a:pt x="1100" y="208"/>
                </a:lnTo>
                <a:close/>
                <a:moveTo>
                  <a:pt x="1247" y="335"/>
                </a:moveTo>
                <a:lnTo>
                  <a:pt x="1239" y="334"/>
                </a:lnTo>
                <a:lnTo>
                  <a:pt x="1235" y="334"/>
                </a:lnTo>
                <a:lnTo>
                  <a:pt x="1232" y="332"/>
                </a:lnTo>
                <a:lnTo>
                  <a:pt x="1225" y="326"/>
                </a:lnTo>
                <a:lnTo>
                  <a:pt x="1219" y="318"/>
                </a:lnTo>
                <a:lnTo>
                  <a:pt x="1216" y="314"/>
                </a:lnTo>
                <a:lnTo>
                  <a:pt x="1214" y="308"/>
                </a:lnTo>
                <a:lnTo>
                  <a:pt x="1212" y="302"/>
                </a:lnTo>
                <a:lnTo>
                  <a:pt x="1211" y="296"/>
                </a:lnTo>
                <a:lnTo>
                  <a:pt x="1210" y="290"/>
                </a:lnTo>
                <a:lnTo>
                  <a:pt x="1209" y="282"/>
                </a:lnTo>
                <a:lnTo>
                  <a:pt x="1208" y="274"/>
                </a:lnTo>
                <a:lnTo>
                  <a:pt x="1208" y="266"/>
                </a:lnTo>
                <a:lnTo>
                  <a:pt x="1208" y="252"/>
                </a:lnTo>
                <a:lnTo>
                  <a:pt x="1210" y="242"/>
                </a:lnTo>
                <a:lnTo>
                  <a:pt x="1211" y="232"/>
                </a:lnTo>
                <a:lnTo>
                  <a:pt x="1214" y="224"/>
                </a:lnTo>
                <a:lnTo>
                  <a:pt x="1218" y="216"/>
                </a:lnTo>
                <a:lnTo>
                  <a:pt x="1221" y="210"/>
                </a:lnTo>
                <a:lnTo>
                  <a:pt x="1226" y="206"/>
                </a:lnTo>
                <a:lnTo>
                  <a:pt x="1230" y="202"/>
                </a:lnTo>
                <a:lnTo>
                  <a:pt x="1236" y="198"/>
                </a:lnTo>
                <a:lnTo>
                  <a:pt x="1241" y="196"/>
                </a:lnTo>
                <a:lnTo>
                  <a:pt x="1252" y="192"/>
                </a:lnTo>
                <a:lnTo>
                  <a:pt x="1265" y="190"/>
                </a:lnTo>
                <a:lnTo>
                  <a:pt x="1270" y="188"/>
                </a:lnTo>
                <a:lnTo>
                  <a:pt x="1274" y="186"/>
                </a:lnTo>
                <a:lnTo>
                  <a:pt x="1277" y="184"/>
                </a:lnTo>
                <a:lnTo>
                  <a:pt x="1279" y="180"/>
                </a:lnTo>
                <a:lnTo>
                  <a:pt x="1280" y="176"/>
                </a:lnTo>
                <a:lnTo>
                  <a:pt x="1281" y="172"/>
                </a:lnTo>
                <a:lnTo>
                  <a:pt x="1280" y="164"/>
                </a:lnTo>
                <a:lnTo>
                  <a:pt x="1280" y="158"/>
                </a:lnTo>
                <a:lnTo>
                  <a:pt x="1278" y="152"/>
                </a:lnTo>
                <a:lnTo>
                  <a:pt x="1276" y="148"/>
                </a:lnTo>
                <a:lnTo>
                  <a:pt x="1274" y="144"/>
                </a:lnTo>
                <a:lnTo>
                  <a:pt x="1271" y="142"/>
                </a:lnTo>
                <a:lnTo>
                  <a:pt x="1267" y="140"/>
                </a:lnTo>
                <a:lnTo>
                  <a:pt x="1263" y="140"/>
                </a:lnTo>
                <a:lnTo>
                  <a:pt x="1259" y="140"/>
                </a:lnTo>
                <a:lnTo>
                  <a:pt x="1255" y="142"/>
                </a:lnTo>
                <a:lnTo>
                  <a:pt x="1252" y="144"/>
                </a:lnTo>
                <a:lnTo>
                  <a:pt x="1249" y="148"/>
                </a:lnTo>
                <a:lnTo>
                  <a:pt x="1247" y="152"/>
                </a:lnTo>
                <a:lnTo>
                  <a:pt x="1245" y="156"/>
                </a:lnTo>
                <a:lnTo>
                  <a:pt x="1243" y="162"/>
                </a:lnTo>
                <a:lnTo>
                  <a:pt x="1242" y="168"/>
                </a:lnTo>
                <a:lnTo>
                  <a:pt x="1212" y="162"/>
                </a:lnTo>
                <a:lnTo>
                  <a:pt x="1213" y="154"/>
                </a:lnTo>
                <a:lnTo>
                  <a:pt x="1214" y="148"/>
                </a:lnTo>
                <a:lnTo>
                  <a:pt x="1218" y="134"/>
                </a:lnTo>
                <a:lnTo>
                  <a:pt x="1223" y="122"/>
                </a:lnTo>
                <a:lnTo>
                  <a:pt x="1229" y="112"/>
                </a:lnTo>
                <a:lnTo>
                  <a:pt x="1232" y="106"/>
                </a:lnTo>
                <a:lnTo>
                  <a:pt x="1236" y="104"/>
                </a:lnTo>
                <a:lnTo>
                  <a:pt x="1238" y="102"/>
                </a:lnTo>
                <a:lnTo>
                  <a:pt x="1240" y="100"/>
                </a:lnTo>
                <a:lnTo>
                  <a:pt x="1244" y="98"/>
                </a:lnTo>
                <a:lnTo>
                  <a:pt x="1249" y="96"/>
                </a:lnTo>
                <a:lnTo>
                  <a:pt x="1253" y="94"/>
                </a:lnTo>
                <a:lnTo>
                  <a:pt x="1258" y="92"/>
                </a:lnTo>
                <a:lnTo>
                  <a:pt x="1263" y="92"/>
                </a:lnTo>
                <a:lnTo>
                  <a:pt x="1270" y="92"/>
                </a:lnTo>
                <a:lnTo>
                  <a:pt x="1276" y="94"/>
                </a:lnTo>
                <a:lnTo>
                  <a:pt x="1282" y="98"/>
                </a:lnTo>
                <a:lnTo>
                  <a:pt x="1288" y="100"/>
                </a:lnTo>
                <a:lnTo>
                  <a:pt x="1293" y="106"/>
                </a:lnTo>
                <a:lnTo>
                  <a:pt x="1298" y="112"/>
                </a:lnTo>
                <a:lnTo>
                  <a:pt x="1303" y="118"/>
                </a:lnTo>
                <a:lnTo>
                  <a:pt x="1306" y="126"/>
                </a:lnTo>
                <a:lnTo>
                  <a:pt x="1308" y="132"/>
                </a:lnTo>
                <a:lnTo>
                  <a:pt x="1309" y="136"/>
                </a:lnTo>
                <a:lnTo>
                  <a:pt x="1312" y="146"/>
                </a:lnTo>
                <a:lnTo>
                  <a:pt x="1313" y="158"/>
                </a:lnTo>
                <a:lnTo>
                  <a:pt x="1313" y="172"/>
                </a:lnTo>
                <a:lnTo>
                  <a:pt x="1313" y="332"/>
                </a:lnTo>
                <a:lnTo>
                  <a:pt x="1282" y="332"/>
                </a:lnTo>
                <a:lnTo>
                  <a:pt x="1282" y="298"/>
                </a:lnTo>
                <a:lnTo>
                  <a:pt x="1280" y="306"/>
                </a:lnTo>
                <a:lnTo>
                  <a:pt x="1276" y="314"/>
                </a:lnTo>
                <a:lnTo>
                  <a:pt x="1273" y="320"/>
                </a:lnTo>
                <a:lnTo>
                  <a:pt x="1269" y="326"/>
                </a:lnTo>
                <a:lnTo>
                  <a:pt x="1264" y="330"/>
                </a:lnTo>
                <a:lnTo>
                  <a:pt x="1262" y="332"/>
                </a:lnTo>
                <a:lnTo>
                  <a:pt x="1259" y="332"/>
                </a:lnTo>
                <a:lnTo>
                  <a:pt x="1253" y="334"/>
                </a:lnTo>
                <a:lnTo>
                  <a:pt x="1247" y="335"/>
                </a:lnTo>
                <a:close/>
                <a:moveTo>
                  <a:pt x="1256" y="290"/>
                </a:moveTo>
                <a:lnTo>
                  <a:pt x="1262" y="290"/>
                </a:lnTo>
                <a:lnTo>
                  <a:pt x="1266" y="288"/>
                </a:lnTo>
                <a:lnTo>
                  <a:pt x="1270" y="284"/>
                </a:lnTo>
                <a:lnTo>
                  <a:pt x="1274" y="278"/>
                </a:lnTo>
                <a:lnTo>
                  <a:pt x="1277" y="272"/>
                </a:lnTo>
                <a:lnTo>
                  <a:pt x="1279" y="264"/>
                </a:lnTo>
                <a:lnTo>
                  <a:pt x="1281" y="256"/>
                </a:lnTo>
                <a:lnTo>
                  <a:pt x="1281" y="246"/>
                </a:lnTo>
                <a:lnTo>
                  <a:pt x="1281" y="222"/>
                </a:lnTo>
                <a:lnTo>
                  <a:pt x="1279" y="224"/>
                </a:lnTo>
                <a:lnTo>
                  <a:pt x="1275" y="226"/>
                </a:lnTo>
                <a:lnTo>
                  <a:pt x="1266" y="230"/>
                </a:lnTo>
                <a:lnTo>
                  <a:pt x="1258" y="232"/>
                </a:lnTo>
                <a:lnTo>
                  <a:pt x="1251" y="236"/>
                </a:lnTo>
                <a:lnTo>
                  <a:pt x="1247" y="238"/>
                </a:lnTo>
                <a:lnTo>
                  <a:pt x="1244" y="242"/>
                </a:lnTo>
                <a:lnTo>
                  <a:pt x="1243" y="244"/>
                </a:lnTo>
                <a:lnTo>
                  <a:pt x="1242" y="246"/>
                </a:lnTo>
                <a:lnTo>
                  <a:pt x="1240" y="252"/>
                </a:lnTo>
                <a:lnTo>
                  <a:pt x="1240" y="256"/>
                </a:lnTo>
                <a:lnTo>
                  <a:pt x="1239" y="264"/>
                </a:lnTo>
                <a:lnTo>
                  <a:pt x="1239" y="270"/>
                </a:lnTo>
                <a:lnTo>
                  <a:pt x="1240" y="276"/>
                </a:lnTo>
                <a:lnTo>
                  <a:pt x="1242" y="280"/>
                </a:lnTo>
                <a:lnTo>
                  <a:pt x="1244" y="284"/>
                </a:lnTo>
                <a:lnTo>
                  <a:pt x="1247" y="286"/>
                </a:lnTo>
                <a:lnTo>
                  <a:pt x="1250" y="288"/>
                </a:lnTo>
                <a:lnTo>
                  <a:pt x="1253" y="290"/>
                </a:lnTo>
                <a:lnTo>
                  <a:pt x="1256" y="290"/>
                </a:lnTo>
                <a:close/>
                <a:moveTo>
                  <a:pt x="1374" y="332"/>
                </a:moveTo>
                <a:lnTo>
                  <a:pt x="1341" y="332"/>
                </a:lnTo>
                <a:lnTo>
                  <a:pt x="1341" y="16"/>
                </a:lnTo>
                <a:lnTo>
                  <a:pt x="1374" y="16"/>
                </a:lnTo>
                <a:lnTo>
                  <a:pt x="1374" y="332"/>
                </a:lnTo>
                <a:close/>
                <a:moveTo>
                  <a:pt x="1463" y="96"/>
                </a:moveTo>
                <a:lnTo>
                  <a:pt x="1463" y="144"/>
                </a:lnTo>
                <a:lnTo>
                  <a:pt x="1441" y="144"/>
                </a:lnTo>
                <a:lnTo>
                  <a:pt x="1441" y="258"/>
                </a:lnTo>
                <a:lnTo>
                  <a:pt x="1441" y="264"/>
                </a:lnTo>
                <a:lnTo>
                  <a:pt x="1442" y="270"/>
                </a:lnTo>
                <a:lnTo>
                  <a:pt x="1443" y="274"/>
                </a:lnTo>
                <a:lnTo>
                  <a:pt x="1444" y="276"/>
                </a:lnTo>
                <a:lnTo>
                  <a:pt x="1446" y="280"/>
                </a:lnTo>
                <a:lnTo>
                  <a:pt x="1448" y="280"/>
                </a:lnTo>
                <a:lnTo>
                  <a:pt x="1450" y="282"/>
                </a:lnTo>
                <a:lnTo>
                  <a:pt x="1452" y="282"/>
                </a:lnTo>
                <a:lnTo>
                  <a:pt x="1457" y="280"/>
                </a:lnTo>
                <a:lnTo>
                  <a:pt x="1460" y="280"/>
                </a:lnTo>
                <a:lnTo>
                  <a:pt x="1466" y="328"/>
                </a:lnTo>
                <a:lnTo>
                  <a:pt x="1459" y="332"/>
                </a:lnTo>
                <a:lnTo>
                  <a:pt x="1454" y="334"/>
                </a:lnTo>
                <a:lnTo>
                  <a:pt x="1448" y="334"/>
                </a:lnTo>
                <a:lnTo>
                  <a:pt x="1443" y="334"/>
                </a:lnTo>
                <a:lnTo>
                  <a:pt x="1439" y="334"/>
                </a:lnTo>
                <a:lnTo>
                  <a:pt x="1432" y="332"/>
                </a:lnTo>
                <a:lnTo>
                  <a:pt x="1425" y="326"/>
                </a:lnTo>
                <a:lnTo>
                  <a:pt x="1422" y="322"/>
                </a:lnTo>
                <a:lnTo>
                  <a:pt x="1419" y="318"/>
                </a:lnTo>
                <a:lnTo>
                  <a:pt x="1414" y="310"/>
                </a:lnTo>
                <a:lnTo>
                  <a:pt x="1413" y="304"/>
                </a:lnTo>
                <a:lnTo>
                  <a:pt x="1411" y="298"/>
                </a:lnTo>
                <a:lnTo>
                  <a:pt x="1410" y="290"/>
                </a:lnTo>
                <a:lnTo>
                  <a:pt x="1409" y="284"/>
                </a:lnTo>
                <a:lnTo>
                  <a:pt x="1409" y="276"/>
                </a:lnTo>
                <a:lnTo>
                  <a:pt x="1409" y="268"/>
                </a:lnTo>
                <a:lnTo>
                  <a:pt x="1409" y="144"/>
                </a:lnTo>
                <a:lnTo>
                  <a:pt x="1392" y="144"/>
                </a:lnTo>
                <a:lnTo>
                  <a:pt x="1392" y="96"/>
                </a:lnTo>
                <a:lnTo>
                  <a:pt x="1409" y="96"/>
                </a:lnTo>
                <a:lnTo>
                  <a:pt x="1409" y="40"/>
                </a:lnTo>
                <a:lnTo>
                  <a:pt x="1441" y="40"/>
                </a:lnTo>
                <a:lnTo>
                  <a:pt x="1441" y="96"/>
                </a:lnTo>
                <a:lnTo>
                  <a:pt x="1463" y="96"/>
                </a:lnTo>
                <a:close/>
                <a:moveTo>
                  <a:pt x="1535" y="335"/>
                </a:moveTo>
                <a:lnTo>
                  <a:pt x="1526" y="334"/>
                </a:lnTo>
                <a:lnTo>
                  <a:pt x="1522" y="334"/>
                </a:lnTo>
                <a:lnTo>
                  <a:pt x="1518" y="332"/>
                </a:lnTo>
                <a:lnTo>
                  <a:pt x="1511" y="328"/>
                </a:lnTo>
                <a:lnTo>
                  <a:pt x="1504" y="320"/>
                </a:lnTo>
                <a:lnTo>
                  <a:pt x="1498" y="312"/>
                </a:lnTo>
                <a:lnTo>
                  <a:pt x="1492" y="302"/>
                </a:lnTo>
                <a:lnTo>
                  <a:pt x="1488" y="290"/>
                </a:lnTo>
                <a:lnTo>
                  <a:pt x="1484" y="278"/>
                </a:lnTo>
                <a:lnTo>
                  <a:pt x="1481" y="264"/>
                </a:lnTo>
                <a:lnTo>
                  <a:pt x="1478" y="248"/>
                </a:lnTo>
                <a:lnTo>
                  <a:pt x="1477" y="232"/>
                </a:lnTo>
                <a:lnTo>
                  <a:pt x="1477" y="214"/>
                </a:lnTo>
                <a:lnTo>
                  <a:pt x="1477" y="196"/>
                </a:lnTo>
                <a:lnTo>
                  <a:pt x="1478" y="180"/>
                </a:lnTo>
                <a:lnTo>
                  <a:pt x="1479" y="172"/>
                </a:lnTo>
                <a:lnTo>
                  <a:pt x="1481" y="164"/>
                </a:lnTo>
                <a:lnTo>
                  <a:pt x="1484" y="150"/>
                </a:lnTo>
                <a:lnTo>
                  <a:pt x="1488" y="138"/>
                </a:lnTo>
                <a:lnTo>
                  <a:pt x="1492" y="126"/>
                </a:lnTo>
                <a:lnTo>
                  <a:pt x="1498" y="116"/>
                </a:lnTo>
                <a:lnTo>
                  <a:pt x="1504" y="108"/>
                </a:lnTo>
                <a:lnTo>
                  <a:pt x="1507" y="104"/>
                </a:lnTo>
                <a:lnTo>
                  <a:pt x="1511" y="102"/>
                </a:lnTo>
                <a:lnTo>
                  <a:pt x="1518" y="96"/>
                </a:lnTo>
                <a:lnTo>
                  <a:pt x="1522" y="94"/>
                </a:lnTo>
                <a:lnTo>
                  <a:pt x="1526" y="94"/>
                </a:lnTo>
                <a:lnTo>
                  <a:pt x="1535" y="92"/>
                </a:lnTo>
                <a:lnTo>
                  <a:pt x="1543" y="94"/>
                </a:lnTo>
                <a:lnTo>
                  <a:pt x="1547" y="94"/>
                </a:lnTo>
                <a:lnTo>
                  <a:pt x="1551" y="96"/>
                </a:lnTo>
                <a:lnTo>
                  <a:pt x="1559" y="102"/>
                </a:lnTo>
                <a:lnTo>
                  <a:pt x="1566" y="108"/>
                </a:lnTo>
                <a:lnTo>
                  <a:pt x="1572" y="116"/>
                </a:lnTo>
                <a:lnTo>
                  <a:pt x="1577" y="126"/>
                </a:lnTo>
                <a:lnTo>
                  <a:pt x="1582" y="138"/>
                </a:lnTo>
                <a:lnTo>
                  <a:pt x="1586" y="150"/>
                </a:lnTo>
                <a:lnTo>
                  <a:pt x="1587" y="158"/>
                </a:lnTo>
                <a:lnTo>
                  <a:pt x="1589" y="164"/>
                </a:lnTo>
                <a:lnTo>
                  <a:pt x="1591" y="180"/>
                </a:lnTo>
                <a:lnTo>
                  <a:pt x="1592" y="196"/>
                </a:lnTo>
                <a:lnTo>
                  <a:pt x="1593" y="214"/>
                </a:lnTo>
                <a:lnTo>
                  <a:pt x="1592" y="232"/>
                </a:lnTo>
                <a:lnTo>
                  <a:pt x="1591" y="248"/>
                </a:lnTo>
                <a:lnTo>
                  <a:pt x="1590" y="256"/>
                </a:lnTo>
                <a:lnTo>
                  <a:pt x="1589" y="264"/>
                </a:lnTo>
                <a:lnTo>
                  <a:pt x="1586" y="278"/>
                </a:lnTo>
                <a:lnTo>
                  <a:pt x="1582" y="290"/>
                </a:lnTo>
                <a:lnTo>
                  <a:pt x="1577" y="302"/>
                </a:lnTo>
                <a:lnTo>
                  <a:pt x="1572" y="312"/>
                </a:lnTo>
                <a:lnTo>
                  <a:pt x="1566" y="320"/>
                </a:lnTo>
                <a:lnTo>
                  <a:pt x="1562" y="324"/>
                </a:lnTo>
                <a:lnTo>
                  <a:pt x="1559" y="328"/>
                </a:lnTo>
                <a:lnTo>
                  <a:pt x="1551" y="332"/>
                </a:lnTo>
                <a:lnTo>
                  <a:pt x="1547" y="334"/>
                </a:lnTo>
                <a:lnTo>
                  <a:pt x="1543" y="334"/>
                </a:lnTo>
                <a:lnTo>
                  <a:pt x="1535" y="335"/>
                </a:lnTo>
                <a:close/>
                <a:moveTo>
                  <a:pt x="1535" y="286"/>
                </a:moveTo>
                <a:lnTo>
                  <a:pt x="1540" y="284"/>
                </a:lnTo>
                <a:lnTo>
                  <a:pt x="1543" y="282"/>
                </a:lnTo>
                <a:lnTo>
                  <a:pt x="1545" y="280"/>
                </a:lnTo>
                <a:lnTo>
                  <a:pt x="1548" y="278"/>
                </a:lnTo>
                <a:lnTo>
                  <a:pt x="1550" y="274"/>
                </a:lnTo>
                <a:lnTo>
                  <a:pt x="1552" y="270"/>
                </a:lnTo>
                <a:lnTo>
                  <a:pt x="1553" y="264"/>
                </a:lnTo>
                <a:lnTo>
                  <a:pt x="1556" y="254"/>
                </a:lnTo>
                <a:lnTo>
                  <a:pt x="1558" y="242"/>
                </a:lnTo>
                <a:lnTo>
                  <a:pt x="1559" y="228"/>
                </a:lnTo>
                <a:lnTo>
                  <a:pt x="1559" y="214"/>
                </a:lnTo>
                <a:lnTo>
                  <a:pt x="1559" y="200"/>
                </a:lnTo>
                <a:lnTo>
                  <a:pt x="1558" y="186"/>
                </a:lnTo>
                <a:lnTo>
                  <a:pt x="1556" y="174"/>
                </a:lnTo>
                <a:lnTo>
                  <a:pt x="1553" y="162"/>
                </a:lnTo>
                <a:lnTo>
                  <a:pt x="1552" y="158"/>
                </a:lnTo>
                <a:lnTo>
                  <a:pt x="1550" y="154"/>
                </a:lnTo>
                <a:lnTo>
                  <a:pt x="1545" y="148"/>
                </a:lnTo>
                <a:lnTo>
                  <a:pt x="1540" y="144"/>
                </a:lnTo>
                <a:lnTo>
                  <a:pt x="1535" y="142"/>
                </a:lnTo>
                <a:lnTo>
                  <a:pt x="1529" y="144"/>
                </a:lnTo>
                <a:lnTo>
                  <a:pt x="1526" y="146"/>
                </a:lnTo>
                <a:lnTo>
                  <a:pt x="1524" y="148"/>
                </a:lnTo>
                <a:lnTo>
                  <a:pt x="1522" y="150"/>
                </a:lnTo>
                <a:lnTo>
                  <a:pt x="1520" y="154"/>
                </a:lnTo>
                <a:lnTo>
                  <a:pt x="1518" y="158"/>
                </a:lnTo>
                <a:lnTo>
                  <a:pt x="1516" y="162"/>
                </a:lnTo>
                <a:lnTo>
                  <a:pt x="1513" y="174"/>
                </a:lnTo>
                <a:lnTo>
                  <a:pt x="1511" y="186"/>
                </a:lnTo>
                <a:lnTo>
                  <a:pt x="1510" y="200"/>
                </a:lnTo>
                <a:lnTo>
                  <a:pt x="1510" y="214"/>
                </a:lnTo>
                <a:lnTo>
                  <a:pt x="1510" y="228"/>
                </a:lnTo>
                <a:lnTo>
                  <a:pt x="1511" y="242"/>
                </a:lnTo>
                <a:lnTo>
                  <a:pt x="1513" y="254"/>
                </a:lnTo>
                <a:lnTo>
                  <a:pt x="1516" y="264"/>
                </a:lnTo>
                <a:lnTo>
                  <a:pt x="1517" y="268"/>
                </a:lnTo>
                <a:lnTo>
                  <a:pt x="1518" y="270"/>
                </a:lnTo>
                <a:lnTo>
                  <a:pt x="1520" y="274"/>
                </a:lnTo>
                <a:lnTo>
                  <a:pt x="1524" y="280"/>
                </a:lnTo>
                <a:lnTo>
                  <a:pt x="1529" y="284"/>
                </a:lnTo>
                <a:lnTo>
                  <a:pt x="1535" y="286"/>
                </a:lnTo>
                <a:close/>
                <a:moveTo>
                  <a:pt x="1763" y="16"/>
                </a:moveTo>
                <a:lnTo>
                  <a:pt x="1796" y="16"/>
                </a:lnTo>
                <a:lnTo>
                  <a:pt x="1796" y="220"/>
                </a:lnTo>
                <a:lnTo>
                  <a:pt x="1795" y="238"/>
                </a:lnTo>
                <a:lnTo>
                  <a:pt x="1795" y="246"/>
                </a:lnTo>
                <a:lnTo>
                  <a:pt x="1794" y="254"/>
                </a:lnTo>
                <a:lnTo>
                  <a:pt x="1791" y="268"/>
                </a:lnTo>
                <a:lnTo>
                  <a:pt x="1788" y="282"/>
                </a:lnTo>
                <a:lnTo>
                  <a:pt x="1786" y="288"/>
                </a:lnTo>
                <a:lnTo>
                  <a:pt x="1783" y="294"/>
                </a:lnTo>
                <a:lnTo>
                  <a:pt x="1778" y="304"/>
                </a:lnTo>
                <a:lnTo>
                  <a:pt x="1772" y="314"/>
                </a:lnTo>
                <a:lnTo>
                  <a:pt x="1765" y="322"/>
                </a:lnTo>
                <a:lnTo>
                  <a:pt x="1757" y="328"/>
                </a:lnTo>
                <a:lnTo>
                  <a:pt x="1749" y="332"/>
                </a:lnTo>
                <a:lnTo>
                  <a:pt x="1740" y="334"/>
                </a:lnTo>
                <a:lnTo>
                  <a:pt x="1731" y="335"/>
                </a:lnTo>
                <a:lnTo>
                  <a:pt x="1720" y="334"/>
                </a:lnTo>
                <a:lnTo>
                  <a:pt x="1711" y="332"/>
                </a:lnTo>
                <a:lnTo>
                  <a:pt x="1703" y="328"/>
                </a:lnTo>
                <a:lnTo>
                  <a:pt x="1696" y="322"/>
                </a:lnTo>
                <a:lnTo>
                  <a:pt x="1689" y="314"/>
                </a:lnTo>
                <a:lnTo>
                  <a:pt x="1685" y="308"/>
                </a:lnTo>
                <a:lnTo>
                  <a:pt x="1683" y="304"/>
                </a:lnTo>
                <a:lnTo>
                  <a:pt x="1677" y="294"/>
                </a:lnTo>
                <a:lnTo>
                  <a:pt x="1673" y="282"/>
                </a:lnTo>
                <a:lnTo>
                  <a:pt x="1669" y="268"/>
                </a:lnTo>
                <a:lnTo>
                  <a:pt x="1667" y="254"/>
                </a:lnTo>
                <a:lnTo>
                  <a:pt x="1666" y="246"/>
                </a:lnTo>
                <a:lnTo>
                  <a:pt x="1665" y="238"/>
                </a:lnTo>
                <a:lnTo>
                  <a:pt x="1665" y="220"/>
                </a:lnTo>
                <a:lnTo>
                  <a:pt x="1665" y="16"/>
                </a:lnTo>
                <a:lnTo>
                  <a:pt x="1698" y="16"/>
                </a:lnTo>
                <a:lnTo>
                  <a:pt x="1698" y="216"/>
                </a:lnTo>
                <a:lnTo>
                  <a:pt x="1698" y="228"/>
                </a:lnTo>
                <a:lnTo>
                  <a:pt x="1699" y="234"/>
                </a:lnTo>
                <a:lnTo>
                  <a:pt x="1700" y="240"/>
                </a:lnTo>
                <a:lnTo>
                  <a:pt x="1703" y="250"/>
                </a:lnTo>
                <a:lnTo>
                  <a:pt x="1705" y="256"/>
                </a:lnTo>
                <a:lnTo>
                  <a:pt x="1707" y="260"/>
                </a:lnTo>
                <a:lnTo>
                  <a:pt x="1709" y="264"/>
                </a:lnTo>
                <a:lnTo>
                  <a:pt x="1711" y="268"/>
                </a:lnTo>
                <a:lnTo>
                  <a:pt x="1717" y="272"/>
                </a:lnTo>
                <a:lnTo>
                  <a:pt x="1724" y="276"/>
                </a:lnTo>
                <a:lnTo>
                  <a:pt x="1731" y="278"/>
                </a:lnTo>
                <a:lnTo>
                  <a:pt x="1738" y="276"/>
                </a:lnTo>
                <a:lnTo>
                  <a:pt x="1741" y="274"/>
                </a:lnTo>
                <a:lnTo>
                  <a:pt x="1744" y="272"/>
                </a:lnTo>
                <a:lnTo>
                  <a:pt x="1749" y="268"/>
                </a:lnTo>
                <a:lnTo>
                  <a:pt x="1752" y="264"/>
                </a:lnTo>
                <a:lnTo>
                  <a:pt x="1754" y="260"/>
                </a:lnTo>
                <a:lnTo>
                  <a:pt x="1756" y="256"/>
                </a:lnTo>
                <a:lnTo>
                  <a:pt x="1758" y="250"/>
                </a:lnTo>
                <a:lnTo>
                  <a:pt x="1761" y="240"/>
                </a:lnTo>
                <a:lnTo>
                  <a:pt x="1762" y="228"/>
                </a:lnTo>
                <a:lnTo>
                  <a:pt x="1763" y="216"/>
                </a:lnTo>
                <a:lnTo>
                  <a:pt x="1763" y="16"/>
                </a:lnTo>
                <a:close/>
                <a:moveTo>
                  <a:pt x="1857" y="194"/>
                </a:moveTo>
                <a:lnTo>
                  <a:pt x="1857" y="332"/>
                </a:lnTo>
                <a:lnTo>
                  <a:pt x="1825" y="332"/>
                </a:lnTo>
                <a:lnTo>
                  <a:pt x="1825" y="96"/>
                </a:lnTo>
                <a:lnTo>
                  <a:pt x="1856" y="96"/>
                </a:lnTo>
                <a:lnTo>
                  <a:pt x="1856" y="138"/>
                </a:lnTo>
                <a:lnTo>
                  <a:pt x="1859" y="128"/>
                </a:lnTo>
                <a:lnTo>
                  <a:pt x="1862" y="118"/>
                </a:lnTo>
                <a:lnTo>
                  <a:pt x="1866" y="112"/>
                </a:lnTo>
                <a:lnTo>
                  <a:pt x="1870" y="104"/>
                </a:lnTo>
                <a:lnTo>
                  <a:pt x="1875" y="100"/>
                </a:lnTo>
                <a:lnTo>
                  <a:pt x="1881" y="96"/>
                </a:lnTo>
                <a:lnTo>
                  <a:pt x="1886" y="94"/>
                </a:lnTo>
                <a:lnTo>
                  <a:pt x="1893" y="92"/>
                </a:lnTo>
                <a:lnTo>
                  <a:pt x="1902" y="94"/>
                </a:lnTo>
                <a:lnTo>
                  <a:pt x="1906" y="96"/>
                </a:lnTo>
                <a:lnTo>
                  <a:pt x="1909" y="98"/>
                </a:lnTo>
                <a:lnTo>
                  <a:pt x="1913" y="102"/>
                </a:lnTo>
                <a:lnTo>
                  <a:pt x="1916" y="106"/>
                </a:lnTo>
                <a:lnTo>
                  <a:pt x="1919" y="110"/>
                </a:lnTo>
                <a:lnTo>
                  <a:pt x="1922" y="116"/>
                </a:lnTo>
                <a:lnTo>
                  <a:pt x="1925" y="122"/>
                </a:lnTo>
                <a:lnTo>
                  <a:pt x="1927" y="130"/>
                </a:lnTo>
                <a:lnTo>
                  <a:pt x="1929" y="136"/>
                </a:lnTo>
                <a:lnTo>
                  <a:pt x="1931" y="144"/>
                </a:lnTo>
                <a:lnTo>
                  <a:pt x="1932" y="152"/>
                </a:lnTo>
                <a:lnTo>
                  <a:pt x="1933" y="162"/>
                </a:lnTo>
                <a:lnTo>
                  <a:pt x="1933" y="172"/>
                </a:lnTo>
                <a:lnTo>
                  <a:pt x="1933" y="182"/>
                </a:lnTo>
                <a:lnTo>
                  <a:pt x="1933" y="332"/>
                </a:lnTo>
                <a:lnTo>
                  <a:pt x="1901" y="332"/>
                </a:lnTo>
                <a:lnTo>
                  <a:pt x="1901" y="192"/>
                </a:lnTo>
                <a:lnTo>
                  <a:pt x="1900" y="182"/>
                </a:lnTo>
                <a:lnTo>
                  <a:pt x="1899" y="174"/>
                </a:lnTo>
                <a:lnTo>
                  <a:pt x="1898" y="166"/>
                </a:lnTo>
                <a:lnTo>
                  <a:pt x="1895" y="158"/>
                </a:lnTo>
                <a:lnTo>
                  <a:pt x="1892" y="154"/>
                </a:lnTo>
                <a:lnTo>
                  <a:pt x="1889" y="150"/>
                </a:lnTo>
                <a:lnTo>
                  <a:pt x="1884" y="148"/>
                </a:lnTo>
                <a:lnTo>
                  <a:pt x="1880" y="146"/>
                </a:lnTo>
                <a:lnTo>
                  <a:pt x="1875" y="148"/>
                </a:lnTo>
                <a:lnTo>
                  <a:pt x="1871" y="150"/>
                </a:lnTo>
                <a:lnTo>
                  <a:pt x="1867" y="154"/>
                </a:lnTo>
                <a:lnTo>
                  <a:pt x="1864" y="160"/>
                </a:lnTo>
                <a:lnTo>
                  <a:pt x="1861" y="166"/>
                </a:lnTo>
                <a:lnTo>
                  <a:pt x="1859" y="174"/>
                </a:lnTo>
                <a:lnTo>
                  <a:pt x="1858" y="184"/>
                </a:lnTo>
                <a:lnTo>
                  <a:pt x="1857" y="194"/>
                </a:lnTo>
                <a:close/>
                <a:moveTo>
                  <a:pt x="1976" y="66"/>
                </a:moveTo>
                <a:lnTo>
                  <a:pt x="1973" y="64"/>
                </a:lnTo>
                <a:lnTo>
                  <a:pt x="1970" y="62"/>
                </a:lnTo>
                <a:lnTo>
                  <a:pt x="1967" y="60"/>
                </a:lnTo>
                <a:lnTo>
                  <a:pt x="1964" y="56"/>
                </a:lnTo>
                <a:lnTo>
                  <a:pt x="1962" y="50"/>
                </a:lnTo>
                <a:lnTo>
                  <a:pt x="1960" y="44"/>
                </a:lnTo>
                <a:lnTo>
                  <a:pt x="1959" y="38"/>
                </a:lnTo>
                <a:lnTo>
                  <a:pt x="1959" y="32"/>
                </a:lnTo>
                <a:lnTo>
                  <a:pt x="1959" y="26"/>
                </a:lnTo>
                <a:lnTo>
                  <a:pt x="1960" y="20"/>
                </a:lnTo>
                <a:lnTo>
                  <a:pt x="1962" y="14"/>
                </a:lnTo>
                <a:lnTo>
                  <a:pt x="1964" y="8"/>
                </a:lnTo>
                <a:lnTo>
                  <a:pt x="1967" y="4"/>
                </a:lnTo>
                <a:lnTo>
                  <a:pt x="1970" y="2"/>
                </a:lnTo>
                <a:lnTo>
                  <a:pt x="1973" y="0"/>
                </a:lnTo>
                <a:lnTo>
                  <a:pt x="1976" y="0"/>
                </a:lnTo>
                <a:lnTo>
                  <a:pt x="1980" y="0"/>
                </a:lnTo>
                <a:lnTo>
                  <a:pt x="1983" y="2"/>
                </a:lnTo>
                <a:lnTo>
                  <a:pt x="1986" y="4"/>
                </a:lnTo>
                <a:lnTo>
                  <a:pt x="1989" y="8"/>
                </a:lnTo>
                <a:lnTo>
                  <a:pt x="1991" y="14"/>
                </a:lnTo>
                <a:lnTo>
                  <a:pt x="1993" y="20"/>
                </a:lnTo>
                <a:lnTo>
                  <a:pt x="1994" y="26"/>
                </a:lnTo>
                <a:lnTo>
                  <a:pt x="1994" y="32"/>
                </a:lnTo>
                <a:lnTo>
                  <a:pt x="1994" y="38"/>
                </a:lnTo>
                <a:lnTo>
                  <a:pt x="1993" y="44"/>
                </a:lnTo>
                <a:lnTo>
                  <a:pt x="1991" y="50"/>
                </a:lnTo>
                <a:lnTo>
                  <a:pt x="1989" y="56"/>
                </a:lnTo>
                <a:lnTo>
                  <a:pt x="1986" y="60"/>
                </a:lnTo>
                <a:lnTo>
                  <a:pt x="1983" y="62"/>
                </a:lnTo>
                <a:lnTo>
                  <a:pt x="1980" y="64"/>
                </a:lnTo>
                <a:lnTo>
                  <a:pt x="1976" y="66"/>
                </a:lnTo>
                <a:close/>
                <a:moveTo>
                  <a:pt x="1960" y="96"/>
                </a:moveTo>
                <a:lnTo>
                  <a:pt x="1993" y="96"/>
                </a:lnTo>
                <a:lnTo>
                  <a:pt x="1993" y="332"/>
                </a:lnTo>
                <a:lnTo>
                  <a:pt x="1960" y="332"/>
                </a:lnTo>
                <a:lnTo>
                  <a:pt x="1960" y="96"/>
                </a:lnTo>
                <a:close/>
                <a:moveTo>
                  <a:pt x="2129" y="96"/>
                </a:moveTo>
                <a:lnTo>
                  <a:pt x="2087" y="332"/>
                </a:lnTo>
                <a:lnTo>
                  <a:pt x="2050" y="332"/>
                </a:lnTo>
                <a:lnTo>
                  <a:pt x="2009" y="96"/>
                </a:lnTo>
                <a:lnTo>
                  <a:pt x="2044" y="96"/>
                </a:lnTo>
                <a:lnTo>
                  <a:pt x="2068" y="264"/>
                </a:lnTo>
                <a:lnTo>
                  <a:pt x="2094" y="96"/>
                </a:lnTo>
                <a:lnTo>
                  <a:pt x="2129" y="96"/>
                </a:lnTo>
                <a:close/>
                <a:moveTo>
                  <a:pt x="2195" y="335"/>
                </a:moveTo>
                <a:lnTo>
                  <a:pt x="2186" y="334"/>
                </a:lnTo>
                <a:lnTo>
                  <a:pt x="2182" y="334"/>
                </a:lnTo>
                <a:lnTo>
                  <a:pt x="2178" y="332"/>
                </a:lnTo>
                <a:lnTo>
                  <a:pt x="2170" y="328"/>
                </a:lnTo>
                <a:lnTo>
                  <a:pt x="2164" y="320"/>
                </a:lnTo>
                <a:lnTo>
                  <a:pt x="2157" y="312"/>
                </a:lnTo>
                <a:lnTo>
                  <a:pt x="2152" y="304"/>
                </a:lnTo>
                <a:lnTo>
                  <a:pt x="2147" y="292"/>
                </a:lnTo>
                <a:lnTo>
                  <a:pt x="2143" y="278"/>
                </a:lnTo>
                <a:lnTo>
                  <a:pt x="2140" y="264"/>
                </a:lnTo>
                <a:lnTo>
                  <a:pt x="2138" y="250"/>
                </a:lnTo>
                <a:lnTo>
                  <a:pt x="2137" y="232"/>
                </a:lnTo>
                <a:lnTo>
                  <a:pt x="2136" y="214"/>
                </a:lnTo>
                <a:lnTo>
                  <a:pt x="2137" y="196"/>
                </a:lnTo>
                <a:lnTo>
                  <a:pt x="2138" y="180"/>
                </a:lnTo>
                <a:lnTo>
                  <a:pt x="2139" y="172"/>
                </a:lnTo>
                <a:lnTo>
                  <a:pt x="2140" y="164"/>
                </a:lnTo>
                <a:lnTo>
                  <a:pt x="2143" y="150"/>
                </a:lnTo>
                <a:lnTo>
                  <a:pt x="2147" y="138"/>
                </a:lnTo>
                <a:lnTo>
                  <a:pt x="2152" y="126"/>
                </a:lnTo>
                <a:lnTo>
                  <a:pt x="2157" y="116"/>
                </a:lnTo>
                <a:lnTo>
                  <a:pt x="2163" y="108"/>
                </a:lnTo>
                <a:lnTo>
                  <a:pt x="2167" y="104"/>
                </a:lnTo>
                <a:lnTo>
                  <a:pt x="2170" y="102"/>
                </a:lnTo>
                <a:lnTo>
                  <a:pt x="2177" y="96"/>
                </a:lnTo>
                <a:lnTo>
                  <a:pt x="2185" y="94"/>
                </a:lnTo>
                <a:lnTo>
                  <a:pt x="2193" y="92"/>
                </a:lnTo>
                <a:lnTo>
                  <a:pt x="2201" y="94"/>
                </a:lnTo>
                <a:lnTo>
                  <a:pt x="2208" y="96"/>
                </a:lnTo>
                <a:lnTo>
                  <a:pt x="2215" y="100"/>
                </a:lnTo>
                <a:lnTo>
                  <a:pt x="2222" y="106"/>
                </a:lnTo>
                <a:lnTo>
                  <a:pt x="2228" y="114"/>
                </a:lnTo>
                <a:lnTo>
                  <a:pt x="2233" y="122"/>
                </a:lnTo>
                <a:lnTo>
                  <a:pt x="2237" y="132"/>
                </a:lnTo>
                <a:lnTo>
                  <a:pt x="2241" y="146"/>
                </a:lnTo>
                <a:lnTo>
                  <a:pt x="2245" y="160"/>
                </a:lnTo>
                <a:lnTo>
                  <a:pt x="2246" y="168"/>
                </a:lnTo>
                <a:lnTo>
                  <a:pt x="2247" y="176"/>
                </a:lnTo>
                <a:lnTo>
                  <a:pt x="2248" y="192"/>
                </a:lnTo>
                <a:lnTo>
                  <a:pt x="2249" y="212"/>
                </a:lnTo>
                <a:lnTo>
                  <a:pt x="2249" y="230"/>
                </a:lnTo>
                <a:lnTo>
                  <a:pt x="2169" y="230"/>
                </a:lnTo>
                <a:lnTo>
                  <a:pt x="2169" y="242"/>
                </a:lnTo>
                <a:lnTo>
                  <a:pt x="2170" y="254"/>
                </a:lnTo>
                <a:lnTo>
                  <a:pt x="2171" y="258"/>
                </a:lnTo>
                <a:lnTo>
                  <a:pt x="2173" y="264"/>
                </a:lnTo>
                <a:lnTo>
                  <a:pt x="2176" y="272"/>
                </a:lnTo>
                <a:lnTo>
                  <a:pt x="2178" y="276"/>
                </a:lnTo>
                <a:lnTo>
                  <a:pt x="2180" y="278"/>
                </a:lnTo>
                <a:lnTo>
                  <a:pt x="2184" y="284"/>
                </a:lnTo>
                <a:lnTo>
                  <a:pt x="2187" y="284"/>
                </a:lnTo>
                <a:lnTo>
                  <a:pt x="2189" y="286"/>
                </a:lnTo>
                <a:lnTo>
                  <a:pt x="2195" y="286"/>
                </a:lnTo>
                <a:lnTo>
                  <a:pt x="2203" y="286"/>
                </a:lnTo>
                <a:lnTo>
                  <a:pt x="2206" y="284"/>
                </a:lnTo>
                <a:lnTo>
                  <a:pt x="2209" y="280"/>
                </a:lnTo>
                <a:lnTo>
                  <a:pt x="2212" y="276"/>
                </a:lnTo>
                <a:lnTo>
                  <a:pt x="2215" y="272"/>
                </a:lnTo>
                <a:lnTo>
                  <a:pt x="2216" y="266"/>
                </a:lnTo>
                <a:lnTo>
                  <a:pt x="2218" y="260"/>
                </a:lnTo>
                <a:lnTo>
                  <a:pt x="2248" y="264"/>
                </a:lnTo>
                <a:lnTo>
                  <a:pt x="2247" y="272"/>
                </a:lnTo>
                <a:lnTo>
                  <a:pt x="2246" y="280"/>
                </a:lnTo>
                <a:lnTo>
                  <a:pt x="2244" y="286"/>
                </a:lnTo>
                <a:lnTo>
                  <a:pt x="2242" y="294"/>
                </a:lnTo>
                <a:lnTo>
                  <a:pt x="2237" y="306"/>
                </a:lnTo>
                <a:lnTo>
                  <a:pt x="2234" y="310"/>
                </a:lnTo>
                <a:lnTo>
                  <a:pt x="2231" y="316"/>
                </a:lnTo>
                <a:lnTo>
                  <a:pt x="2227" y="320"/>
                </a:lnTo>
                <a:lnTo>
                  <a:pt x="2223" y="324"/>
                </a:lnTo>
                <a:lnTo>
                  <a:pt x="2219" y="328"/>
                </a:lnTo>
                <a:lnTo>
                  <a:pt x="2215" y="330"/>
                </a:lnTo>
                <a:lnTo>
                  <a:pt x="2210" y="332"/>
                </a:lnTo>
                <a:lnTo>
                  <a:pt x="2205" y="334"/>
                </a:lnTo>
                <a:lnTo>
                  <a:pt x="2200" y="335"/>
                </a:lnTo>
                <a:lnTo>
                  <a:pt x="2195" y="335"/>
                </a:lnTo>
                <a:close/>
                <a:moveTo>
                  <a:pt x="2169" y="190"/>
                </a:moveTo>
                <a:lnTo>
                  <a:pt x="2218" y="190"/>
                </a:lnTo>
                <a:lnTo>
                  <a:pt x="2218" y="180"/>
                </a:lnTo>
                <a:lnTo>
                  <a:pt x="2216" y="170"/>
                </a:lnTo>
                <a:lnTo>
                  <a:pt x="2214" y="162"/>
                </a:lnTo>
                <a:lnTo>
                  <a:pt x="2211" y="154"/>
                </a:lnTo>
                <a:lnTo>
                  <a:pt x="2210" y="152"/>
                </a:lnTo>
                <a:lnTo>
                  <a:pt x="2208" y="148"/>
                </a:lnTo>
                <a:lnTo>
                  <a:pt x="2204" y="144"/>
                </a:lnTo>
                <a:lnTo>
                  <a:pt x="2199" y="142"/>
                </a:lnTo>
                <a:lnTo>
                  <a:pt x="2194" y="142"/>
                </a:lnTo>
                <a:lnTo>
                  <a:pt x="2189" y="142"/>
                </a:lnTo>
                <a:lnTo>
                  <a:pt x="2184" y="144"/>
                </a:lnTo>
                <a:lnTo>
                  <a:pt x="2182" y="146"/>
                </a:lnTo>
                <a:lnTo>
                  <a:pt x="2180" y="150"/>
                </a:lnTo>
                <a:lnTo>
                  <a:pt x="2176" y="156"/>
                </a:lnTo>
                <a:lnTo>
                  <a:pt x="2173" y="162"/>
                </a:lnTo>
                <a:lnTo>
                  <a:pt x="2171" y="170"/>
                </a:lnTo>
                <a:lnTo>
                  <a:pt x="2169" y="180"/>
                </a:lnTo>
                <a:lnTo>
                  <a:pt x="2169" y="190"/>
                </a:lnTo>
                <a:close/>
                <a:moveTo>
                  <a:pt x="2271" y="332"/>
                </a:moveTo>
                <a:lnTo>
                  <a:pt x="2271" y="96"/>
                </a:lnTo>
                <a:lnTo>
                  <a:pt x="2303" y="96"/>
                </a:lnTo>
                <a:lnTo>
                  <a:pt x="2303" y="136"/>
                </a:lnTo>
                <a:lnTo>
                  <a:pt x="2306" y="126"/>
                </a:lnTo>
                <a:lnTo>
                  <a:pt x="2309" y="118"/>
                </a:lnTo>
                <a:lnTo>
                  <a:pt x="2312" y="110"/>
                </a:lnTo>
                <a:lnTo>
                  <a:pt x="2315" y="104"/>
                </a:lnTo>
                <a:lnTo>
                  <a:pt x="2319" y="98"/>
                </a:lnTo>
                <a:lnTo>
                  <a:pt x="2323" y="94"/>
                </a:lnTo>
                <a:lnTo>
                  <a:pt x="2328" y="92"/>
                </a:lnTo>
                <a:lnTo>
                  <a:pt x="2333" y="92"/>
                </a:lnTo>
                <a:lnTo>
                  <a:pt x="2338" y="92"/>
                </a:lnTo>
                <a:lnTo>
                  <a:pt x="2343" y="94"/>
                </a:lnTo>
                <a:lnTo>
                  <a:pt x="2343" y="152"/>
                </a:lnTo>
                <a:lnTo>
                  <a:pt x="2337" y="150"/>
                </a:lnTo>
                <a:lnTo>
                  <a:pt x="2329" y="148"/>
                </a:lnTo>
                <a:lnTo>
                  <a:pt x="2324" y="150"/>
                </a:lnTo>
                <a:lnTo>
                  <a:pt x="2319" y="152"/>
                </a:lnTo>
                <a:lnTo>
                  <a:pt x="2315" y="156"/>
                </a:lnTo>
                <a:lnTo>
                  <a:pt x="2311" y="162"/>
                </a:lnTo>
                <a:lnTo>
                  <a:pt x="2310" y="166"/>
                </a:lnTo>
                <a:lnTo>
                  <a:pt x="2308" y="170"/>
                </a:lnTo>
                <a:lnTo>
                  <a:pt x="2307" y="174"/>
                </a:lnTo>
                <a:lnTo>
                  <a:pt x="2306" y="178"/>
                </a:lnTo>
                <a:lnTo>
                  <a:pt x="2305" y="188"/>
                </a:lnTo>
                <a:lnTo>
                  <a:pt x="2304" y="198"/>
                </a:lnTo>
                <a:lnTo>
                  <a:pt x="2304" y="332"/>
                </a:lnTo>
                <a:lnTo>
                  <a:pt x="2271" y="332"/>
                </a:lnTo>
                <a:close/>
                <a:moveTo>
                  <a:pt x="2459" y="162"/>
                </a:moveTo>
                <a:lnTo>
                  <a:pt x="2429" y="166"/>
                </a:lnTo>
                <a:lnTo>
                  <a:pt x="2428" y="160"/>
                </a:lnTo>
                <a:lnTo>
                  <a:pt x="2426" y="156"/>
                </a:lnTo>
                <a:lnTo>
                  <a:pt x="2422" y="146"/>
                </a:lnTo>
                <a:lnTo>
                  <a:pt x="2420" y="144"/>
                </a:lnTo>
                <a:lnTo>
                  <a:pt x="2417" y="140"/>
                </a:lnTo>
                <a:lnTo>
                  <a:pt x="2413" y="140"/>
                </a:lnTo>
                <a:lnTo>
                  <a:pt x="2409" y="138"/>
                </a:lnTo>
                <a:lnTo>
                  <a:pt x="2402" y="140"/>
                </a:lnTo>
                <a:lnTo>
                  <a:pt x="2399" y="142"/>
                </a:lnTo>
                <a:lnTo>
                  <a:pt x="2397" y="144"/>
                </a:lnTo>
                <a:lnTo>
                  <a:pt x="2396" y="146"/>
                </a:lnTo>
                <a:lnTo>
                  <a:pt x="2394" y="148"/>
                </a:lnTo>
                <a:lnTo>
                  <a:pt x="2392" y="152"/>
                </a:lnTo>
                <a:lnTo>
                  <a:pt x="2391" y="158"/>
                </a:lnTo>
                <a:lnTo>
                  <a:pt x="2391" y="162"/>
                </a:lnTo>
                <a:lnTo>
                  <a:pt x="2391" y="166"/>
                </a:lnTo>
                <a:lnTo>
                  <a:pt x="2392" y="170"/>
                </a:lnTo>
                <a:lnTo>
                  <a:pt x="2393" y="174"/>
                </a:lnTo>
                <a:lnTo>
                  <a:pt x="2394" y="176"/>
                </a:lnTo>
                <a:lnTo>
                  <a:pt x="2399" y="182"/>
                </a:lnTo>
                <a:lnTo>
                  <a:pt x="2406" y="186"/>
                </a:lnTo>
                <a:lnTo>
                  <a:pt x="2427" y="194"/>
                </a:lnTo>
                <a:lnTo>
                  <a:pt x="2435" y="198"/>
                </a:lnTo>
                <a:lnTo>
                  <a:pt x="2442" y="204"/>
                </a:lnTo>
                <a:lnTo>
                  <a:pt x="2448" y="210"/>
                </a:lnTo>
                <a:lnTo>
                  <a:pt x="2453" y="218"/>
                </a:lnTo>
                <a:lnTo>
                  <a:pt x="2455" y="222"/>
                </a:lnTo>
                <a:lnTo>
                  <a:pt x="2456" y="226"/>
                </a:lnTo>
                <a:lnTo>
                  <a:pt x="2459" y="236"/>
                </a:lnTo>
                <a:lnTo>
                  <a:pt x="2460" y="240"/>
                </a:lnTo>
                <a:lnTo>
                  <a:pt x="2461" y="246"/>
                </a:lnTo>
                <a:lnTo>
                  <a:pt x="2461" y="258"/>
                </a:lnTo>
                <a:lnTo>
                  <a:pt x="2461" y="270"/>
                </a:lnTo>
                <a:lnTo>
                  <a:pt x="2459" y="280"/>
                </a:lnTo>
                <a:lnTo>
                  <a:pt x="2457" y="290"/>
                </a:lnTo>
                <a:lnTo>
                  <a:pt x="2454" y="298"/>
                </a:lnTo>
                <a:lnTo>
                  <a:pt x="2451" y="308"/>
                </a:lnTo>
                <a:lnTo>
                  <a:pt x="2446" y="314"/>
                </a:lnTo>
                <a:lnTo>
                  <a:pt x="2441" y="320"/>
                </a:lnTo>
                <a:lnTo>
                  <a:pt x="2436" y="326"/>
                </a:lnTo>
                <a:lnTo>
                  <a:pt x="2430" y="330"/>
                </a:lnTo>
                <a:lnTo>
                  <a:pt x="2423" y="334"/>
                </a:lnTo>
                <a:lnTo>
                  <a:pt x="2416" y="335"/>
                </a:lnTo>
                <a:lnTo>
                  <a:pt x="2409" y="335"/>
                </a:lnTo>
                <a:lnTo>
                  <a:pt x="2398" y="334"/>
                </a:lnTo>
                <a:lnTo>
                  <a:pt x="2388" y="330"/>
                </a:lnTo>
                <a:lnTo>
                  <a:pt x="2383" y="328"/>
                </a:lnTo>
                <a:lnTo>
                  <a:pt x="2379" y="324"/>
                </a:lnTo>
                <a:lnTo>
                  <a:pt x="2371" y="316"/>
                </a:lnTo>
                <a:lnTo>
                  <a:pt x="2365" y="306"/>
                </a:lnTo>
                <a:lnTo>
                  <a:pt x="2363" y="300"/>
                </a:lnTo>
                <a:lnTo>
                  <a:pt x="2360" y="294"/>
                </a:lnTo>
                <a:lnTo>
                  <a:pt x="2359" y="286"/>
                </a:lnTo>
                <a:lnTo>
                  <a:pt x="2357" y="278"/>
                </a:lnTo>
                <a:lnTo>
                  <a:pt x="2356" y="272"/>
                </a:lnTo>
                <a:lnTo>
                  <a:pt x="2355" y="262"/>
                </a:lnTo>
                <a:lnTo>
                  <a:pt x="2387" y="260"/>
                </a:lnTo>
                <a:lnTo>
                  <a:pt x="2388" y="266"/>
                </a:lnTo>
                <a:lnTo>
                  <a:pt x="2390" y="272"/>
                </a:lnTo>
                <a:lnTo>
                  <a:pt x="2392" y="278"/>
                </a:lnTo>
                <a:lnTo>
                  <a:pt x="2395" y="282"/>
                </a:lnTo>
                <a:lnTo>
                  <a:pt x="2397" y="284"/>
                </a:lnTo>
                <a:lnTo>
                  <a:pt x="2401" y="286"/>
                </a:lnTo>
                <a:lnTo>
                  <a:pt x="2405" y="288"/>
                </a:lnTo>
                <a:lnTo>
                  <a:pt x="2409" y="288"/>
                </a:lnTo>
                <a:lnTo>
                  <a:pt x="2413" y="288"/>
                </a:lnTo>
                <a:lnTo>
                  <a:pt x="2417" y="286"/>
                </a:lnTo>
                <a:lnTo>
                  <a:pt x="2420" y="284"/>
                </a:lnTo>
                <a:lnTo>
                  <a:pt x="2423" y="282"/>
                </a:lnTo>
                <a:lnTo>
                  <a:pt x="2425" y="278"/>
                </a:lnTo>
                <a:lnTo>
                  <a:pt x="2427" y="274"/>
                </a:lnTo>
                <a:lnTo>
                  <a:pt x="2428" y="270"/>
                </a:lnTo>
                <a:lnTo>
                  <a:pt x="2428" y="264"/>
                </a:lnTo>
                <a:lnTo>
                  <a:pt x="2428" y="260"/>
                </a:lnTo>
                <a:lnTo>
                  <a:pt x="2427" y="256"/>
                </a:lnTo>
                <a:lnTo>
                  <a:pt x="2426" y="254"/>
                </a:lnTo>
                <a:lnTo>
                  <a:pt x="2424" y="250"/>
                </a:lnTo>
                <a:lnTo>
                  <a:pt x="2422" y="248"/>
                </a:lnTo>
                <a:lnTo>
                  <a:pt x="2419" y="244"/>
                </a:lnTo>
                <a:lnTo>
                  <a:pt x="2413" y="242"/>
                </a:lnTo>
                <a:lnTo>
                  <a:pt x="2392" y="234"/>
                </a:lnTo>
                <a:lnTo>
                  <a:pt x="2384" y="230"/>
                </a:lnTo>
                <a:lnTo>
                  <a:pt x="2378" y="224"/>
                </a:lnTo>
                <a:lnTo>
                  <a:pt x="2372" y="218"/>
                </a:lnTo>
                <a:lnTo>
                  <a:pt x="2369" y="214"/>
                </a:lnTo>
                <a:lnTo>
                  <a:pt x="2367" y="210"/>
                </a:lnTo>
                <a:lnTo>
                  <a:pt x="2363" y="200"/>
                </a:lnTo>
                <a:lnTo>
                  <a:pt x="2360" y="190"/>
                </a:lnTo>
                <a:lnTo>
                  <a:pt x="2360" y="184"/>
                </a:lnTo>
                <a:lnTo>
                  <a:pt x="2359" y="178"/>
                </a:lnTo>
                <a:lnTo>
                  <a:pt x="2358" y="166"/>
                </a:lnTo>
                <a:lnTo>
                  <a:pt x="2359" y="158"/>
                </a:lnTo>
                <a:lnTo>
                  <a:pt x="2359" y="150"/>
                </a:lnTo>
                <a:lnTo>
                  <a:pt x="2360" y="142"/>
                </a:lnTo>
                <a:lnTo>
                  <a:pt x="2362" y="136"/>
                </a:lnTo>
                <a:lnTo>
                  <a:pt x="2364" y="128"/>
                </a:lnTo>
                <a:lnTo>
                  <a:pt x="2366" y="122"/>
                </a:lnTo>
                <a:lnTo>
                  <a:pt x="2369" y="118"/>
                </a:lnTo>
                <a:lnTo>
                  <a:pt x="2372" y="112"/>
                </a:lnTo>
                <a:lnTo>
                  <a:pt x="2376" y="108"/>
                </a:lnTo>
                <a:lnTo>
                  <a:pt x="2379" y="104"/>
                </a:lnTo>
                <a:lnTo>
                  <a:pt x="2384" y="100"/>
                </a:lnTo>
                <a:lnTo>
                  <a:pt x="2388" y="98"/>
                </a:lnTo>
                <a:lnTo>
                  <a:pt x="2393" y="96"/>
                </a:lnTo>
                <a:lnTo>
                  <a:pt x="2398" y="94"/>
                </a:lnTo>
                <a:lnTo>
                  <a:pt x="2403" y="92"/>
                </a:lnTo>
                <a:lnTo>
                  <a:pt x="2408" y="92"/>
                </a:lnTo>
                <a:lnTo>
                  <a:pt x="2419" y="94"/>
                </a:lnTo>
                <a:lnTo>
                  <a:pt x="2428" y="98"/>
                </a:lnTo>
                <a:lnTo>
                  <a:pt x="2433" y="100"/>
                </a:lnTo>
                <a:lnTo>
                  <a:pt x="2436" y="104"/>
                </a:lnTo>
                <a:lnTo>
                  <a:pt x="2440" y="106"/>
                </a:lnTo>
                <a:lnTo>
                  <a:pt x="2444" y="112"/>
                </a:lnTo>
                <a:lnTo>
                  <a:pt x="2447" y="116"/>
                </a:lnTo>
                <a:lnTo>
                  <a:pt x="2449" y="122"/>
                </a:lnTo>
                <a:lnTo>
                  <a:pt x="2452" y="128"/>
                </a:lnTo>
                <a:lnTo>
                  <a:pt x="2454" y="134"/>
                </a:lnTo>
                <a:lnTo>
                  <a:pt x="2457" y="148"/>
                </a:lnTo>
                <a:lnTo>
                  <a:pt x="2458" y="154"/>
                </a:lnTo>
                <a:lnTo>
                  <a:pt x="2459" y="162"/>
                </a:lnTo>
                <a:close/>
                <a:moveTo>
                  <a:pt x="2500" y="66"/>
                </a:moveTo>
                <a:lnTo>
                  <a:pt x="2496" y="64"/>
                </a:lnTo>
                <a:lnTo>
                  <a:pt x="2493" y="62"/>
                </a:lnTo>
                <a:lnTo>
                  <a:pt x="2490" y="60"/>
                </a:lnTo>
                <a:lnTo>
                  <a:pt x="2487" y="56"/>
                </a:lnTo>
                <a:lnTo>
                  <a:pt x="2484" y="50"/>
                </a:lnTo>
                <a:lnTo>
                  <a:pt x="2483" y="44"/>
                </a:lnTo>
                <a:lnTo>
                  <a:pt x="2482" y="38"/>
                </a:lnTo>
                <a:lnTo>
                  <a:pt x="2481" y="32"/>
                </a:lnTo>
                <a:lnTo>
                  <a:pt x="2482" y="26"/>
                </a:lnTo>
                <a:lnTo>
                  <a:pt x="2483" y="20"/>
                </a:lnTo>
                <a:lnTo>
                  <a:pt x="2484" y="14"/>
                </a:lnTo>
                <a:lnTo>
                  <a:pt x="2487" y="8"/>
                </a:lnTo>
                <a:lnTo>
                  <a:pt x="2490" y="4"/>
                </a:lnTo>
                <a:lnTo>
                  <a:pt x="2493" y="2"/>
                </a:lnTo>
                <a:lnTo>
                  <a:pt x="2496" y="0"/>
                </a:lnTo>
                <a:lnTo>
                  <a:pt x="2500" y="0"/>
                </a:lnTo>
                <a:lnTo>
                  <a:pt x="2503" y="0"/>
                </a:lnTo>
                <a:lnTo>
                  <a:pt x="2507" y="2"/>
                </a:lnTo>
                <a:lnTo>
                  <a:pt x="2510" y="4"/>
                </a:lnTo>
                <a:lnTo>
                  <a:pt x="2512" y="8"/>
                </a:lnTo>
                <a:lnTo>
                  <a:pt x="2515" y="14"/>
                </a:lnTo>
                <a:lnTo>
                  <a:pt x="2516" y="20"/>
                </a:lnTo>
                <a:lnTo>
                  <a:pt x="2517" y="26"/>
                </a:lnTo>
                <a:lnTo>
                  <a:pt x="2518" y="32"/>
                </a:lnTo>
                <a:lnTo>
                  <a:pt x="2517" y="38"/>
                </a:lnTo>
                <a:lnTo>
                  <a:pt x="2516" y="44"/>
                </a:lnTo>
                <a:lnTo>
                  <a:pt x="2515" y="50"/>
                </a:lnTo>
                <a:lnTo>
                  <a:pt x="2512" y="56"/>
                </a:lnTo>
                <a:lnTo>
                  <a:pt x="2510" y="60"/>
                </a:lnTo>
                <a:lnTo>
                  <a:pt x="2507" y="62"/>
                </a:lnTo>
                <a:lnTo>
                  <a:pt x="2503" y="64"/>
                </a:lnTo>
                <a:lnTo>
                  <a:pt x="2500" y="66"/>
                </a:lnTo>
                <a:close/>
                <a:moveTo>
                  <a:pt x="2483" y="96"/>
                </a:moveTo>
                <a:lnTo>
                  <a:pt x="2516" y="96"/>
                </a:lnTo>
                <a:lnTo>
                  <a:pt x="2516" y="332"/>
                </a:lnTo>
                <a:lnTo>
                  <a:pt x="2483" y="332"/>
                </a:lnTo>
                <a:lnTo>
                  <a:pt x="2483" y="96"/>
                </a:lnTo>
                <a:close/>
                <a:moveTo>
                  <a:pt x="2604" y="96"/>
                </a:moveTo>
                <a:lnTo>
                  <a:pt x="2604" y="144"/>
                </a:lnTo>
                <a:lnTo>
                  <a:pt x="2582" y="144"/>
                </a:lnTo>
                <a:lnTo>
                  <a:pt x="2582" y="258"/>
                </a:lnTo>
                <a:lnTo>
                  <a:pt x="2582" y="264"/>
                </a:lnTo>
                <a:lnTo>
                  <a:pt x="2583" y="270"/>
                </a:lnTo>
                <a:lnTo>
                  <a:pt x="2584" y="274"/>
                </a:lnTo>
                <a:lnTo>
                  <a:pt x="2585" y="276"/>
                </a:lnTo>
                <a:lnTo>
                  <a:pt x="2587" y="280"/>
                </a:lnTo>
                <a:lnTo>
                  <a:pt x="2589" y="280"/>
                </a:lnTo>
                <a:lnTo>
                  <a:pt x="2591" y="282"/>
                </a:lnTo>
                <a:lnTo>
                  <a:pt x="2593" y="282"/>
                </a:lnTo>
                <a:lnTo>
                  <a:pt x="2598" y="280"/>
                </a:lnTo>
                <a:lnTo>
                  <a:pt x="2601" y="280"/>
                </a:lnTo>
                <a:lnTo>
                  <a:pt x="2607" y="328"/>
                </a:lnTo>
                <a:lnTo>
                  <a:pt x="2600" y="332"/>
                </a:lnTo>
                <a:lnTo>
                  <a:pt x="2595" y="334"/>
                </a:lnTo>
                <a:lnTo>
                  <a:pt x="2589" y="334"/>
                </a:lnTo>
                <a:lnTo>
                  <a:pt x="2584" y="334"/>
                </a:lnTo>
                <a:lnTo>
                  <a:pt x="2580" y="334"/>
                </a:lnTo>
                <a:lnTo>
                  <a:pt x="2573" y="332"/>
                </a:lnTo>
                <a:lnTo>
                  <a:pt x="2566" y="326"/>
                </a:lnTo>
                <a:lnTo>
                  <a:pt x="2563" y="322"/>
                </a:lnTo>
                <a:lnTo>
                  <a:pt x="2560" y="318"/>
                </a:lnTo>
                <a:lnTo>
                  <a:pt x="2556" y="310"/>
                </a:lnTo>
                <a:lnTo>
                  <a:pt x="2554" y="304"/>
                </a:lnTo>
                <a:lnTo>
                  <a:pt x="2552" y="298"/>
                </a:lnTo>
                <a:lnTo>
                  <a:pt x="2551" y="290"/>
                </a:lnTo>
                <a:lnTo>
                  <a:pt x="2550" y="284"/>
                </a:lnTo>
                <a:lnTo>
                  <a:pt x="2550" y="276"/>
                </a:lnTo>
                <a:lnTo>
                  <a:pt x="2550" y="268"/>
                </a:lnTo>
                <a:lnTo>
                  <a:pt x="2550" y="144"/>
                </a:lnTo>
                <a:lnTo>
                  <a:pt x="2533" y="144"/>
                </a:lnTo>
                <a:lnTo>
                  <a:pt x="2533" y="96"/>
                </a:lnTo>
                <a:lnTo>
                  <a:pt x="2550" y="96"/>
                </a:lnTo>
                <a:lnTo>
                  <a:pt x="2550" y="40"/>
                </a:lnTo>
                <a:lnTo>
                  <a:pt x="2582" y="40"/>
                </a:lnTo>
                <a:lnTo>
                  <a:pt x="2582" y="96"/>
                </a:lnTo>
                <a:lnTo>
                  <a:pt x="2604" y="96"/>
                </a:lnTo>
                <a:close/>
                <a:moveTo>
                  <a:pt x="2648" y="419"/>
                </a:moveTo>
                <a:lnTo>
                  <a:pt x="2642" y="419"/>
                </a:lnTo>
                <a:lnTo>
                  <a:pt x="2636" y="417"/>
                </a:lnTo>
                <a:lnTo>
                  <a:pt x="2631" y="415"/>
                </a:lnTo>
                <a:lnTo>
                  <a:pt x="2627" y="411"/>
                </a:lnTo>
                <a:lnTo>
                  <a:pt x="2635" y="363"/>
                </a:lnTo>
                <a:lnTo>
                  <a:pt x="2639" y="365"/>
                </a:lnTo>
                <a:lnTo>
                  <a:pt x="2643" y="367"/>
                </a:lnTo>
                <a:lnTo>
                  <a:pt x="2646" y="367"/>
                </a:lnTo>
                <a:lnTo>
                  <a:pt x="2649" y="365"/>
                </a:lnTo>
                <a:lnTo>
                  <a:pt x="2652" y="363"/>
                </a:lnTo>
                <a:lnTo>
                  <a:pt x="2655" y="359"/>
                </a:lnTo>
                <a:lnTo>
                  <a:pt x="2657" y="355"/>
                </a:lnTo>
                <a:lnTo>
                  <a:pt x="2659" y="347"/>
                </a:lnTo>
                <a:lnTo>
                  <a:pt x="2661" y="337"/>
                </a:lnTo>
                <a:lnTo>
                  <a:pt x="2618" y="96"/>
                </a:lnTo>
                <a:lnTo>
                  <a:pt x="2653" y="96"/>
                </a:lnTo>
                <a:lnTo>
                  <a:pt x="2677" y="268"/>
                </a:lnTo>
                <a:lnTo>
                  <a:pt x="2703" y="96"/>
                </a:lnTo>
                <a:lnTo>
                  <a:pt x="2738" y="96"/>
                </a:lnTo>
                <a:lnTo>
                  <a:pt x="2692" y="355"/>
                </a:lnTo>
                <a:lnTo>
                  <a:pt x="2689" y="369"/>
                </a:lnTo>
                <a:lnTo>
                  <a:pt x="2686" y="381"/>
                </a:lnTo>
                <a:lnTo>
                  <a:pt x="2684" y="387"/>
                </a:lnTo>
                <a:lnTo>
                  <a:pt x="2681" y="393"/>
                </a:lnTo>
                <a:lnTo>
                  <a:pt x="2677" y="401"/>
                </a:lnTo>
                <a:lnTo>
                  <a:pt x="2674" y="405"/>
                </a:lnTo>
                <a:lnTo>
                  <a:pt x="2671" y="409"/>
                </a:lnTo>
                <a:lnTo>
                  <a:pt x="2664" y="415"/>
                </a:lnTo>
                <a:lnTo>
                  <a:pt x="2661" y="417"/>
                </a:lnTo>
                <a:lnTo>
                  <a:pt x="2657" y="417"/>
                </a:lnTo>
                <a:lnTo>
                  <a:pt x="2648" y="419"/>
                </a:lnTo>
                <a:close/>
                <a:moveTo>
                  <a:pt x="1135" y="553"/>
                </a:moveTo>
                <a:lnTo>
                  <a:pt x="1134" y="545"/>
                </a:lnTo>
                <a:lnTo>
                  <a:pt x="1132" y="537"/>
                </a:lnTo>
                <a:lnTo>
                  <a:pt x="1130" y="531"/>
                </a:lnTo>
                <a:lnTo>
                  <a:pt x="1127" y="525"/>
                </a:lnTo>
                <a:lnTo>
                  <a:pt x="1123" y="521"/>
                </a:lnTo>
                <a:lnTo>
                  <a:pt x="1121" y="519"/>
                </a:lnTo>
                <a:lnTo>
                  <a:pt x="1119" y="517"/>
                </a:lnTo>
                <a:lnTo>
                  <a:pt x="1114" y="515"/>
                </a:lnTo>
                <a:lnTo>
                  <a:pt x="1108" y="515"/>
                </a:lnTo>
                <a:lnTo>
                  <a:pt x="1102" y="515"/>
                </a:lnTo>
                <a:lnTo>
                  <a:pt x="1097" y="517"/>
                </a:lnTo>
                <a:lnTo>
                  <a:pt x="1093" y="519"/>
                </a:lnTo>
                <a:lnTo>
                  <a:pt x="1091" y="521"/>
                </a:lnTo>
                <a:lnTo>
                  <a:pt x="1089" y="525"/>
                </a:lnTo>
                <a:lnTo>
                  <a:pt x="1086" y="529"/>
                </a:lnTo>
                <a:lnTo>
                  <a:pt x="1084" y="535"/>
                </a:lnTo>
                <a:lnTo>
                  <a:pt x="1083" y="543"/>
                </a:lnTo>
                <a:lnTo>
                  <a:pt x="1083" y="549"/>
                </a:lnTo>
                <a:lnTo>
                  <a:pt x="1083" y="553"/>
                </a:lnTo>
                <a:lnTo>
                  <a:pt x="1083" y="557"/>
                </a:lnTo>
                <a:lnTo>
                  <a:pt x="1085" y="565"/>
                </a:lnTo>
                <a:lnTo>
                  <a:pt x="1087" y="571"/>
                </a:lnTo>
                <a:lnTo>
                  <a:pt x="1090" y="575"/>
                </a:lnTo>
                <a:lnTo>
                  <a:pt x="1094" y="579"/>
                </a:lnTo>
                <a:lnTo>
                  <a:pt x="1098" y="583"/>
                </a:lnTo>
                <a:lnTo>
                  <a:pt x="1108" y="589"/>
                </a:lnTo>
                <a:lnTo>
                  <a:pt x="1122" y="595"/>
                </a:lnTo>
                <a:lnTo>
                  <a:pt x="1128" y="599"/>
                </a:lnTo>
                <a:lnTo>
                  <a:pt x="1135" y="603"/>
                </a:lnTo>
                <a:lnTo>
                  <a:pt x="1146" y="613"/>
                </a:lnTo>
                <a:lnTo>
                  <a:pt x="1151" y="619"/>
                </a:lnTo>
                <a:lnTo>
                  <a:pt x="1156" y="627"/>
                </a:lnTo>
                <a:lnTo>
                  <a:pt x="1159" y="635"/>
                </a:lnTo>
                <a:lnTo>
                  <a:pt x="1163" y="643"/>
                </a:lnTo>
                <a:lnTo>
                  <a:pt x="1165" y="653"/>
                </a:lnTo>
                <a:lnTo>
                  <a:pt x="1167" y="663"/>
                </a:lnTo>
                <a:lnTo>
                  <a:pt x="1168" y="675"/>
                </a:lnTo>
                <a:lnTo>
                  <a:pt x="1169" y="687"/>
                </a:lnTo>
                <a:lnTo>
                  <a:pt x="1169" y="697"/>
                </a:lnTo>
                <a:lnTo>
                  <a:pt x="1168" y="707"/>
                </a:lnTo>
                <a:lnTo>
                  <a:pt x="1167" y="717"/>
                </a:lnTo>
                <a:lnTo>
                  <a:pt x="1165" y="727"/>
                </a:lnTo>
                <a:lnTo>
                  <a:pt x="1163" y="735"/>
                </a:lnTo>
                <a:lnTo>
                  <a:pt x="1160" y="743"/>
                </a:lnTo>
                <a:lnTo>
                  <a:pt x="1156" y="749"/>
                </a:lnTo>
                <a:lnTo>
                  <a:pt x="1153" y="757"/>
                </a:lnTo>
                <a:lnTo>
                  <a:pt x="1149" y="763"/>
                </a:lnTo>
                <a:lnTo>
                  <a:pt x="1144" y="767"/>
                </a:lnTo>
                <a:lnTo>
                  <a:pt x="1139" y="771"/>
                </a:lnTo>
                <a:lnTo>
                  <a:pt x="1133" y="775"/>
                </a:lnTo>
                <a:lnTo>
                  <a:pt x="1121" y="781"/>
                </a:lnTo>
                <a:lnTo>
                  <a:pt x="1115" y="781"/>
                </a:lnTo>
                <a:lnTo>
                  <a:pt x="1108" y="781"/>
                </a:lnTo>
                <a:lnTo>
                  <a:pt x="1101" y="781"/>
                </a:lnTo>
                <a:lnTo>
                  <a:pt x="1094" y="781"/>
                </a:lnTo>
                <a:lnTo>
                  <a:pt x="1088" y="779"/>
                </a:lnTo>
                <a:lnTo>
                  <a:pt x="1082" y="775"/>
                </a:lnTo>
                <a:lnTo>
                  <a:pt x="1077" y="771"/>
                </a:lnTo>
                <a:lnTo>
                  <a:pt x="1071" y="767"/>
                </a:lnTo>
                <a:lnTo>
                  <a:pt x="1067" y="761"/>
                </a:lnTo>
                <a:lnTo>
                  <a:pt x="1062" y="755"/>
                </a:lnTo>
                <a:lnTo>
                  <a:pt x="1058" y="749"/>
                </a:lnTo>
                <a:lnTo>
                  <a:pt x="1055" y="741"/>
                </a:lnTo>
                <a:lnTo>
                  <a:pt x="1052" y="733"/>
                </a:lnTo>
                <a:lnTo>
                  <a:pt x="1049" y="723"/>
                </a:lnTo>
                <a:lnTo>
                  <a:pt x="1047" y="713"/>
                </a:lnTo>
                <a:lnTo>
                  <a:pt x="1046" y="703"/>
                </a:lnTo>
                <a:lnTo>
                  <a:pt x="1045" y="691"/>
                </a:lnTo>
                <a:lnTo>
                  <a:pt x="1045" y="679"/>
                </a:lnTo>
                <a:lnTo>
                  <a:pt x="1077" y="679"/>
                </a:lnTo>
                <a:lnTo>
                  <a:pt x="1078" y="689"/>
                </a:lnTo>
                <a:lnTo>
                  <a:pt x="1079" y="699"/>
                </a:lnTo>
                <a:lnTo>
                  <a:pt x="1082" y="707"/>
                </a:lnTo>
                <a:lnTo>
                  <a:pt x="1084" y="711"/>
                </a:lnTo>
                <a:lnTo>
                  <a:pt x="1086" y="715"/>
                </a:lnTo>
                <a:lnTo>
                  <a:pt x="1091" y="719"/>
                </a:lnTo>
                <a:lnTo>
                  <a:pt x="1096" y="723"/>
                </a:lnTo>
                <a:lnTo>
                  <a:pt x="1101" y="725"/>
                </a:lnTo>
                <a:lnTo>
                  <a:pt x="1108" y="727"/>
                </a:lnTo>
                <a:lnTo>
                  <a:pt x="1114" y="725"/>
                </a:lnTo>
                <a:lnTo>
                  <a:pt x="1119" y="723"/>
                </a:lnTo>
                <a:lnTo>
                  <a:pt x="1124" y="719"/>
                </a:lnTo>
                <a:lnTo>
                  <a:pt x="1128" y="715"/>
                </a:lnTo>
                <a:lnTo>
                  <a:pt x="1131" y="709"/>
                </a:lnTo>
                <a:lnTo>
                  <a:pt x="1133" y="703"/>
                </a:lnTo>
                <a:lnTo>
                  <a:pt x="1135" y="695"/>
                </a:lnTo>
                <a:lnTo>
                  <a:pt x="1135" y="687"/>
                </a:lnTo>
                <a:lnTo>
                  <a:pt x="1135" y="679"/>
                </a:lnTo>
                <a:lnTo>
                  <a:pt x="1134" y="673"/>
                </a:lnTo>
                <a:lnTo>
                  <a:pt x="1133" y="671"/>
                </a:lnTo>
                <a:lnTo>
                  <a:pt x="1131" y="667"/>
                </a:lnTo>
                <a:lnTo>
                  <a:pt x="1128" y="663"/>
                </a:lnTo>
                <a:lnTo>
                  <a:pt x="1125" y="659"/>
                </a:lnTo>
                <a:lnTo>
                  <a:pt x="1120" y="655"/>
                </a:lnTo>
                <a:lnTo>
                  <a:pt x="1115" y="651"/>
                </a:lnTo>
                <a:lnTo>
                  <a:pt x="1109" y="649"/>
                </a:lnTo>
                <a:lnTo>
                  <a:pt x="1092" y="639"/>
                </a:lnTo>
                <a:lnTo>
                  <a:pt x="1082" y="635"/>
                </a:lnTo>
                <a:lnTo>
                  <a:pt x="1074" y="627"/>
                </a:lnTo>
                <a:lnTo>
                  <a:pt x="1066" y="619"/>
                </a:lnTo>
                <a:lnTo>
                  <a:pt x="1060" y="609"/>
                </a:lnTo>
                <a:lnTo>
                  <a:pt x="1057" y="603"/>
                </a:lnTo>
                <a:lnTo>
                  <a:pt x="1055" y="599"/>
                </a:lnTo>
                <a:lnTo>
                  <a:pt x="1053" y="591"/>
                </a:lnTo>
                <a:lnTo>
                  <a:pt x="1052" y="585"/>
                </a:lnTo>
                <a:lnTo>
                  <a:pt x="1050" y="577"/>
                </a:lnTo>
                <a:lnTo>
                  <a:pt x="1049" y="571"/>
                </a:lnTo>
                <a:lnTo>
                  <a:pt x="1049" y="563"/>
                </a:lnTo>
                <a:lnTo>
                  <a:pt x="1049" y="553"/>
                </a:lnTo>
                <a:lnTo>
                  <a:pt x="1049" y="541"/>
                </a:lnTo>
                <a:lnTo>
                  <a:pt x="1050" y="533"/>
                </a:lnTo>
                <a:lnTo>
                  <a:pt x="1051" y="527"/>
                </a:lnTo>
                <a:lnTo>
                  <a:pt x="1053" y="515"/>
                </a:lnTo>
                <a:lnTo>
                  <a:pt x="1055" y="509"/>
                </a:lnTo>
                <a:lnTo>
                  <a:pt x="1056" y="503"/>
                </a:lnTo>
                <a:lnTo>
                  <a:pt x="1061" y="493"/>
                </a:lnTo>
                <a:lnTo>
                  <a:pt x="1066" y="485"/>
                </a:lnTo>
                <a:lnTo>
                  <a:pt x="1068" y="481"/>
                </a:lnTo>
                <a:lnTo>
                  <a:pt x="1071" y="477"/>
                </a:lnTo>
                <a:lnTo>
                  <a:pt x="1078" y="471"/>
                </a:lnTo>
                <a:lnTo>
                  <a:pt x="1085" y="465"/>
                </a:lnTo>
                <a:lnTo>
                  <a:pt x="1092" y="461"/>
                </a:lnTo>
                <a:lnTo>
                  <a:pt x="1100" y="459"/>
                </a:lnTo>
                <a:lnTo>
                  <a:pt x="1108" y="459"/>
                </a:lnTo>
                <a:lnTo>
                  <a:pt x="1117" y="459"/>
                </a:lnTo>
                <a:lnTo>
                  <a:pt x="1125" y="461"/>
                </a:lnTo>
                <a:lnTo>
                  <a:pt x="1132" y="465"/>
                </a:lnTo>
                <a:lnTo>
                  <a:pt x="1139" y="471"/>
                </a:lnTo>
                <a:lnTo>
                  <a:pt x="1145" y="477"/>
                </a:lnTo>
                <a:lnTo>
                  <a:pt x="1150" y="485"/>
                </a:lnTo>
                <a:lnTo>
                  <a:pt x="1155" y="493"/>
                </a:lnTo>
                <a:lnTo>
                  <a:pt x="1159" y="505"/>
                </a:lnTo>
                <a:lnTo>
                  <a:pt x="1162" y="515"/>
                </a:lnTo>
                <a:lnTo>
                  <a:pt x="1165" y="527"/>
                </a:lnTo>
                <a:lnTo>
                  <a:pt x="1166" y="539"/>
                </a:lnTo>
                <a:lnTo>
                  <a:pt x="1167" y="553"/>
                </a:lnTo>
                <a:lnTo>
                  <a:pt x="1135" y="553"/>
                </a:lnTo>
                <a:close/>
                <a:moveTo>
                  <a:pt x="1245" y="781"/>
                </a:moveTo>
                <a:lnTo>
                  <a:pt x="1236" y="781"/>
                </a:lnTo>
                <a:lnTo>
                  <a:pt x="1232" y="779"/>
                </a:lnTo>
                <a:lnTo>
                  <a:pt x="1228" y="777"/>
                </a:lnTo>
                <a:lnTo>
                  <a:pt x="1221" y="773"/>
                </a:lnTo>
                <a:lnTo>
                  <a:pt x="1214" y="767"/>
                </a:lnTo>
                <a:lnTo>
                  <a:pt x="1208" y="757"/>
                </a:lnTo>
                <a:lnTo>
                  <a:pt x="1205" y="753"/>
                </a:lnTo>
                <a:lnTo>
                  <a:pt x="1202" y="749"/>
                </a:lnTo>
                <a:lnTo>
                  <a:pt x="1200" y="743"/>
                </a:lnTo>
                <a:lnTo>
                  <a:pt x="1198" y="737"/>
                </a:lnTo>
                <a:lnTo>
                  <a:pt x="1196" y="731"/>
                </a:lnTo>
                <a:lnTo>
                  <a:pt x="1194" y="723"/>
                </a:lnTo>
                <a:lnTo>
                  <a:pt x="1192" y="717"/>
                </a:lnTo>
                <a:lnTo>
                  <a:pt x="1191" y="709"/>
                </a:lnTo>
                <a:lnTo>
                  <a:pt x="1189" y="695"/>
                </a:lnTo>
                <a:lnTo>
                  <a:pt x="1187" y="677"/>
                </a:lnTo>
                <a:lnTo>
                  <a:pt x="1187" y="661"/>
                </a:lnTo>
                <a:lnTo>
                  <a:pt x="1187" y="643"/>
                </a:lnTo>
                <a:lnTo>
                  <a:pt x="1189" y="627"/>
                </a:lnTo>
                <a:lnTo>
                  <a:pt x="1190" y="619"/>
                </a:lnTo>
                <a:lnTo>
                  <a:pt x="1191" y="611"/>
                </a:lnTo>
                <a:lnTo>
                  <a:pt x="1194" y="597"/>
                </a:lnTo>
                <a:lnTo>
                  <a:pt x="1198" y="583"/>
                </a:lnTo>
                <a:lnTo>
                  <a:pt x="1202" y="573"/>
                </a:lnTo>
                <a:lnTo>
                  <a:pt x="1208" y="563"/>
                </a:lnTo>
                <a:lnTo>
                  <a:pt x="1214" y="553"/>
                </a:lnTo>
                <a:lnTo>
                  <a:pt x="1217" y="551"/>
                </a:lnTo>
                <a:lnTo>
                  <a:pt x="1221" y="547"/>
                </a:lnTo>
                <a:lnTo>
                  <a:pt x="1228" y="543"/>
                </a:lnTo>
                <a:lnTo>
                  <a:pt x="1232" y="541"/>
                </a:lnTo>
                <a:lnTo>
                  <a:pt x="1236" y="539"/>
                </a:lnTo>
                <a:lnTo>
                  <a:pt x="1245" y="539"/>
                </a:lnTo>
                <a:lnTo>
                  <a:pt x="1252" y="539"/>
                </a:lnTo>
                <a:lnTo>
                  <a:pt x="1259" y="541"/>
                </a:lnTo>
                <a:lnTo>
                  <a:pt x="1266" y="545"/>
                </a:lnTo>
                <a:lnTo>
                  <a:pt x="1272" y="549"/>
                </a:lnTo>
                <a:lnTo>
                  <a:pt x="1277" y="555"/>
                </a:lnTo>
                <a:lnTo>
                  <a:pt x="1282" y="563"/>
                </a:lnTo>
                <a:lnTo>
                  <a:pt x="1286" y="571"/>
                </a:lnTo>
                <a:lnTo>
                  <a:pt x="1290" y="581"/>
                </a:lnTo>
                <a:lnTo>
                  <a:pt x="1293" y="591"/>
                </a:lnTo>
                <a:lnTo>
                  <a:pt x="1295" y="603"/>
                </a:lnTo>
                <a:lnTo>
                  <a:pt x="1297" y="615"/>
                </a:lnTo>
                <a:lnTo>
                  <a:pt x="1297" y="629"/>
                </a:lnTo>
                <a:lnTo>
                  <a:pt x="1267" y="629"/>
                </a:lnTo>
                <a:lnTo>
                  <a:pt x="1266" y="621"/>
                </a:lnTo>
                <a:lnTo>
                  <a:pt x="1264" y="613"/>
                </a:lnTo>
                <a:lnTo>
                  <a:pt x="1262" y="607"/>
                </a:lnTo>
                <a:lnTo>
                  <a:pt x="1260" y="601"/>
                </a:lnTo>
                <a:lnTo>
                  <a:pt x="1257" y="595"/>
                </a:lnTo>
                <a:lnTo>
                  <a:pt x="1253" y="593"/>
                </a:lnTo>
                <a:lnTo>
                  <a:pt x="1249" y="591"/>
                </a:lnTo>
                <a:lnTo>
                  <a:pt x="1245" y="589"/>
                </a:lnTo>
                <a:lnTo>
                  <a:pt x="1240" y="591"/>
                </a:lnTo>
                <a:lnTo>
                  <a:pt x="1235" y="595"/>
                </a:lnTo>
                <a:lnTo>
                  <a:pt x="1231" y="599"/>
                </a:lnTo>
                <a:lnTo>
                  <a:pt x="1227" y="607"/>
                </a:lnTo>
                <a:lnTo>
                  <a:pt x="1225" y="613"/>
                </a:lnTo>
                <a:lnTo>
                  <a:pt x="1224" y="617"/>
                </a:lnTo>
                <a:lnTo>
                  <a:pt x="1222" y="629"/>
                </a:lnTo>
                <a:lnTo>
                  <a:pt x="1220" y="643"/>
                </a:lnTo>
                <a:lnTo>
                  <a:pt x="1220" y="659"/>
                </a:lnTo>
                <a:lnTo>
                  <a:pt x="1220" y="675"/>
                </a:lnTo>
                <a:lnTo>
                  <a:pt x="1222" y="689"/>
                </a:lnTo>
                <a:lnTo>
                  <a:pt x="1223" y="695"/>
                </a:lnTo>
                <a:lnTo>
                  <a:pt x="1224" y="701"/>
                </a:lnTo>
                <a:lnTo>
                  <a:pt x="1225" y="707"/>
                </a:lnTo>
                <a:lnTo>
                  <a:pt x="1227" y="711"/>
                </a:lnTo>
                <a:lnTo>
                  <a:pt x="1231" y="719"/>
                </a:lnTo>
                <a:lnTo>
                  <a:pt x="1233" y="723"/>
                </a:lnTo>
                <a:lnTo>
                  <a:pt x="1235" y="725"/>
                </a:lnTo>
                <a:lnTo>
                  <a:pt x="1240" y="729"/>
                </a:lnTo>
                <a:lnTo>
                  <a:pt x="1242" y="729"/>
                </a:lnTo>
                <a:lnTo>
                  <a:pt x="1245" y="731"/>
                </a:lnTo>
                <a:lnTo>
                  <a:pt x="1249" y="729"/>
                </a:lnTo>
                <a:lnTo>
                  <a:pt x="1253" y="727"/>
                </a:lnTo>
                <a:lnTo>
                  <a:pt x="1256" y="725"/>
                </a:lnTo>
                <a:lnTo>
                  <a:pt x="1259" y="719"/>
                </a:lnTo>
                <a:lnTo>
                  <a:pt x="1262" y="715"/>
                </a:lnTo>
                <a:lnTo>
                  <a:pt x="1264" y="707"/>
                </a:lnTo>
                <a:lnTo>
                  <a:pt x="1266" y="699"/>
                </a:lnTo>
                <a:lnTo>
                  <a:pt x="1267" y="691"/>
                </a:lnTo>
                <a:lnTo>
                  <a:pt x="1297" y="691"/>
                </a:lnTo>
                <a:lnTo>
                  <a:pt x="1297" y="703"/>
                </a:lnTo>
                <a:lnTo>
                  <a:pt x="1295" y="717"/>
                </a:lnTo>
                <a:lnTo>
                  <a:pt x="1294" y="723"/>
                </a:lnTo>
                <a:lnTo>
                  <a:pt x="1293" y="727"/>
                </a:lnTo>
                <a:lnTo>
                  <a:pt x="1292" y="733"/>
                </a:lnTo>
                <a:lnTo>
                  <a:pt x="1290" y="739"/>
                </a:lnTo>
                <a:lnTo>
                  <a:pt x="1287" y="749"/>
                </a:lnTo>
                <a:lnTo>
                  <a:pt x="1282" y="757"/>
                </a:lnTo>
                <a:lnTo>
                  <a:pt x="1277" y="765"/>
                </a:lnTo>
                <a:lnTo>
                  <a:pt x="1272" y="771"/>
                </a:lnTo>
                <a:lnTo>
                  <a:pt x="1266" y="775"/>
                </a:lnTo>
                <a:lnTo>
                  <a:pt x="1259" y="779"/>
                </a:lnTo>
                <a:lnTo>
                  <a:pt x="1252" y="781"/>
                </a:lnTo>
                <a:lnTo>
                  <a:pt x="1245" y="781"/>
                </a:lnTo>
                <a:close/>
                <a:moveTo>
                  <a:pt x="1353" y="641"/>
                </a:moveTo>
                <a:lnTo>
                  <a:pt x="1353" y="777"/>
                </a:lnTo>
                <a:lnTo>
                  <a:pt x="1319" y="777"/>
                </a:lnTo>
                <a:lnTo>
                  <a:pt x="1319" y="463"/>
                </a:lnTo>
                <a:lnTo>
                  <a:pt x="1352" y="463"/>
                </a:lnTo>
                <a:lnTo>
                  <a:pt x="1352" y="583"/>
                </a:lnTo>
                <a:lnTo>
                  <a:pt x="1355" y="573"/>
                </a:lnTo>
                <a:lnTo>
                  <a:pt x="1358" y="565"/>
                </a:lnTo>
                <a:lnTo>
                  <a:pt x="1362" y="557"/>
                </a:lnTo>
                <a:lnTo>
                  <a:pt x="1366" y="551"/>
                </a:lnTo>
                <a:lnTo>
                  <a:pt x="1371" y="545"/>
                </a:lnTo>
                <a:lnTo>
                  <a:pt x="1376" y="541"/>
                </a:lnTo>
                <a:lnTo>
                  <a:pt x="1382" y="539"/>
                </a:lnTo>
                <a:lnTo>
                  <a:pt x="1389" y="539"/>
                </a:lnTo>
                <a:lnTo>
                  <a:pt x="1397" y="541"/>
                </a:lnTo>
                <a:lnTo>
                  <a:pt x="1401" y="541"/>
                </a:lnTo>
                <a:lnTo>
                  <a:pt x="1405" y="545"/>
                </a:lnTo>
                <a:lnTo>
                  <a:pt x="1409" y="547"/>
                </a:lnTo>
                <a:lnTo>
                  <a:pt x="1412" y="551"/>
                </a:lnTo>
                <a:lnTo>
                  <a:pt x="1415" y="557"/>
                </a:lnTo>
                <a:lnTo>
                  <a:pt x="1418" y="563"/>
                </a:lnTo>
                <a:lnTo>
                  <a:pt x="1421" y="569"/>
                </a:lnTo>
                <a:lnTo>
                  <a:pt x="1423" y="575"/>
                </a:lnTo>
                <a:lnTo>
                  <a:pt x="1425" y="583"/>
                </a:lnTo>
                <a:lnTo>
                  <a:pt x="1427" y="591"/>
                </a:lnTo>
                <a:lnTo>
                  <a:pt x="1428" y="599"/>
                </a:lnTo>
                <a:lnTo>
                  <a:pt x="1429" y="607"/>
                </a:lnTo>
                <a:lnTo>
                  <a:pt x="1429" y="617"/>
                </a:lnTo>
                <a:lnTo>
                  <a:pt x="1429" y="627"/>
                </a:lnTo>
                <a:lnTo>
                  <a:pt x="1429" y="777"/>
                </a:lnTo>
                <a:lnTo>
                  <a:pt x="1397" y="777"/>
                </a:lnTo>
                <a:lnTo>
                  <a:pt x="1397" y="639"/>
                </a:lnTo>
                <a:lnTo>
                  <a:pt x="1396" y="629"/>
                </a:lnTo>
                <a:lnTo>
                  <a:pt x="1395" y="619"/>
                </a:lnTo>
                <a:lnTo>
                  <a:pt x="1394" y="611"/>
                </a:lnTo>
                <a:lnTo>
                  <a:pt x="1391" y="605"/>
                </a:lnTo>
                <a:lnTo>
                  <a:pt x="1388" y="599"/>
                </a:lnTo>
                <a:lnTo>
                  <a:pt x="1384" y="595"/>
                </a:lnTo>
                <a:lnTo>
                  <a:pt x="1380" y="593"/>
                </a:lnTo>
                <a:lnTo>
                  <a:pt x="1376" y="593"/>
                </a:lnTo>
                <a:lnTo>
                  <a:pt x="1371" y="593"/>
                </a:lnTo>
                <a:lnTo>
                  <a:pt x="1366" y="595"/>
                </a:lnTo>
                <a:lnTo>
                  <a:pt x="1363" y="599"/>
                </a:lnTo>
                <a:lnTo>
                  <a:pt x="1359" y="605"/>
                </a:lnTo>
                <a:lnTo>
                  <a:pt x="1356" y="613"/>
                </a:lnTo>
                <a:lnTo>
                  <a:pt x="1354" y="621"/>
                </a:lnTo>
                <a:lnTo>
                  <a:pt x="1353" y="631"/>
                </a:lnTo>
                <a:lnTo>
                  <a:pt x="1353" y="641"/>
                </a:lnTo>
                <a:close/>
                <a:moveTo>
                  <a:pt x="1509" y="781"/>
                </a:moveTo>
                <a:lnTo>
                  <a:pt x="1500" y="781"/>
                </a:lnTo>
                <a:lnTo>
                  <a:pt x="1496" y="779"/>
                </a:lnTo>
                <a:lnTo>
                  <a:pt x="1492" y="779"/>
                </a:lnTo>
                <a:lnTo>
                  <a:pt x="1485" y="773"/>
                </a:lnTo>
                <a:lnTo>
                  <a:pt x="1478" y="767"/>
                </a:lnTo>
                <a:lnTo>
                  <a:pt x="1472" y="759"/>
                </a:lnTo>
                <a:lnTo>
                  <a:pt x="1466" y="749"/>
                </a:lnTo>
                <a:lnTo>
                  <a:pt x="1462" y="737"/>
                </a:lnTo>
                <a:lnTo>
                  <a:pt x="1458" y="723"/>
                </a:lnTo>
                <a:lnTo>
                  <a:pt x="1455" y="709"/>
                </a:lnTo>
                <a:lnTo>
                  <a:pt x="1452" y="695"/>
                </a:lnTo>
                <a:lnTo>
                  <a:pt x="1451" y="677"/>
                </a:lnTo>
                <a:lnTo>
                  <a:pt x="1451" y="661"/>
                </a:lnTo>
                <a:lnTo>
                  <a:pt x="1451" y="643"/>
                </a:lnTo>
                <a:lnTo>
                  <a:pt x="1452" y="627"/>
                </a:lnTo>
                <a:lnTo>
                  <a:pt x="1453" y="619"/>
                </a:lnTo>
                <a:lnTo>
                  <a:pt x="1455" y="611"/>
                </a:lnTo>
                <a:lnTo>
                  <a:pt x="1458" y="597"/>
                </a:lnTo>
                <a:lnTo>
                  <a:pt x="1462" y="583"/>
                </a:lnTo>
                <a:lnTo>
                  <a:pt x="1466" y="573"/>
                </a:lnTo>
                <a:lnTo>
                  <a:pt x="1472" y="563"/>
                </a:lnTo>
                <a:lnTo>
                  <a:pt x="1478" y="553"/>
                </a:lnTo>
                <a:lnTo>
                  <a:pt x="1481" y="551"/>
                </a:lnTo>
                <a:lnTo>
                  <a:pt x="1485" y="547"/>
                </a:lnTo>
                <a:lnTo>
                  <a:pt x="1492" y="543"/>
                </a:lnTo>
                <a:lnTo>
                  <a:pt x="1496" y="541"/>
                </a:lnTo>
                <a:lnTo>
                  <a:pt x="1500" y="539"/>
                </a:lnTo>
                <a:lnTo>
                  <a:pt x="1509" y="539"/>
                </a:lnTo>
                <a:lnTo>
                  <a:pt x="1517" y="539"/>
                </a:lnTo>
                <a:lnTo>
                  <a:pt x="1521" y="541"/>
                </a:lnTo>
                <a:lnTo>
                  <a:pt x="1525" y="543"/>
                </a:lnTo>
                <a:lnTo>
                  <a:pt x="1533" y="547"/>
                </a:lnTo>
                <a:lnTo>
                  <a:pt x="1539" y="553"/>
                </a:lnTo>
                <a:lnTo>
                  <a:pt x="1546" y="563"/>
                </a:lnTo>
                <a:lnTo>
                  <a:pt x="1551" y="573"/>
                </a:lnTo>
                <a:lnTo>
                  <a:pt x="1556" y="583"/>
                </a:lnTo>
                <a:lnTo>
                  <a:pt x="1560" y="597"/>
                </a:lnTo>
                <a:lnTo>
                  <a:pt x="1561" y="603"/>
                </a:lnTo>
                <a:lnTo>
                  <a:pt x="1563" y="611"/>
                </a:lnTo>
                <a:lnTo>
                  <a:pt x="1565" y="627"/>
                </a:lnTo>
                <a:lnTo>
                  <a:pt x="1566" y="643"/>
                </a:lnTo>
                <a:lnTo>
                  <a:pt x="1567" y="661"/>
                </a:lnTo>
                <a:lnTo>
                  <a:pt x="1566" y="677"/>
                </a:lnTo>
                <a:lnTo>
                  <a:pt x="1565" y="695"/>
                </a:lnTo>
                <a:lnTo>
                  <a:pt x="1564" y="703"/>
                </a:lnTo>
                <a:lnTo>
                  <a:pt x="1563" y="709"/>
                </a:lnTo>
                <a:lnTo>
                  <a:pt x="1560" y="723"/>
                </a:lnTo>
                <a:lnTo>
                  <a:pt x="1556" y="737"/>
                </a:lnTo>
                <a:lnTo>
                  <a:pt x="1551" y="749"/>
                </a:lnTo>
                <a:lnTo>
                  <a:pt x="1546" y="759"/>
                </a:lnTo>
                <a:lnTo>
                  <a:pt x="1539" y="767"/>
                </a:lnTo>
                <a:lnTo>
                  <a:pt x="1536" y="771"/>
                </a:lnTo>
                <a:lnTo>
                  <a:pt x="1533" y="773"/>
                </a:lnTo>
                <a:lnTo>
                  <a:pt x="1525" y="779"/>
                </a:lnTo>
                <a:lnTo>
                  <a:pt x="1521" y="779"/>
                </a:lnTo>
                <a:lnTo>
                  <a:pt x="1517" y="781"/>
                </a:lnTo>
                <a:lnTo>
                  <a:pt x="1509" y="781"/>
                </a:lnTo>
                <a:close/>
                <a:moveTo>
                  <a:pt x="1509" y="731"/>
                </a:moveTo>
                <a:lnTo>
                  <a:pt x="1514" y="729"/>
                </a:lnTo>
                <a:lnTo>
                  <a:pt x="1517" y="729"/>
                </a:lnTo>
                <a:lnTo>
                  <a:pt x="1519" y="727"/>
                </a:lnTo>
                <a:lnTo>
                  <a:pt x="1522" y="723"/>
                </a:lnTo>
                <a:lnTo>
                  <a:pt x="1524" y="719"/>
                </a:lnTo>
                <a:lnTo>
                  <a:pt x="1525" y="715"/>
                </a:lnTo>
                <a:lnTo>
                  <a:pt x="1527" y="711"/>
                </a:lnTo>
                <a:lnTo>
                  <a:pt x="1530" y="701"/>
                </a:lnTo>
                <a:lnTo>
                  <a:pt x="1532" y="689"/>
                </a:lnTo>
                <a:lnTo>
                  <a:pt x="1533" y="675"/>
                </a:lnTo>
                <a:lnTo>
                  <a:pt x="1533" y="659"/>
                </a:lnTo>
                <a:lnTo>
                  <a:pt x="1533" y="645"/>
                </a:lnTo>
                <a:lnTo>
                  <a:pt x="1532" y="631"/>
                </a:lnTo>
                <a:lnTo>
                  <a:pt x="1530" y="619"/>
                </a:lnTo>
                <a:lnTo>
                  <a:pt x="1527" y="609"/>
                </a:lnTo>
                <a:lnTo>
                  <a:pt x="1525" y="603"/>
                </a:lnTo>
                <a:lnTo>
                  <a:pt x="1524" y="599"/>
                </a:lnTo>
                <a:lnTo>
                  <a:pt x="1519" y="593"/>
                </a:lnTo>
                <a:lnTo>
                  <a:pt x="1514" y="589"/>
                </a:lnTo>
                <a:lnTo>
                  <a:pt x="1509" y="589"/>
                </a:lnTo>
                <a:lnTo>
                  <a:pt x="1503" y="589"/>
                </a:lnTo>
                <a:lnTo>
                  <a:pt x="1500" y="591"/>
                </a:lnTo>
                <a:lnTo>
                  <a:pt x="1498" y="593"/>
                </a:lnTo>
                <a:lnTo>
                  <a:pt x="1496" y="597"/>
                </a:lnTo>
                <a:lnTo>
                  <a:pt x="1494" y="599"/>
                </a:lnTo>
                <a:lnTo>
                  <a:pt x="1492" y="603"/>
                </a:lnTo>
                <a:lnTo>
                  <a:pt x="1490" y="609"/>
                </a:lnTo>
                <a:lnTo>
                  <a:pt x="1487" y="619"/>
                </a:lnTo>
                <a:lnTo>
                  <a:pt x="1485" y="631"/>
                </a:lnTo>
                <a:lnTo>
                  <a:pt x="1484" y="645"/>
                </a:lnTo>
                <a:lnTo>
                  <a:pt x="1484" y="659"/>
                </a:lnTo>
                <a:lnTo>
                  <a:pt x="1484" y="675"/>
                </a:lnTo>
                <a:lnTo>
                  <a:pt x="1485" y="689"/>
                </a:lnTo>
                <a:lnTo>
                  <a:pt x="1487" y="701"/>
                </a:lnTo>
                <a:lnTo>
                  <a:pt x="1490" y="711"/>
                </a:lnTo>
                <a:lnTo>
                  <a:pt x="1491" y="713"/>
                </a:lnTo>
                <a:lnTo>
                  <a:pt x="1492" y="715"/>
                </a:lnTo>
                <a:lnTo>
                  <a:pt x="1494" y="719"/>
                </a:lnTo>
                <a:lnTo>
                  <a:pt x="1498" y="727"/>
                </a:lnTo>
                <a:lnTo>
                  <a:pt x="1503" y="729"/>
                </a:lnTo>
                <a:lnTo>
                  <a:pt x="1509" y="731"/>
                </a:lnTo>
                <a:close/>
                <a:moveTo>
                  <a:pt x="1641" y="781"/>
                </a:moveTo>
                <a:lnTo>
                  <a:pt x="1632" y="781"/>
                </a:lnTo>
                <a:lnTo>
                  <a:pt x="1628" y="779"/>
                </a:lnTo>
                <a:lnTo>
                  <a:pt x="1624" y="779"/>
                </a:lnTo>
                <a:lnTo>
                  <a:pt x="1617" y="773"/>
                </a:lnTo>
                <a:lnTo>
                  <a:pt x="1610" y="767"/>
                </a:lnTo>
                <a:lnTo>
                  <a:pt x="1604" y="759"/>
                </a:lnTo>
                <a:lnTo>
                  <a:pt x="1599" y="749"/>
                </a:lnTo>
                <a:lnTo>
                  <a:pt x="1594" y="737"/>
                </a:lnTo>
                <a:lnTo>
                  <a:pt x="1590" y="723"/>
                </a:lnTo>
                <a:lnTo>
                  <a:pt x="1587" y="709"/>
                </a:lnTo>
                <a:lnTo>
                  <a:pt x="1585" y="695"/>
                </a:lnTo>
                <a:lnTo>
                  <a:pt x="1583" y="677"/>
                </a:lnTo>
                <a:lnTo>
                  <a:pt x="1583" y="661"/>
                </a:lnTo>
                <a:lnTo>
                  <a:pt x="1583" y="643"/>
                </a:lnTo>
                <a:lnTo>
                  <a:pt x="1585" y="627"/>
                </a:lnTo>
                <a:lnTo>
                  <a:pt x="1586" y="619"/>
                </a:lnTo>
                <a:lnTo>
                  <a:pt x="1587" y="611"/>
                </a:lnTo>
                <a:lnTo>
                  <a:pt x="1590" y="597"/>
                </a:lnTo>
                <a:lnTo>
                  <a:pt x="1594" y="583"/>
                </a:lnTo>
                <a:lnTo>
                  <a:pt x="1599" y="573"/>
                </a:lnTo>
                <a:lnTo>
                  <a:pt x="1604" y="563"/>
                </a:lnTo>
                <a:lnTo>
                  <a:pt x="1610" y="553"/>
                </a:lnTo>
                <a:lnTo>
                  <a:pt x="1613" y="551"/>
                </a:lnTo>
                <a:lnTo>
                  <a:pt x="1617" y="547"/>
                </a:lnTo>
                <a:lnTo>
                  <a:pt x="1624" y="543"/>
                </a:lnTo>
                <a:lnTo>
                  <a:pt x="1628" y="541"/>
                </a:lnTo>
                <a:lnTo>
                  <a:pt x="1632" y="539"/>
                </a:lnTo>
                <a:lnTo>
                  <a:pt x="1641" y="539"/>
                </a:lnTo>
                <a:lnTo>
                  <a:pt x="1650" y="539"/>
                </a:lnTo>
                <a:lnTo>
                  <a:pt x="1654" y="541"/>
                </a:lnTo>
                <a:lnTo>
                  <a:pt x="1658" y="543"/>
                </a:lnTo>
                <a:lnTo>
                  <a:pt x="1665" y="547"/>
                </a:lnTo>
                <a:lnTo>
                  <a:pt x="1672" y="553"/>
                </a:lnTo>
                <a:lnTo>
                  <a:pt x="1678" y="563"/>
                </a:lnTo>
                <a:lnTo>
                  <a:pt x="1683" y="573"/>
                </a:lnTo>
                <a:lnTo>
                  <a:pt x="1688" y="583"/>
                </a:lnTo>
                <a:lnTo>
                  <a:pt x="1692" y="597"/>
                </a:lnTo>
                <a:lnTo>
                  <a:pt x="1694" y="603"/>
                </a:lnTo>
                <a:lnTo>
                  <a:pt x="1695" y="611"/>
                </a:lnTo>
                <a:lnTo>
                  <a:pt x="1697" y="627"/>
                </a:lnTo>
                <a:lnTo>
                  <a:pt x="1699" y="643"/>
                </a:lnTo>
                <a:lnTo>
                  <a:pt x="1699" y="661"/>
                </a:lnTo>
                <a:lnTo>
                  <a:pt x="1699" y="677"/>
                </a:lnTo>
                <a:lnTo>
                  <a:pt x="1697" y="695"/>
                </a:lnTo>
                <a:lnTo>
                  <a:pt x="1696" y="703"/>
                </a:lnTo>
                <a:lnTo>
                  <a:pt x="1695" y="709"/>
                </a:lnTo>
                <a:lnTo>
                  <a:pt x="1692" y="723"/>
                </a:lnTo>
                <a:lnTo>
                  <a:pt x="1688" y="737"/>
                </a:lnTo>
                <a:lnTo>
                  <a:pt x="1683" y="749"/>
                </a:lnTo>
                <a:lnTo>
                  <a:pt x="1678" y="759"/>
                </a:lnTo>
                <a:lnTo>
                  <a:pt x="1672" y="767"/>
                </a:lnTo>
                <a:lnTo>
                  <a:pt x="1669" y="771"/>
                </a:lnTo>
                <a:lnTo>
                  <a:pt x="1665" y="773"/>
                </a:lnTo>
                <a:lnTo>
                  <a:pt x="1658" y="779"/>
                </a:lnTo>
                <a:lnTo>
                  <a:pt x="1654" y="779"/>
                </a:lnTo>
                <a:lnTo>
                  <a:pt x="1650" y="781"/>
                </a:lnTo>
                <a:lnTo>
                  <a:pt x="1641" y="781"/>
                </a:lnTo>
                <a:close/>
                <a:moveTo>
                  <a:pt x="1641" y="731"/>
                </a:moveTo>
                <a:lnTo>
                  <a:pt x="1647" y="729"/>
                </a:lnTo>
                <a:lnTo>
                  <a:pt x="1649" y="729"/>
                </a:lnTo>
                <a:lnTo>
                  <a:pt x="1652" y="727"/>
                </a:lnTo>
                <a:lnTo>
                  <a:pt x="1654" y="723"/>
                </a:lnTo>
                <a:lnTo>
                  <a:pt x="1656" y="719"/>
                </a:lnTo>
                <a:lnTo>
                  <a:pt x="1658" y="715"/>
                </a:lnTo>
                <a:lnTo>
                  <a:pt x="1660" y="711"/>
                </a:lnTo>
                <a:lnTo>
                  <a:pt x="1662" y="701"/>
                </a:lnTo>
                <a:lnTo>
                  <a:pt x="1664" y="689"/>
                </a:lnTo>
                <a:lnTo>
                  <a:pt x="1665" y="675"/>
                </a:lnTo>
                <a:lnTo>
                  <a:pt x="1666" y="659"/>
                </a:lnTo>
                <a:lnTo>
                  <a:pt x="1665" y="645"/>
                </a:lnTo>
                <a:lnTo>
                  <a:pt x="1664" y="631"/>
                </a:lnTo>
                <a:lnTo>
                  <a:pt x="1662" y="619"/>
                </a:lnTo>
                <a:lnTo>
                  <a:pt x="1660" y="609"/>
                </a:lnTo>
                <a:lnTo>
                  <a:pt x="1658" y="603"/>
                </a:lnTo>
                <a:lnTo>
                  <a:pt x="1656" y="599"/>
                </a:lnTo>
                <a:lnTo>
                  <a:pt x="1652" y="593"/>
                </a:lnTo>
                <a:lnTo>
                  <a:pt x="1647" y="589"/>
                </a:lnTo>
                <a:lnTo>
                  <a:pt x="1641" y="589"/>
                </a:lnTo>
                <a:lnTo>
                  <a:pt x="1635" y="589"/>
                </a:lnTo>
                <a:lnTo>
                  <a:pt x="1633" y="591"/>
                </a:lnTo>
                <a:lnTo>
                  <a:pt x="1630" y="593"/>
                </a:lnTo>
                <a:lnTo>
                  <a:pt x="1628" y="597"/>
                </a:lnTo>
                <a:lnTo>
                  <a:pt x="1626" y="599"/>
                </a:lnTo>
                <a:lnTo>
                  <a:pt x="1624" y="603"/>
                </a:lnTo>
                <a:lnTo>
                  <a:pt x="1623" y="609"/>
                </a:lnTo>
                <a:lnTo>
                  <a:pt x="1620" y="619"/>
                </a:lnTo>
                <a:lnTo>
                  <a:pt x="1618" y="631"/>
                </a:lnTo>
                <a:lnTo>
                  <a:pt x="1617" y="645"/>
                </a:lnTo>
                <a:lnTo>
                  <a:pt x="1616" y="659"/>
                </a:lnTo>
                <a:lnTo>
                  <a:pt x="1617" y="675"/>
                </a:lnTo>
                <a:lnTo>
                  <a:pt x="1618" y="689"/>
                </a:lnTo>
                <a:lnTo>
                  <a:pt x="1620" y="701"/>
                </a:lnTo>
                <a:lnTo>
                  <a:pt x="1623" y="711"/>
                </a:lnTo>
                <a:lnTo>
                  <a:pt x="1623" y="713"/>
                </a:lnTo>
                <a:lnTo>
                  <a:pt x="1624" y="715"/>
                </a:lnTo>
                <a:lnTo>
                  <a:pt x="1626" y="719"/>
                </a:lnTo>
                <a:lnTo>
                  <a:pt x="1630" y="727"/>
                </a:lnTo>
                <a:lnTo>
                  <a:pt x="1635" y="729"/>
                </a:lnTo>
                <a:lnTo>
                  <a:pt x="1641" y="731"/>
                </a:lnTo>
                <a:close/>
                <a:moveTo>
                  <a:pt x="1755" y="777"/>
                </a:moveTo>
                <a:lnTo>
                  <a:pt x="1721" y="777"/>
                </a:lnTo>
                <a:lnTo>
                  <a:pt x="1721" y="463"/>
                </a:lnTo>
                <a:lnTo>
                  <a:pt x="1755" y="463"/>
                </a:lnTo>
                <a:lnTo>
                  <a:pt x="1755" y="777"/>
                </a:lnTo>
                <a:close/>
                <a:moveTo>
                  <a:pt x="1884" y="781"/>
                </a:moveTo>
                <a:lnTo>
                  <a:pt x="1876" y="781"/>
                </a:lnTo>
                <a:lnTo>
                  <a:pt x="1872" y="779"/>
                </a:lnTo>
                <a:lnTo>
                  <a:pt x="1868" y="779"/>
                </a:lnTo>
                <a:lnTo>
                  <a:pt x="1860" y="773"/>
                </a:lnTo>
                <a:lnTo>
                  <a:pt x="1853" y="767"/>
                </a:lnTo>
                <a:lnTo>
                  <a:pt x="1847" y="759"/>
                </a:lnTo>
                <a:lnTo>
                  <a:pt x="1842" y="749"/>
                </a:lnTo>
                <a:lnTo>
                  <a:pt x="1837" y="737"/>
                </a:lnTo>
                <a:lnTo>
                  <a:pt x="1833" y="723"/>
                </a:lnTo>
                <a:lnTo>
                  <a:pt x="1830" y="709"/>
                </a:lnTo>
                <a:lnTo>
                  <a:pt x="1828" y="695"/>
                </a:lnTo>
                <a:lnTo>
                  <a:pt x="1827" y="677"/>
                </a:lnTo>
                <a:lnTo>
                  <a:pt x="1826" y="661"/>
                </a:lnTo>
                <a:lnTo>
                  <a:pt x="1827" y="643"/>
                </a:lnTo>
                <a:lnTo>
                  <a:pt x="1828" y="627"/>
                </a:lnTo>
                <a:lnTo>
                  <a:pt x="1829" y="619"/>
                </a:lnTo>
                <a:lnTo>
                  <a:pt x="1830" y="611"/>
                </a:lnTo>
                <a:lnTo>
                  <a:pt x="1833" y="597"/>
                </a:lnTo>
                <a:lnTo>
                  <a:pt x="1837" y="583"/>
                </a:lnTo>
                <a:lnTo>
                  <a:pt x="1842" y="573"/>
                </a:lnTo>
                <a:lnTo>
                  <a:pt x="1847" y="563"/>
                </a:lnTo>
                <a:lnTo>
                  <a:pt x="1853" y="553"/>
                </a:lnTo>
                <a:lnTo>
                  <a:pt x="1857" y="551"/>
                </a:lnTo>
                <a:lnTo>
                  <a:pt x="1860" y="547"/>
                </a:lnTo>
                <a:lnTo>
                  <a:pt x="1868" y="543"/>
                </a:lnTo>
                <a:lnTo>
                  <a:pt x="1872" y="541"/>
                </a:lnTo>
                <a:lnTo>
                  <a:pt x="1876" y="539"/>
                </a:lnTo>
                <a:lnTo>
                  <a:pt x="1884" y="539"/>
                </a:lnTo>
                <a:lnTo>
                  <a:pt x="1893" y="539"/>
                </a:lnTo>
                <a:lnTo>
                  <a:pt x="1897" y="541"/>
                </a:lnTo>
                <a:lnTo>
                  <a:pt x="1901" y="543"/>
                </a:lnTo>
                <a:lnTo>
                  <a:pt x="1908" y="547"/>
                </a:lnTo>
                <a:lnTo>
                  <a:pt x="1915" y="553"/>
                </a:lnTo>
                <a:lnTo>
                  <a:pt x="1921" y="563"/>
                </a:lnTo>
                <a:lnTo>
                  <a:pt x="1927" y="573"/>
                </a:lnTo>
                <a:lnTo>
                  <a:pt x="1931" y="583"/>
                </a:lnTo>
                <a:lnTo>
                  <a:pt x="1935" y="597"/>
                </a:lnTo>
                <a:lnTo>
                  <a:pt x="1937" y="603"/>
                </a:lnTo>
                <a:lnTo>
                  <a:pt x="1938" y="611"/>
                </a:lnTo>
                <a:lnTo>
                  <a:pt x="1940" y="627"/>
                </a:lnTo>
                <a:lnTo>
                  <a:pt x="1942" y="643"/>
                </a:lnTo>
                <a:lnTo>
                  <a:pt x="1942" y="661"/>
                </a:lnTo>
                <a:lnTo>
                  <a:pt x="1942" y="677"/>
                </a:lnTo>
                <a:lnTo>
                  <a:pt x="1940" y="695"/>
                </a:lnTo>
                <a:lnTo>
                  <a:pt x="1939" y="703"/>
                </a:lnTo>
                <a:lnTo>
                  <a:pt x="1938" y="709"/>
                </a:lnTo>
                <a:lnTo>
                  <a:pt x="1935" y="723"/>
                </a:lnTo>
                <a:lnTo>
                  <a:pt x="1931" y="737"/>
                </a:lnTo>
                <a:lnTo>
                  <a:pt x="1927" y="749"/>
                </a:lnTo>
                <a:lnTo>
                  <a:pt x="1921" y="759"/>
                </a:lnTo>
                <a:lnTo>
                  <a:pt x="1915" y="767"/>
                </a:lnTo>
                <a:lnTo>
                  <a:pt x="1912" y="771"/>
                </a:lnTo>
                <a:lnTo>
                  <a:pt x="1908" y="773"/>
                </a:lnTo>
                <a:lnTo>
                  <a:pt x="1901" y="779"/>
                </a:lnTo>
                <a:lnTo>
                  <a:pt x="1897" y="779"/>
                </a:lnTo>
                <a:lnTo>
                  <a:pt x="1893" y="781"/>
                </a:lnTo>
                <a:lnTo>
                  <a:pt x="1884" y="781"/>
                </a:lnTo>
                <a:close/>
                <a:moveTo>
                  <a:pt x="1884" y="731"/>
                </a:moveTo>
                <a:lnTo>
                  <a:pt x="1890" y="729"/>
                </a:lnTo>
                <a:lnTo>
                  <a:pt x="1893" y="729"/>
                </a:lnTo>
                <a:lnTo>
                  <a:pt x="1895" y="727"/>
                </a:lnTo>
                <a:lnTo>
                  <a:pt x="1897" y="723"/>
                </a:lnTo>
                <a:lnTo>
                  <a:pt x="1899" y="719"/>
                </a:lnTo>
                <a:lnTo>
                  <a:pt x="1901" y="715"/>
                </a:lnTo>
                <a:lnTo>
                  <a:pt x="1903" y="711"/>
                </a:lnTo>
                <a:lnTo>
                  <a:pt x="1906" y="701"/>
                </a:lnTo>
                <a:lnTo>
                  <a:pt x="1907" y="689"/>
                </a:lnTo>
                <a:lnTo>
                  <a:pt x="1909" y="675"/>
                </a:lnTo>
                <a:lnTo>
                  <a:pt x="1909" y="659"/>
                </a:lnTo>
                <a:lnTo>
                  <a:pt x="1909" y="645"/>
                </a:lnTo>
                <a:lnTo>
                  <a:pt x="1907" y="631"/>
                </a:lnTo>
                <a:lnTo>
                  <a:pt x="1906" y="619"/>
                </a:lnTo>
                <a:lnTo>
                  <a:pt x="1903" y="609"/>
                </a:lnTo>
                <a:lnTo>
                  <a:pt x="1901" y="603"/>
                </a:lnTo>
                <a:lnTo>
                  <a:pt x="1899" y="599"/>
                </a:lnTo>
                <a:lnTo>
                  <a:pt x="1895" y="593"/>
                </a:lnTo>
                <a:lnTo>
                  <a:pt x="1890" y="589"/>
                </a:lnTo>
                <a:lnTo>
                  <a:pt x="1884" y="589"/>
                </a:lnTo>
                <a:lnTo>
                  <a:pt x="1879" y="589"/>
                </a:lnTo>
                <a:lnTo>
                  <a:pt x="1876" y="591"/>
                </a:lnTo>
                <a:lnTo>
                  <a:pt x="1874" y="593"/>
                </a:lnTo>
                <a:lnTo>
                  <a:pt x="1871" y="597"/>
                </a:lnTo>
                <a:lnTo>
                  <a:pt x="1869" y="599"/>
                </a:lnTo>
                <a:lnTo>
                  <a:pt x="1867" y="603"/>
                </a:lnTo>
                <a:lnTo>
                  <a:pt x="1866" y="609"/>
                </a:lnTo>
                <a:lnTo>
                  <a:pt x="1863" y="619"/>
                </a:lnTo>
                <a:lnTo>
                  <a:pt x="1861" y="631"/>
                </a:lnTo>
                <a:lnTo>
                  <a:pt x="1860" y="645"/>
                </a:lnTo>
                <a:lnTo>
                  <a:pt x="1859" y="659"/>
                </a:lnTo>
                <a:lnTo>
                  <a:pt x="1860" y="675"/>
                </a:lnTo>
                <a:lnTo>
                  <a:pt x="1861" y="689"/>
                </a:lnTo>
                <a:lnTo>
                  <a:pt x="1863" y="701"/>
                </a:lnTo>
                <a:lnTo>
                  <a:pt x="1866" y="711"/>
                </a:lnTo>
                <a:lnTo>
                  <a:pt x="1867" y="713"/>
                </a:lnTo>
                <a:lnTo>
                  <a:pt x="1867" y="715"/>
                </a:lnTo>
                <a:lnTo>
                  <a:pt x="1869" y="719"/>
                </a:lnTo>
                <a:lnTo>
                  <a:pt x="1874" y="727"/>
                </a:lnTo>
                <a:lnTo>
                  <a:pt x="1879" y="729"/>
                </a:lnTo>
                <a:lnTo>
                  <a:pt x="1884" y="731"/>
                </a:lnTo>
                <a:close/>
                <a:moveTo>
                  <a:pt x="2025" y="541"/>
                </a:moveTo>
                <a:lnTo>
                  <a:pt x="2025" y="591"/>
                </a:lnTo>
                <a:lnTo>
                  <a:pt x="2002" y="591"/>
                </a:lnTo>
                <a:lnTo>
                  <a:pt x="2002" y="777"/>
                </a:lnTo>
                <a:lnTo>
                  <a:pt x="1969" y="777"/>
                </a:lnTo>
                <a:lnTo>
                  <a:pt x="1969" y="591"/>
                </a:lnTo>
                <a:lnTo>
                  <a:pt x="1953" y="591"/>
                </a:lnTo>
                <a:lnTo>
                  <a:pt x="1953" y="541"/>
                </a:lnTo>
                <a:lnTo>
                  <a:pt x="1969" y="541"/>
                </a:lnTo>
                <a:lnTo>
                  <a:pt x="1969" y="525"/>
                </a:lnTo>
                <a:lnTo>
                  <a:pt x="1970" y="515"/>
                </a:lnTo>
                <a:lnTo>
                  <a:pt x="1970" y="507"/>
                </a:lnTo>
                <a:lnTo>
                  <a:pt x="1972" y="491"/>
                </a:lnTo>
                <a:lnTo>
                  <a:pt x="1974" y="485"/>
                </a:lnTo>
                <a:lnTo>
                  <a:pt x="1976" y="477"/>
                </a:lnTo>
                <a:lnTo>
                  <a:pt x="1978" y="473"/>
                </a:lnTo>
                <a:lnTo>
                  <a:pt x="1980" y="467"/>
                </a:lnTo>
                <a:lnTo>
                  <a:pt x="1986" y="459"/>
                </a:lnTo>
                <a:lnTo>
                  <a:pt x="1988" y="457"/>
                </a:lnTo>
                <a:lnTo>
                  <a:pt x="1989" y="455"/>
                </a:lnTo>
                <a:lnTo>
                  <a:pt x="1993" y="453"/>
                </a:lnTo>
                <a:lnTo>
                  <a:pt x="1996" y="451"/>
                </a:lnTo>
                <a:lnTo>
                  <a:pt x="2000" y="449"/>
                </a:lnTo>
                <a:lnTo>
                  <a:pt x="2004" y="449"/>
                </a:lnTo>
                <a:lnTo>
                  <a:pt x="2008" y="449"/>
                </a:lnTo>
                <a:lnTo>
                  <a:pt x="2015" y="449"/>
                </a:lnTo>
                <a:lnTo>
                  <a:pt x="2022" y="451"/>
                </a:lnTo>
                <a:lnTo>
                  <a:pt x="2031" y="455"/>
                </a:lnTo>
                <a:lnTo>
                  <a:pt x="2025" y="503"/>
                </a:lnTo>
                <a:lnTo>
                  <a:pt x="2021" y="501"/>
                </a:lnTo>
                <a:lnTo>
                  <a:pt x="2015" y="501"/>
                </a:lnTo>
                <a:lnTo>
                  <a:pt x="2011" y="501"/>
                </a:lnTo>
                <a:lnTo>
                  <a:pt x="2009" y="503"/>
                </a:lnTo>
                <a:lnTo>
                  <a:pt x="2006" y="505"/>
                </a:lnTo>
                <a:lnTo>
                  <a:pt x="2005" y="507"/>
                </a:lnTo>
                <a:lnTo>
                  <a:pt x="2004" y="511"/>
                </a:lnTo>
                <a:lnTo>
                  <a:pt x="2003" y="515"/>
                </a:lnTo>
                <a:lnTo>
                  <a:pt x="2002" y="521"/>
                </a:lnTo>
                <a:lnTo>
                  <a:pt x="2002" y="525"/>
                </a:lnTo>
                <a:lnTo>
                  <a:pt x="2002" y="541"/>
                </a:lnTo>
                <a:lnTo>
                  <a:pt x="2025" y="541"/>
                </a:lnTo>
                <a:close/>
                <a:moveTo>
                  <a:pt x="2096" y="777"/>
                </a:moveTo>
                <a:lnTo>
                  <a:pt x="2096" y="463"/>
                </a:lnTo>
                <a:lnTo>
                  <a:pt x="2203" y="463"/>
                </a:lnTo>
                <a:lnTo>
                  <a:pt x="2203" y="517"/>
                </a:lnTo>
                <a:lnTo>
                  <a:pt x="2130" y="517"/>
                </a:lnTo>
                <a:lnTo>
                  <a:pt x="2130" y="593"/>
                </a:lnTo>
                <a:lnTo>
                  <a:pt x="2197" y="593"/>
                </a:lnTo>
                <a:lnTo>
                  <a:pt x="2197" y="647"/>
                </a:lnTo>
                <a:lnTo>
                  <a:pt x="2130" y="647"/>
                </a:lnTo>
                <a:lnTo>
                  <a:pt x="2130" y="723"/>
                </a:lnTo>
                <a:lnTo>
                  <a:pt x="2203" y="723"/>
                </a:lnTo>
                <a:lnTo>
                  <a:pt x="2203" y="777"/>
                </a:lnTo>
                <a:lnTo>
                  <a:pt x="2096" y="777"/>
                </a:lnTo>
                <a:close/>
                <a:moveTo>
                  <a:pt x="2262" y="777"/>
                </a:moveTo>
                <a:lnTo>
                  <a:pt x="2230" y="777"/>
                </a:lnTo>
                <a:lnTo>
                  <a:pt x="2230" y="463"/>
                </a:lnTo>
                <a:lnTo>
                  <a:pt x="2262" y="463"/>
                </a:lnTo>
                <a:lnTo>
                  <a:pt x="2262" y="777"/>
                </a:lnTo>
                <a:close/>
                <a:moveTo>
                  <a:pt x="2343" y="781"/>
                </a:moveTo>
                <a:lnTo>
                  <a:pt x="2334" y="781"/>
                </a:lnTo>
                <a:lnTo>
                  <a:pt x="2330" y="779"/>
                </a:lnTo>
                <a:lnTo>
                  <a:pt x="2326" y="779"/>
                </a:lnTo>
                <a:lnTo>
                  <a:pt x="2319" y="773"/>
                </a:lnTo>
                <a:lnTo>
                  <a:pt x="2312" y="767"/>
                </a:lnTo>
                <a:lnTo>
                  <a:pt x="2305" y="759"/>
                </a:lnTo>
                <a:lnTo>
                  <a:pt x="2300" y="749"/>
                </a:lnTo>
                <a:lnTo>
                  <a:pt x="2295" y="737"/>
                </a:lnTo>
                <a:lnTo>
                  <a:pt x="2291" y="725"/>
                </a:lnTo>
                <a:lnTo>
                  <a:pt x="2288" y="711"/>
                </a:lnTo>
                <a:lnTo>
                  <a:pt x="2286" y="695"/>
                </a:lnTo>
                <a:lnTo>
                  <a:pt x="2285" y="679"/>
                </a:lnTo>
                <a:lnTo>
                  <a:pt x="2284" y="661"/>
                </a:lnTo>
                <a:lnTo>
                  <a:pt x="2285" y="643"/>
                </a:lnTo>
                <a:lnTo>
                  <a:pt x="2286" y="627"/>
                </a:lnTo>
                <a:lnTo>
                  <a:pt x="2287" y="619"/>
                </a:lnTo>
                <a:lnTo>
                  <a:pt x="2288" y="611"/>
                </a:lnTo>
                <a:lnTo>
                  <a:pt x="2291" y="597"/>
                </a:lnTo>
                <a:lnTo>
                  <a:pt x="2295" y="583"/>
                </a:lnTo>
                <a:lnTo>
                  <a:pt x="2300" y="573"/>
                </a:lnTo>
                <a:lnTo>
                  <a:pt x="2305" y="563"/>
                </a:lnTo>
                <a:lnTo>
                  <a:pt x="2311" y="553"/>
                </a:lnTo>
                <a:lnTo>
                  <a:pt x="2315" y="551"/>
                </a:lnTo>
                <a:lnTo>
                  <a:pt x="2318" y="547"/>
                </a:lnTo>
                <a:lnTo>
                  <a:pt x="2325" y="543"/>
                </a:lnTo>
                <a:lnTo>
                  <a:pt x="2333" y="539"/>
                </a:lnTo>
                <a:lnTo>
                  <a:pt x="2342" y="539"/>
                </a:lnTo>
                <a:lnTo>
                  <a:pt x="2349" y="539"/>
                </a:lnTo>
                <a:lnTo>
                  <a:pt x="2356" y="541"/>
                </a:lnTo>
                <a:lnTo>
                  <a:pt x="2363" y="545"/>
                </a:lnTo>
                <a:lnTo>
                  <a:pt x="2370" y="551"/>
                </a:lnTo>
                <a:lnTo>
                  <a:pt x="2376" y="559"/>
                </a:lnTo>
                <a:lnTo>
                  <a:pt x="2381" y="569"/>
                </a:lnTo>
                <a:lnTo>
                  <a:pt x="2386" y="579"/>
                </a:lnTo>
                <a:lnTo>
                  <a:pt x="2390" y="591"/>
                </a:lnTo>
                <a:lnTo>
                  <a:pt x="2393" y="605"/>
                </a:lnTo>
                <a:lnTo>
                  <a:pt x="2394" y="613"/>
                </a:lnTo>
                <a:lnTo>
                  <a:pt x="2395" y="621"/>
                </a:lnTo>
                <a:lnTo>
                  <a:pt x="2397" y="639"/>
                </a:lnTo>
                <a:lnTo>
                  <a:pt x="2397" y="659"/>
                </a:lnTo>
                <a:lnTo>
                  <a:pt x="2397" y="677"/>
                </a:lnTo>
                <a:lnTo>
                  <a:pt x="2317" y="677"/>
                </a:lnTo>
                <a:lnTo>
                  <a:pt x="2317" y="689"/>
                </a:lnTo>
                <a:lnTo>
                  <a:pt x="2319" y="699"/>
                </a:lnTo>
                <a:lnTo>
                  <a:pt x="2320" y="705"/>
                </a:lnTo>
                <a:lnTo>
                  <a:pt x="2321" y="709"/>
                </a:lnTo>
                <a:lnTo>
                  <a:pt x="2324" y="717"/>
                </a:lnTo>
                <a:lnTo>
                  <a:pt x="2326" y="721"/>
                </a:lnTo>
                <a:lnTo>
                  <a:pt x="2328" y="725"/>
                </a:lnTo>
                <a:lnTo>
                  <a:pt x="2332" y="729"/>
                </a:lnTo>
                <a:lnTo>
                  <a:pt x="2335" y="731"/>
                </a:lnTo>
                <a:lnTo>
                  <a:pt x="2338" y="733"/>
                </a:lnTo>
                <a:lnTo>
                  <a:pt x="2343" y="733"/>
                </a:lnTo>
                <a:lnTo>
                  <a:pt x="2351" y="731"/>
                </a:lnTo>
                <a:lnTo>
                  <a:pt x="2354" y="729"/>
                </a:lnTo>
                <a:lnTo>
                  <a:pt x="2358" y="727"/>
                </a:lnTo>
                <a:lnTo>
                  <a:pt x="2360" y="723"/>
                </a:lnTo>
                <a:lnTo>
                  <a:pt x="2363" y="717"/>
                </a:lnTo>
                <a:lnTo>
                  <a:pt x="2365" y="713"/>
                </a:lnTo>
                <a:lnTo>
                  <a:pt x="2366" y="705"/>
                </a:lnTo>
                <a:lnTo>
                  <a:pt x="2396" y="709"/>
                </a:lnTo>
                <a:lnTo>
                  <a:pt x="2395" y="717"/>
                </a:lnTo>
                <a:lnTo>
                  <a:pt x="2394" y="725"/>
                </a:lnTo>
                <a:lnTo>
                  <a:pt x="2392" y="733"/>
                </a:lnTo>
                <a:lnTo>
                  <a:pt x="2390" y="739"/>
                </a:lnTo>
                <a:lnTo>
                  <a:pt x="2385" y="751"/>
                </a:lnTo>
                <a:lnTo>
                  <a:pt x="2382" y="757"/>
                </a:lnTo>
                <a:lnTo>
                  <a:pt x="2379" y="763"/>
                </a:lnTo>
                <a:lnTo>
                  <a:pt x="2375" y="767"/>
                </a:lnTo>
                <a:lnTo>
                  <a:pt x="2371" y="771"/>
                </a:lnTo>
                <a:lnTo>
                  <a:pt x="2367" y="775"/>
                </a:lnTo>
                <a:lnTo>
                  <a:pt x="2363" y="777"/>
                </a:lnTo>
                <a:lnTo>
                  <a:pt x="2358" y="779"/>
                </a:lnTo>
                <a:lnTo>
                  <a:pt x="2353" y="781"/>
                </a:lnTo>
                <a:lnTo>
                  <a:pt x="2348" y="781"/>
                </a:lnTo>
                <a:lnTo>
                  <a:pt x="2343" y="781"/>
                </a:lnTo>
                <a:close/>
                <a:moveTo>
                  <a:pt x="2317" y="635"/>
                </a:moveTo>
                <a:lnTo>
                  <a:pt x="2366" y="635"/>
                </a:lnTo>
                <a:lnTo>
                  <a:pt x="2366" y="625"/>
                </a:lnTo>
                <a:lnTo>
                  <a:pt x="2364" y="617"/>
                </a:lnTo>
                <a:lnTo>
                  <a:pt x="2362" y="609"/>
                </a:lnTo>
                <a:lnTo>
                  <a:pt x="2359" y="601"/>
                </a:lnTo>
                <a:lnTo>
                  <a:pt x="2358" y="597"/>
                </a:lnTo>
                <a:lnTo>
                  <a:pt x="2356" y="595"/>
                </a:lnTo>
                <a:lnTo>
                  <a:pt x="2352" y="591"/>
                </a:lnTo>
                <a:lnTo>
                  <a:pt x="2347" y="589"/>
                </a:lnTo>
                <a:lnTo>
                  <a:pt x="2342" y="587"/>
                </a:lnTo>
                <a:lnTo>
                  <a:pt x="2337" y="589"/>
                </a:lnTo>
                <a:lnTo>
                  <a:pt x="2332" y="591"/>
                </a:lnTo>
                <a:lnTo>
                  <a:pt x="2330" y="593"/>
                </a:lnTo>
                <a:lnTo>
                  <a:pt x="2328" y="595"/>
                </a:lnTo>
                <a:lnTo>
                  <a:pt x="2324" y="601"/>
                </a:lnTo>
                <a:lnTo>
                  <a:pt x="2321" y="609"/>
                </a:lnTo>
                <a:lnTo>
                  <a:pt x="2319" y="617"/>
                </a:lnTo>
                <a:lnTo>
                  <a:pt x="2317" y="625"/>
                </a:lnTo>
                <a:lnTo>
                  <a:pt x="2317" y="635"/>
                </a:lnTo>
                <a:close/>
                <a:moveTo>
                  <a:pt x="2472" y="781"/>
                </a:moveTo>
                <a:lnTo>
                  <a:pt x="2463" y="781"/>
                </a:lnTo>
                <a:lnTo>
                  <a:pt x="2459" y="779"/>
                </a:lnTo>
                <a:lnTo>
                  <a:pt x="2455" y="777"/>
                </a:lnTo>
                <a:lnTo>
                  <a:pt x="2448" y="773"/>
                </a:lnTo>
                <a:lnTo>
                  <a:pt x="2441" y="767"/>
                </a:lnTo>
                <a:lnTo>
                  <a:pt x="2435" y="757"/>
                </a:lnTo>
                <a:lnTo>
                  <a:pt x="2432" y="753"/>
                </a:lnTo>
                <a:lnTo>
                  <a:pt x="2429" y="749"/>
                </a:lnTo>
                <a:lnTo>
                  <a:pt x="2427" y="743"/>
                </a:lnTo>
                <a:lnTo>
                  <a:pt x="2425" y="737"/>
                </a:lnTo>
                <a:lnTo>
                  <a:pt x="2423" y="731"/>
                </a:lnTo>
                <a:lnTo>
                  <a:pt x="2421" y="723"/>
                </a:lnTo>
                <a:lnTo>
                  <a:pt x="2419" y="717"/>
                </a:lnTo>
                <a:lnTo>
                  <a:pt x="2418" y="709"/>
                </a:lnTo>
                <a:lnTo>
                  <a:pt x="2416" y="695"/>
                </a:lnTo>
                <a:lnTo>
                  <a:pt x="2414" y="677"/>
                </a:lnTo>
                <a:lnTo>
                  <a:pt x="2414" y="661"/>
                </a:lnTo>
                <a:lnTo>
                  <a:pt x="2414" y="643"/>
                </a:lnTo>
                <a:lnTo>
                  <a:pt x="2416" y="627"/>
                </a:lnTo>
                <a:lnTo>
                  <a:pt x="2417" y="619"/>
                </a:lnTo>
                <a:lnTo>
                  <a:pt x="2418" y="611"/>
                </a:lnTo>
                <a:lnTo>
                  <a:pt x="2421" y="597"/>
                </a:lnTo>
                <a:lnTo>
                  <a:pt x="2425" y="583"/>
                </a:lnTo>
                <a:lnTo>
                  <a:pt x="2429" y="573"/>
                </a:lnTo>
                <a:lnTo>
                  <a:pt x="2435" y="563"/>
                </a:lnTo>
                <a:lnTo>
                  <a:pt x="2441" y="553"/>
                </a:lnTo>
                <a:lnTo>
                  <a:pt x="2444" y="551"/>
                </a:lnTo>
                <a:lnTo>
                  <a:pt x="2448" y="547"/>
                </a:lnTo>
                <a:lnTo>
                  <a:pt x="2455" y="543"/>
                </a:lnTo>
                <a:lnTo>
                  <a:pt x="2459" y="541"/>
                </a:lnTo>
                <a:lnTo>
                  <a:pt x="2463" y="539"/>
                </a:lnTo>
                <a:lnTo>
                  <a:pt x="2472" y="539"/>
                </a:lnTo>
                <a:lnTo>
                  <a:pt x="2479" y="539"/>
                </a:lnTo>
                <a:lnTo>
                  <a:pt x="2486" y="541"/>
                </a:lnTo>
                <a:lnTo>
                  <a:pt x="2494" y="545"/>
                </a:lnTo>
                <a:lnTo>
                  <a:pt x="2500" y="549"/>
                </a:lnTo>
                <a:lnTo>
                  <a:pt x="2505" y="555"/>
                </a:lnTo>
                <a:lnTo>
                  <a:pt x="2510" y="563"/>
                </a:lnTo>
                <a:lnTo>
                  <a:pt x="2514" y="571"/>
                </a:lnTo>
                <a:lnTo>
                  <a:pt x="2518" y="581"/>
                </a:lnTo>
                <a:lnTo>
                  <a:pt x="2521" y="591"/>
                </a:lnTo>
                <a:lnTo>
                  <a:pt x="2523" y="603"/>
                </a:lnTo>
                <a:lnTo>
                  <a:pt x="2525" y="615"/>
                </a:lnTo>
                <a:lnTo>
                  <a:pt x="2526" y="629"/>
                </a:lnTo>
                <a:lnTo>
                  <a:pt x="2495" y="629"/>
                </a:lnTo>
                <a:lnTo>
                  <a:pt x="2494" y="621"/>
                </a:lnTo>
                <a:lnTo>
                  <a:pt x="2492" y="613"/>
                </a:lnTo>
                <a:lnTo>
                  <a:pt x="2490" y="607"/>
                </a:lnTo>
                <a:lnTo>
                  <a:pt x="2487" y="601"/>
                </a:lnTo>
                <a:lnTo>
                  <a:pt x="2484" y="595"/>
                </a:lnTo>
                <a:lnTo>
                  <a:pt x="2480" y="593"/>
                </a:lnTo>
                <a:lnTo>
                  <a:pt x="2477" y="591"/>
                </a:lnTo>
                <a:lnTo>
                  <a:pt x="2472" y="589"/>
                </a:lnTo>
                <a:lnTo>
                  <a:pt x="2467" y="591"/>
                </a:lnTo>
                <a:lnTo>
                  <a:pt x="2462" y="595"/>
                </a:lnTo>
                <a:lnTo>
                  <a:pt x="2458" y="599"/>
                </a:lnTo>
                <a:lnTo>
                  <a:pt x="2454" y="607"/>
                </a:lnTo>
                <a:lnTo>
                  <a:pt x="2452" y="613"/>
                </a:lnTo>
                <a:lnTo>
                  <a:pt x="2451" y="617"/>
                </a:lnTo>
                <a:lnTo>
                  <a:pt x="2449" y="629"/>
                </a:lnTo>
                <a:lnTo>
                  <a:pt x="2448" y="643"/>
                </a:lnTo>
                <a:lnTo>
                  <a:pt x="2447" y="659"/>
                </a:lnTo>
                <a:lnTo>
                  <a:pt x="2448" y="675"/>
                </a:lnTo>
                <a:lnTo>
                  <a:pt x="2449" y="689"/>
                </a:lnTo>
                <a:lnTo>
                  <a:pt x="2450" y="695"/>
                </a:lnTo>
                <a:lnTo>
                  <a:pt x="2451" y="701"/>
                </a:lnTo>
                <a:lnTo>
                  <a:pt x="2452" y="707"/>
                </a:lnTo>
                <a:lnTo>
                  <a:pt x="2454" y="711"/>
                </a:lnTo>
                <a:lnTo>
                  <a:pt x="2458" y="719"/>
                </a:lnTo>
                <a:lnTo>
                  <a:pt x="2460" y="723"/>
                </a:lnTo>
                <a:lnTo>
                  <a:pt x="2462" y="725"/>
                </a:lnTo>
                <a:lnTo>
                  <a:pt x="2467" y="729"/>
                </a:lnTo>
                <a:lnTo>
                  <a:pt x="2469" y="729"/>
                </a:lnTo>
                <a:lnTo>
                  <a:pt x="2472" y="731"/>
                </a:lnTo>
                <a:lnTo>
                  <a:pt x="2476" y="729"/>
                </a:lnTo>
                <a:lnTo>
                  <a:pt x="2480" y="727"/>
                </a:lnTo>
                <a:lnTo>
                  <a:pt x="2483" y="725"/>
                </a:lnTo>
                <a:lnTo>
                  <a:pt x="2486" y="719"/>
                </a:lnTo>
                <a:lnTo>
                  <a:pt x="2490" y="715"/>
                </a:lnTo>
                <a:lnTo>
                  <a:pt x="2492" y="707"/>
                </a:lnTo>
                <a:lnTo>
                  <a:pt x="2494" y="699"/>
                </a:lnTo>
                <a:lnTo>
                  <a:pt x="2495" y="691"/>
                </a:lnTo>
                <a:lnTo>
                  <a:pt x="2526" y="691"/>
                </a:lnTo>
                <a:lnTo>
                  <a:pt x="2525" y="703"/>
                </a:lnTo>
                <a:lnTo>
                  <a:pt x="2523" y="717"/>
                </a:lnTo>
                <a:lnTo>
                  <a:pt x="2522" y="723"/>
                </a:lnTo>
                <a:lnTo>
                  <a:pt x="2521" y="727"/>
                </a:lnTo>
                <a:lnTo>
                  <a:pt x="2520" y="733"/>
                </a:lnTo>
                <a:lnTo>
                  <a:pt x="2518" y="739"/>
                </a:lnTo>
                <a:lnTo>
                  <a:pt x="2515" y="749"/>
                </a:lnTo>
                <a:lnTo>
                  <a:pt x="2510" y="757"/>
                </a:lnTo>
                <a:lnTo>
                  <a:pt x="2506" y="765"/>
                </a:lnTo>
                <a:lnTo>
                  <a:pt x="2500" y="771"/>
                </a:lnTo>
                <a:lnTo>
                  <a:pt x="2494" y="775"/>
                </a:lnTo>
                <a:lnTo>
                  <a:pt x="2487" y="779"/>
                </a:lnTo>
                <a:lnTo>
                  <a:pt x="2479" y="781"/>
                </a:lnTo>
                <a:lnTo>
                  <a:pt x="2472" y="781"/>
                </a:lnTo>
                <a:close/>
                <a:moveTo>
                  <a:pt x="2609" y="541"/>
                </a:moveTo>
                <a:lnTo>
                  <a:pt x="2609" y="591"/>
                </a:lnTo>
                <a:lnTo>
                  <a:pt x="2587" y="591"/>
                </a:lnTo>
                <a:lnTo>
                  <a:pt x="2587" y="705"/>
                </a:lnTo>
                <a:lnTo>
                  <a:pt x="2587" y="711"/>
                </a:lnTo>
                <a:lnTo>
                  <a:pt x="2588" y="717"/>
                </a:lnTo>
                <a:lnTo>
                  <a:pt x="2589" y="721"/>
                </a:lnTo>
                <a:lnTo>
                  <a:pt x="2590" y="723"/>
                </a:lnTo>
                <a:lnTo>
                  <a:pt x="2592" y="725"/>
                </a:lnTo>
                <a:lnTo>
                  <a:pt x="2594" y="727"/>
                </a:lnTo>
                <a:lnTo>
                  <a:pt x="2596" y="727"/>
                </a:lnTo>
                <a:lnTo>
                  <a:pt x="2598" y="727"/>
                </a:lnTo>
                <a:lnTo>
                  <a:pt x="2603" y="727"/>
                </a:lnTo>
                <a:lnTo>
                  <a:pt x="2606" y="725"/>
                </a:lnTo>
                <a:lnTo>
                  <a:pt x="2611" y="775"/>
                </a:lnTo>
                <a:lnTo>
                  <a:pt x="2604" y="777"/>
                </a:lnTo>
                <a:lnTo>
                  <a:pt x="2600" y="779"/>
                </a:lnTo>
                <a:lnTo>
                  <a:pt x="2594" y="781"/>
                </a:lnTo>
                <a:lnTo>
                  <a:pt x="2589" y="781"/>
                </a:lnTo>
                <a:lnTo>
                  <a:pt x="2585" y="781"/>
                </a:lnTo>
                <a:lnTo>
                  <a:pt x="2578" y="777"/>
                </a:lnTo>
                <a:lnTo>
                  <a:pt x="2571" y="773"/>
                </a:lnTo>
                <a:lnTo>
                  <a:pt x="2568" y="769"/>
                </a:lnTo>
                <a:lnTo>
                  <a:pt x="2565" y="765"/>
                </a:lnTo>
                <a:lnTo>
                  <a:pt x="2560" y="755"/>
                </a:lnTo>
                <a:lnTo>
                  <a:pt x="2559" y="749"/>
                </a:lnTo>
                <a:lnTo>
                  <a:pt x="2557" y="743"/>
                </a:lnTo>
                <a:lnTo>
                  <a:pt x="2556" y="737"/>
                </a:lnTo>
                <a:lnTo>
                  <a:pt x="2555" y="729"/>
                </a:lnTo>
                <a:lnTo>
                  <a:pt x="2555" y="721"/>
                </a:lnTo>
                <a:lnTo>
                  <a:pt x="2554" y="713"/>
                </a:lnTo>
                <a:lnTo>
                  <a:pt x="2554" y="591"/>
                </a:lnTo>
                <a:lnTo>
                  <a:pt x="2538" y="591"/>
                </a:lnTo>
                <a:lnTo>
                  <a:pt x="2538" y="541"/>
                </a:lnTo>
                <a:lnTo>
                  <a:pt x="2554" y="541"/>
                </a:lnTo>
                <a:lnTo>
                  <a:pt x="2554" y="485"/>
                </a:lnTo>
                <a:lnTo>
                  <a:pt x="2587" y="485"/>
                </a:lnTo>
                <a:lnTo>
                  <a:pt x="2587" y="541"/>
                </a:lnTo>
                <a:lnTo>
                  <a:pt x="2609" y="541"/>
                </a:lnTo>
                <a:close/>
                <a:moveTo>
                  <a:pt x="2630" y="777"/>
                </a:moveTo>
                <a:lnTo>
                  <a:pt x="2630" y="541"/>
                </a:lnTo>
                <a:lnTo>
                  <a:pt x="2662" y="541"/>
                </a:lnTo>
                <a:lnTo>
                  <a:pt x="2662" y="583"/>
                </a:lnTo>
                <a:lnTo>
                  <a:pt x="2665" y="573"/>
                </a:lnTo>
                <a:lnTo>
                  <a:pt x="2668" y="563"/>
                </a:lnTo>
                <a:lnTo>
                  <a:pt x="2671" y="555"/>
                </a:lnTo>
                <a:lnTo>
                  <a:pt x="2674" y="549"/>
                </a:lnTo>
                <a:lnTo>
                  <a:pt x="2678" y="545"/>
                </a:lnTo>
                <a:lnTo>
                  <a:pt x="2682" y="541"/>
                </a:lnTo>
                <a:lnTo>
                  <a:pt x="2687" y="539"/>
                </a:lnTo>
                <a:lnTo>
                  <a:pt x="2692" y="539"/>
                </a:lnTo>
                <a:lnTo>
                  <a:pt x="2697" y="539"/>
                </a:lnTo>
                <a:lnTo>
                  <a:pt x="2702" y="541"/>
                </a:lnTo>
                <a:lnTo>
                  <a:pt x="2702" y="599"/>
                </a:lnTo>
                <a:lnTo>
                  <a:pt x="2696" y="595"/>
                </a:lnTo>
                <a:lnTo>
                  <a:pt x="2688" y="595"/>
                </a:lnTo>
                <a:lnTo>
                  <a:pt x="2683" y="595"/>
                </a:lnTo>
                <a:lnTo>
                  <a:pt x="2678" y="599"/>
                </a:lnTo>
                <a:lnTo>
                  <a:pt x="2674" y="603"/>
                </a:lnTo>
                <a:lnTo>
                  <a:pt x="2670" y="609"/>
                </a:lnTo>
                <a:lnTo>
                  <a:pt x="2669" y="613"/>
                </a:lnTo>
                <a:lnTo>
                  <a:pt x="2667" y="615"/>
                </a:lnTo>
                <a:lnTo>
                  <a:pt x="2666" y="619"/>
                </a:lnTo>
                <a:lnTo>
                  <a:pt x="2665" y="625"/>
                </a:lnTo>
                <a:lnTo>
                  <a:pt x="2664" y="633"/>
                </a:lnTo>
                <a:lnTo>
                  <a:pt x="2663" y="643"/>
                </a:lnTo>
                <a:lnTo>
                  <a:pt x="2663" y="777"/>
                </a:lnTo>
                <a:lnTo>
                  <a:pt x="2630" y="777"/>
                </a:lnTo>
                <a:close/>
                <a:moveTo>
                  <a:pt x="2735" y="511"/>
                </a:moveTo>
                <a:lnTo>
                  <a:pt x="2731" y="511"/>
                </a:lnTo>
                <a:lnTo>
                  <a:pt x="2728" y="509"/>
                </a:lnTo>
                <a:lnTo>
                  <a:pt x="2725" y="505"/>
                </a:lnTo>
                <a:lnTo>
                  <a:pt x="2722" y="501"/>
                </a:lnTo>
                <a:lnTo>
                  <a:pt x="2720" y="497"/>
                </a:lnTo>
                <a:lnTo>
                  <a:pt x="2719" y="491"/>
                </a:lnTo>
                <a:lnTo>
                  <a:pt x="2718" y="485"/>
                </a:lnTo>
                <a:lnTo>
                  <a:pt x="2717" y="479"/>
                </a:lnTo>
                <a:lnTo>
                  <a:pt x="2718" y="471"/>
                </a:lnTo>
                <a:lnTo>
                  <a:pt x="2719" y="465"/>
                </a:lnTo>
                <a:lnTo>
                  <a:pt x="2720" y="459"/>
                </a:lnTo>
                <a:lnTo>
                  <a:pt x="2722" y="455"/>
                </a:lnTo>
                <a:lnTo>
                  <a:pt x="2725" y="451"/>
                </a:lnTo>
                <a:lnTo>
                  <a:pt x="2728" y="447"/>
                </a:lnTo>
                <a:lnTo>
                  <a:pt x="2731" y="445"/>
                </a:lnTo>
                <a:lnTo>
                  <a:pt x="2735" y="445"/>
                </a:lnTo>
                <a:lnTo>
                  <a:pt x="2738" y="445"/>
                </a:lnTo>
                <a:lnTo>
                  <a:pt x="2742" y="447"/>
                </a:lnTo>
                <a:lnTo>
                  <a:pt x="2745" y="451"/>
                </a:lnTo>
                <a:lnTo>
                  <a:pt x="2747" y="455"/>
                </a:lnTo>
                <a:lnTo>
                  <a:pt x="2750" y="459"/>
                </a:lnTo>
                <a:lnTo>
                  <a:pt x="2751" y="465"/>
                </a:lnTo>
                <a:lnTo>
                  <a:pt x="2752" y="471"/>
                </a:lnTo>
                <a:lnTo>
                  <a:pt x="2753" y="479"/>
                </a:lnTo>
                <a:lnTo>
                  <a:pt x="2752" y="485"/>
                </a:lnTo>
                <a:lnTo>
                  <a:pt x="2751" y="491"/>
                </a:lnTo>
                <a:lnTo>
                  <a:pt x="2750" y="497"/>
                </a:lnTo>
                <a:lnTo>
                  <a:pt x="2747" y="501"/>
                </a:lnTo>
                <a:lnTo>
                  <a:pt x="2745" y="505"/>
                </a:lnTo>
                <a:lnTo>
                  <a:pt x="2742" y="509"/>
                </a:lnTo>
                <a:lnTo>
                  <a:pt x="2738" y="511"/>
                </a:lnTo>
                <a:lnTo>
                  <a:pt x="2735" y="511"/>
                </a:lnTo>
                <a:close/>
                <a:moveTo>
                  <a:pt x="2718" y="541"/>
                </a:moveTo>
                <a:lnTo>
                  <a:pt x="2751" y="541"/>
                </a:lnTo>
                <a:lnTo>
                  <a:pt x="2751" y="777"/>
                </a:lnTo>
                <a:lnTo>
                  <a:pt x="2718" y="777"/>
                </a:lnTo>
                <a:lnTo>
                  <a:pt x="2718" y="541"/>
                </a:lnTo>
                <a:close/>
                <a:moveTo>
                  <a:pt x="2831" y="781"/>
                </a:moveTo>
                <a:lnTo>
                  <a:pt x="2822" y="781"/>
                </a:lnTo>
                <a:lnTo>
                  <a:pt x="2818" y="779"/>
                </a:lnTo>
                <a:lnTo>
                  <a:pt x="2814" y="777"/>
                </a:lnTo>
                <a:lnTo>
                  <a:pt x="2807" y="773"/>
                </a:lnTo>
                <a:lnTo>
                  <a:pt x="2800" y="767"/>
                </a:lnTo>
                <a:lnTo>
                  <a:pt x="2794" y="757"/>
                </a:lnTo>
                <a:lnTo>
                  <a:pt x="2791" y="753"/>
                </a:lnTo>
                <a:lnTo>
                  <a:pt x="2788" y="749"/>
                </a:lnTo>
                <a:lnTo>
                  <a:pt x="2786" y="743"/>
                </a:lnTo>
                <a:lnTo>
                  <a:pt x="2784" y="737"/>
                </a:lnTo>
                <a:lnTo>
                  <a:pt x="2782" y="731"/>
                </a:lnTo>
                <a:lnTo>
                  <a:pt x="2780" y="723"/>
                </a:lnTo>
                <a:lnTo>
                  <a:pt x="2778" y="717"/>
                </a:lnTo>
                <a:lnTo>
                  <a:pt x="2777" y="709"/>
                </a:lnTo>
                <a:lnTo>
                  <a:pt x="2775" y="695"/>
                </a:lnTo>
                <a:lnTo>
                  <a:pt x="2773" y="677"/>
                </a:lnTo>
                <a:lnTo>
                  <a:pt x="2773" y="661"/>
                </a:lnTo>
                <a:lnTo>
                  <a:pt x="2773" y="643"/>
                </a:lnTo>
                <a:lnTo>
                  <a:pt x="2775" y="627"/>
                </a:lnTo>
                <a:lnTo>
                  <a:pt x="2776" y="619"/>
                </a:lnTo>
                <a:lnTo>
                  <a:pt x="2777" y="611"/>
                </a:lnTo>
                <a:lnTo>
                  <a:pt x="2780" y="597"/>
                </a:lnTo>
                <a:lnTo>
                  <a:pt x="2784" y="583"/>
                </a:lnTo>
                <a:lnTo>
                  <a:pt x="2789" y="573"/>
                </a:lnTo>
                <a:lnTo>
                  <a:pt x="2794" y="563"/>
                </a:lnTo>
                <a:lnTo>
                  <a:pt x="2800" y="553"/>
                </a:lnTo>
                <a:lnTo>
                  <a:pt x="2803" y="551"/>
                </a:lnTo>
                <a:lnTo>
                  <a:pt x="2807" y="547"/>
                </a:lnTo>
                <a:lnTo>
                  <a:pt x="2814" y="543"/>
                </a:lnTo>
                <a:lnTo>
                  <a:pt x="2818" y="541"/>
                </a:lnTo>
                <a:lnTo>
                  <a:pt x="2822" y="539"/>
                </a:lnTo>
                <a:lnTo>
                  <a:pt x="2831" y="539"/>
                </a:lnTo>
                <a:lnTo>
                  <a:pt x="2838" y="539"/>
                </a:lnTo>
                <a:lnTo>
                  <a:pt x="2845" y="541"/>
                </a:lnTo>
                <a:lnTo>
                  <a:pt x="2852" y="545"/>
                </a:lnTo>
                <a:lnTo>
                  <a:pt x="2858" y="549"/>
                </a:lnTo>
                <a:lnTo>
                  <a:pt x="2863" y="555"/>
                </a:lnTo>
                <a:lnTo>
                  <a:pt x="2868" y="563"/>
                </a:lnTo>
                <a:lnTo>
                  <a:pt x="2874" y="571"/>
                </a:lnTo>
                <a:lnTo>
                  <a:pt x="2877" y="581"/>
                </a:lnTo>
                <a:lnTo>
                  <a:pt x="2880" y="591"/>
                </a:lnTo>
                <a:lnTo>
                  <a:pt x="2882" y="603"/>
                </a:lnTo>
                <a:lnTo>
                  <a:pt x="2884" y="615"/>
                </a:lnTo>
                <a:lnTo>
                  <a:pt x="2885" y="629"/>
                </a:lnTo>
                <a:lnTo>
                  <a:pt x="2853" y="629"/>
                </a:lnTo>
                <a:lnTo>
                  <a:pt x="2852" y="621"/>
                </a:lnTo>
                <a:lnTo>
                  <a:pt x="2850" y="613"/>
                </a:lnTo>
                <a:lnTo>
                  <a:pt x="2848" y="607"/>
                </a:lnTo>
                <a:lnTo>
                  <a:pt x="2846" y="601"/>
                </a:lnTo>
                <a:lnTo>
                  <a:pt x="2843" y="595"/>
                </a:lnTo>
                <a:lnTo>
                  <a:pt x="2840" y="593"/>
                </a:lnTo>
                <a:lnTo>
                  <a:pt x="2836" y="591"/>
                </a:lnTo>
                <a:lnTo>
                  <a:pt x="2831" y="589"/>
                </a:lnTo>
                <a:lnTo>
                  <a:pt x="2826" y="591"/>
                </a:lnTo>
                <a:lnTo>
                  <a:pt x="2821" y="595"/>
                </a:lnTo>
                <a:lnTo>
                  <a:pt x="2817" y="599"/>
                </a:lnTo>
                <a:lnTo>
                  <a:pt x="2813" y="607"/>
                </a:lnTo>
                <a:lnTo>
                  <a:pt x="2812" y="613"/>
                </a:lnTo>
                <a:lnTo>
                  <a:pt x="2810" y="617"/>
                </a:lnTo>
                <a:lnTo>
                  <a:pt x="2808" y="629"/>
                </a:lnTo>
                <a:lnTo>
                  <a:pt x="2807" y="643"/>
                </a:lnTo>
                <a:lnTo>
                  <a:pt x="2806" y="659"/>
                </a:lnTo>
                <a:lnTo>
                  <a:pt x="2807" y="675"/>
                </a:lnTo>
                <a:lnTo>
                  <a:pt x="2808" y="689"/>
                </a:lnTo>
                <a:lnTo>
                  <a:pt x="2809" y="695"/>
                </a:lnTo>
                <a:lnTo>
                  <a:pt x="2810" y="701"/>
                </a:lnTo>
                <a:lnTo>
                  <a:pt x="2811" y="707"/>
                </a:lnTo>
                <a:lnTo>
                  <a:pt x="2813" y="711"/>
                </a:lnTo>
                <a:lnTo>
                  <a:pt x="2817" y="719"/>
                </a:lnTo>
                <a:lnTo>
                  <a:pt x="2819" y="723"/>
                </a:lnTo>
                <a:lnTo>
                  <a:pt x="2821" y="725"/>
                </a:lnTo>
                <a:lnTo>
                  <a:pt x="2826" y="729"/>
                </a:lnTo>
                <a:lnTo>
                  <a:pt x="2829" y="729"/>
                </a:lnTo>
                <a:lnTo>
                  <a:pt x="2831" y="731"/>
                </a:lnTo>
                <a:lnTo>
                  <a:pt x="2835" y="729"/>
                </a:lnTo>
                <a:lnTo>
                  <a:pt x="2839" y="727"/>
                </a:lnTo>
                <a:lnTo>
                  <a:pt x="2843" y="725"/>
                </a:lnTo>
                <a:lnTo>
                  <a:pt x="2846" y="719"/>
                </a:lnTo>
                <a:lnTo>
                  <a:pt x="2848" y="715"/>
                </a:lnTo>
                <a:lnTo>
                  <a:pt x="2850" y="707"/>
                </a:lnTo>
                <a:lnTo>
                  <a:pt x="2852" y="699"/>
                </a:lnTo>
                <a:lnTo>
                  <a:pt x="2853" y="691"/>
                </a:lnTo>
                <a:lnTo>
                  <a:pt x="2885" y="691"/>
                </a:lnTo>
                <a:lnTo>
                  <a:pt x="2884" y="703"/>
                </a:lnTo>
                <a:lnTo>
                  <a:pt x="2882" y="717"/>
                </a:lnTo>
                <a:lnTo>
                  <a:pt x="2881" y="723"/>
                </a:lnTo>
                <a:lnTo>
                  <a:pt x="2880" y="727"/>
                </a:lnTo>
                <a:lnTo>
                  <a:pt x="2879" y="733"/>
                </a:lnTo>
                <a:lnTo>
                  <a:pt x="2877" y="739"/>
                </a:lnTo>
                <a:lnTo>
                  <a:pt x="2874" y="749"/>
                </a:lnTo>
                <a:lnTo>
                  <a:pt x="2869" y="757"/>
                </a:lnTo>
                <a:lnTo>
                  <a:pt x="2864" y="765"/>
                </a:lnTo>
                <a:lnTo>
                  <a:pt x="2858" y="771"/>
                </a:lnTo>
                <a:lnTo>
                  <a:pt x="2852" y="775"/>
                </a:lnTo>
                <a:lnTo>
                  <a:pt x="2846" y="779"/>
                </a:lnTo>
                <a:lnTo>
                  <a:pt x="2839" y="781"/>
                </a:lnTo>
                <a:lnTo>
                  <a:pt x="2831" y="781"/>
                </a:lnTo>
                <a:close/>
                <a:moveTo>
                  <a:pt x="2939" y="781"/>
                </a:moveTo>
                <a:lnTo>
                  <a:pt x="2931" y="781"/>
                </a:lnTo>
                <a:lnTo>
                  <a:pt x="2928" y="779"/>
                </a:lnTo>
                <a:lnTo>
                  <a:pt x="2924" y="777"/>
                </a:lnTo>
                <a:lnTo>
                  <a:pt x="2917" y="771"/>
                </a:lnTo>
                <a:lnTo>
                  <a:pt x="2911" y="765"/>
                </a:lnTo>
                <a:lnTo>
                  <a:pt x="2909" y="759"/>
                </a:lnTo>
                <a:lnTo>
                  <a:pt x="2907" y="755"/>
                </a:lnTo>
                <a:lnTo>
                  <a:pt x="2905" y="749"/>
                </a:lnTo>
                <a:lnTo>
                  <a:pt x="2903" y="743"/>
                </a:lnTo>
                <a:lnTo>
                  <a:pt x="2902" y="735"/>
                </a:lnTo>
                <a:lnTo>
                  <a:pt x="2901" y="727"/>
                </a:lnTo>
                <a:lnTo>
                  <a:pt x="2901" y="719"/>
                </a:lnTo>
                <a:lnTo>
                  <a:pt x="2900" y="711"/>
                </a:lnTo>
                <a:lnTo>
                  <a:pt x="2901" y="699"/>
                </a:lnTo>
                <a:lnTo>
                  <a:pt x="2902" y="687"/>
                </a:lnTo>
                <a:lnTo>
                  <a:pt x="2904" y="679"/>
                </a:lnTo>
                <a:lnTo>
                  <a:pt x="2907" y="671"/>
                </a:lnTo>
                <a:lnTo>
                  <a:pt x="2910" y="663"/>
                </a:lnTo>
                <a:lnTo>
                  <a:pt x="2914" y="657"/>
                </a:lnTo>
                <a:lnTo>
                  <a:pt x="2918" y="651"/>
                </a:lnTo>
                <a:lnTo>
                  <a:pt x="2923" y="647"/>
                </a:lnTo>
                <a:lnTo>
                  <a:pt x="2928" y="645"/>
                </a:lnTo>
                <a:lnTo>
                  <a:pt x="2933" y="643"/>
                </a:lnTo>
                <a:lnTo>
                  <a:pt x="2945" y="639"/>
                </a:lnTo>
                <a:lnTo>
                  <a:pt x="2958" y="635"/>
                </a:lnTo>
                <a:lnTo>
                  <a:pt x="2963" y="635"/>
                </a:lnTo>
                <a:lnTo>
                  <a:pt x="2967" y="633"/>
                </a:lnTo>
                <a:lnTo>
                  <a:pt x="2969" y="631"/>
                </a:lnTo>
                <a:lnTo>
                  <a:pt x="2972" y="627"/>
                </a:lnTo>
                <a:lnTo>
                  <a:pt x="2973" y="623"/>
                </a:lnTo>
                <a:lnTo>
                  <a:pt x="2973" y="617"/>
                </a:lnTo>
                <a:lnTo>
                  <a:pt x="2973" y="611"/>
                </a:lnTo>
                <a:lnTo>
                  <a:pt x="2972" y="603"/>
                </a:lnTo>
                <a:lnTo>
                  <a:pt x="2971" y="599"/>
                </a:lnTo>
                <a:lnTo>
                  <a:pt x="2969" y="595"/>
                </a:lnTo>
                <a:lnTo>
                  <a:pt x="2966" y="591"/>
                </a:lnTo>
                <a:lnTo>
                  <a:pt x="2963" y="589"/>
                </a:lnTo>
                <a:lnTo>
                  <a:pt x="2960" y="587"/>
                </a:lnTo>
                <a:lnTo>
                  <a:pt x="2956" y="587"/>
                </a:lnTo>
                <a:lnTo>
                  <a:pt x="2951" y="587"/>
                </a:lnTo>
                <a:lnTo>
                  <a:pt x="2948" y="589"/>
                </a:lnTo>
                <a:lnTo>
                  <a:pt x="2944" y="591"/>
                </a:lnTo>
                <a:lnTo>
                  <a:pt x="2942" y="593"/>
                </a:lnTo>
                <a:lnTo>
                  <a:pt x="2939" y="599"/>
                </a:lnTo>
                <a:lnTo>
                  <a:pt x="2937" y="603"/>
                </a:lnTo>
                <a:lnTo>
                  <a:pt x="2936" y="607"/>
                </a:lnTo>
                <a:lnTo>
                  <a:pt x="2935" y="613"/>
                </a:lnTo>
                <a:lnTo>
                  <a:pt x="2905" y="609"/>
                </a:lnTo>
                <a:lnTo>
                  <a:pt x="2906" y="601"/>
                </a:lnTo>
                <a:lnTo>
                  <a:pt x="2907" y="593"/>
                </a:lnTo>
                <a:lnTo>
                  <a:pt x="2910" y="579"/>
                </a:lnTo>
                <a:lnTo>
                  <a:pt x="2915" y="567"/>
                </a:lnTo>
                <a:lnTo>
                  <a:pt x="2921" y="557"/>
                </a:lnTo>
                <a:lnTo>
                  <a:pt x="2925" y="553"/>
                </a:lnTo>
                <a:lnTo>
                  <a:pt x="2928" y="549"/>
                </a:lnTo>
                <a:lnTo>
                  <a:pt x="2930" y="547"/>
                </a:lnTo>
                <a:lnTo>
                  <a:pt x="2932" y="545"/>
                </a:lnTo>
                <a:lnTo>
                  <a:pt x="2937" y="543"/>
                </a:lnTo>
                <a:lnTo>
                  <a:pt x="2941" y="541"/>
                </a:lnTo>
                <a:lnTo>
                  <a:pt x="2946" y="539"/>
                </a:lnTo>
                <a:lnTo>
                  <a:pt x="2951" y="539"/>
                </a:lnTo>
                <a:lnTo>
                  <a:pt x="2956" y="539"/>
                </a:lnTo>
                <a:lnTo>
                  <a:pt x="2962" y="539"/>
                </a:lnTo>
                <a:lnTo>
                  <a:pt x="2969" y="541"/>
                </a:lnTo>
                <a:lnTo>
                  <a:pt x="2975" y="543"/>
                </a:lnTo>
                <a:lnTo>
                  <a:pt x="2980" y="547"/>
                </a:lnTo>
                <a:lnTo>
                  <a:pt x="2986" y="551"/>
                </a:lnTo>
                <a:lnTo>
                  <a:pt x="2991" y="557"/>
                </a:lnTo>
                <a:lnTo>
                  <a:pt x="2995" y="565"/>
                </a:lnTo>
                <a:lnTo>
                  <a:pt x="2999" y="573"/>
                </a:lnTo>
                <a:lnTo>
                  <a:pt x="3000" y="577"/>
                </a:lnTo>
                <a:lnTo>
                  <a:pt x="3002" y="583"/>
                </a:lnTo>
                <a:lnTo>
                  <a:pt x="3004" y="593"/>
                </a:lnTo>
                <a:lnTo>
                  <a:pt x="3005" y="605"/>
                </a:lnTo>
                <a:lnTo>
                  <a:pt x="3006" y="619"/>
                </a:lnTo>
                <a:lnTo>
                  <a:pt x="3006" y="777"/>
                </a:lnTo>
                <a:lnTo>
                  <a:pt x="2975" y="777"/>
                </a:lnTo>
                <a:lnTo>
                  <a:pt x="2975" y="745"/>
                </a:lnTo>
                <a:lnTo>
                  <a:pt x="2972" y="753"/>
                </a:lnTo>
                <a:lnTo>
                  <a:pt x="2969" y="759"/>
                </a:lnTo>
                <a:lnTo>
                  <a:pt x="2965" y="765"/>
                </a:lnTo>
                <a:lnTo>
                  <a:pt x="2961" y="771"/>
                </a:lnTo>
                <a:lnTo>
                  <a:pt x="2957" y="775"/>
                </a:lnTo>
                <a:lnTo>
                  <a:pt x="2954" y="777"/>
                </a:lnTo>
                <a:lnTo>
                  <a:pt x="2951" y="779"/>
                </a:lnTo>
                <a:lnTo>
                  <a:pt x="2946" y="781"/>
                </a:lnTo>
                <a:lnTo>
                  <a:pt x="2939" y="781"/>
                </a:lnTo>
                <a:close/>
                <a:moveTo>
                  <a:pt x="2949" y="737"/>
                </a:moveTo>
                <a:lnTo>
                  <a:pt x="2954" y="735"/>
                </a:lnTo>
                <a:lnTo>
                  <a:pt x="2959" y="733"/>
                </a:lnTo>
                <a:lnTo>
                  <a:pt x="2963" y="729"/>
                </a:lnTo>
                <a:lnTo>
                  <a:pt x="2966" y="725"/>
                </a:lnTo>
                <a:lnTo>
                  <a:pt x="2970" y="717"/>
                </a:lnTo>
                <a:lnTo>
                  <a:pt x="2972" y="711"/>
                </a:lnTo>
                <a:lnTo>
                  <a:pt x="2973" y="701"/>
                </a:lnTo>
                <a:lnTo>
                  <a:pt x="2973" y="693"/>
                </a:lnTo>
                <a:lnTo>
                  <a:pt x="2973" y="669"/>
                </a:lnTo>
                <a:lnTo>
                  <a:pt x="2971" y="671"/>
                </a:lnTo>
                <a:lnTo>
                  <a:pt x="2967" y="673"/>
                </a:lnTo>
                <a:lnTo>
                  <a:pt x="2959" y="677"/>
                </a:lnTo>
                <a:lnTo>
                  <a:pt x="2951" y="679"/>
                </a:lnTo>
                <a:lnTo>
                  <a:pt x="2943" y="683"/>
                </a:lnTo>
                <a:lnTo>
                  <a:pt x="2940" y="685"/>
                </a:lnTo>
                <a:lnTo>
                  <a:pt x="2937" y="689"/>
                </a:lnTo>
                <a:lnTo>
                  <a:pt x="2936" y="691"/>
                </a:lnTo>
                <a:lnTo>
                  <a:pt x="2935" y="693"/>
                </a:lnTo>
                <a:lnTo>
                  <a:pt x="2933" y="697"/>
                </a:lnTo>
                <a:lnTo>
                  <a:pt x="2932" y="703"/>
                </a:lnTo>
                <a:lnTo>
                  <a:pt x="2932" y="709"/>
                </a:lnTo>
                <a:lnTo>
                  <a:pt x="2932" y="715"/>
                </a:lnTo>
                <a:lnTo>
                  <a:pt x="2933" y="721"/>
                </a:lnTo>
                <a:lnTo>
                  <a:pt x="2934" y="725"/>
                </a:lnTo>
                <a:lnTo>
                  <a:pt x="2936" y="729"/>
                </a:lnTo>
                <a:lnTo>
                  <a:pt x="2939" y="733"/>
                </a:lnTo>
                <a:lnTo>
                  <a:pt x="2942" y="735"/>
                </a:lnTo>
                <a:lnTo>
                  <a:pt x="2945" y="737"/>
                </a:lnTo>
                <a:lnTo>
                  <a:pt x="2949" y="737"/>
                </a:lnTo>
                <a:close/>
                <a:moveTo>
                  <a:pt x="3065" y="777"/>
                </a:moveTo>
                <a:lnTo>
                  <a:pt x="3033" y="777"/>
                </a:lnTo>
                <a:lnTo>
                  <a:pt x="3033" y="463"/>
                </a:lnTo>
                <a:lnTo>
                  <a:pt x="3065" y="463"/>
                </a:lnTo>
                <a:lnTo>
                  <a:pt x="3065" y="777"/>
                </a:lnTo>
                <a:close/>
                <a:moveTo>
                  <a:pt x="1045" y="1234"/>
                </a:moveTo>
                <a:lnTo>
                  <a:pt x="1045" y="921"/>
                </a:lnTo>
                <a:lnTo>
                  <a:pt x="1150" y="921"/>
                </a:lnTo>
                <a:lnTo>
                  <a:pt x="1150" y="977"/>
                </a:lnTo>
                <a:lnTo>
                  <a:pt x="1078" y="977"/>
                </a:lnTo>
                <a:lnTo>
                  <a:pt x="1078" y="1050"/>
                </a:lnTo>
                <a:lnTo>
                  <a:pt x="1145" y="1050"/>
                </a:lnTo>
                <a:lnTo>
                  <a:pt x="1145" y="1106"/>
                </a:lnTo>
                <a:lnTo>
                  <a:pt x="1078" y="1106"/>
                </a:lnTo>
                <a:lnTo>
                  <a:pt x="1078" y="1180"/>
                </a:lnTo>
                <a:lnTo>
                  <a:pt x="1151" y="1180"/>
                </a:lnTo>
                <a:lnTo>
                  <a:pt x="1151" y="1234"/>
                </a:lnTo>
                <a:lnTo>
                  <a:pt x="1045" y="1234"/>
                </a:lnTo>
                <a:close/>
                <a:moveTo>
                  <a:pt x="1210" y="1098"/>
                </a:moveTo>
                <a:lnTo>
                  <a:pt x="1210" y="1234"/>
                </a:lnTo>
                <a:lnTo>
                  <a:pt x="1177" y="1234"/>
                </a:lnTo>
                <a:lnTo>
                  <a:pt x="1177" y="1000"/>
                </a:lnTo>
                <a:lnTo>
                  <a:pt x="1208" y="1000"/>
                </a:lnTo>
                <a:lnTo>
                  <a:pt x="1208" y="1040"/>
                </a:lnTo>
                <a:lnTo>
                  <a:pt x="1211" y="1032"/>
                </a:lnTo>
                <a:lnTo>
                  <a:pt x="1215" y="1022"/>
                </a:lnTo>
                <a:lnTo>
                  <a:pt x="1218" y="1014"/>
                </a:lnTo>
                <a:lnTo>
                  <a:pt x="1223" y="1008"/>
                </a:lnTo>
                <a:lnTo>
                  <a:pt x="1227" y="1004"/>
                </a:lnTo>
                <a:lnTo>
                  <a:pt x="1233" y="1000"/>
                </a:lnTo>
                <a:lnTo>
                  <a:pt x="1239" y="998"/>
                </a:lnTo>
                <a:lnTo>
                  <a:pt x="1245" y="997"/>
                </a:lnTo>
                <a:lnTo>
                  <a:pt x="1254" y="998"/>
                </a:lnTo>
                <a:lnTo>
                  <a:pt x="1258" y="1000"/>
                </a:lnTo>
                <a:lnTo>
                  <a:pt x="1262" y="1002"/>
                </a:lnTo>
                <a:lnTo>
                  <a:pt x="1265" y="1006"/>
                </a:lnTo>
                <a:lnTo>
                  <a:pt x="1268" y="1010"/>
                </a:lnTo>
                <a:lnTo>
                  <a:pt x="1272" y="1014"/>
                </a:lnTo>
                <a:lnTo>
                  <a:pt x="1274" y="1020"/>
                </a:lnTo>
                <a:lnTo>
                  <a:pt x="1277" y="1026"/>
                </a:lnTo>
                <a:lnTo>
                  <a:pt x="1279" y="1032"/>
                </a:lnTo>
                <a:lnTo>
                  <a:pt x="1281" y="1040"/>
                </a:lnTo>
                <a:lnTo>
                  <a:pt x="1283" y="1048"/>
                </a:lnTo>
                <a:lnTo>
                  <a:pt x="1284" y="1056"/>
                </a:lnTo>
                <a:lnTo>
                  <a:pt x="1285" y="1066"/>
                </a:lnTo>
                <a:lnTo>
                  <a:pt x="1285" y="1074"/>
                </a:lnTo>
                <a:lnTo>
                  <a:pt x="1286" y="1084"/>
                </a:lnTo>
                <a:lnTo>
                  <a:pt x="1286" y="1234"/>
                </a:lnTo>
                <a:lnTo>
                  <a:pt x="1253" y="1234"/>
                </a:lnTo>
                <a:lnTo>
                  <a:pt x="1253" y="1096"/>
                </a:lnTo>
                <a:lnTo>
                  <a:pt x="1253" y="1086"/>
                </a:lnTo>
                <a:lnTo>
                  <a:pt x="1252" y="1078"/>
                </a:lnTo>
                <a:lnTo>
                  <a:pt x="1250" y="1070"/>
                </a:lnTo>
                <a:lnTo>
                  <a:pt x="1247" y="1062"/>
                </a:lnTo>
                <a:lnTo>
                  <a:pt x="1244" y="1058"/>
                </a:lnTo>
                <a:lnTo>
                  <a:pt x="1241" y="1054"/>
                </a:lnTo>
                <a:lnTo>
                  <a:pt x="1237" y="1052"/>
                </a:lnTo>
                <a:lnTo>
                  <a:pt x="1232" y="1050"/>
                </a:lnTo>
                <a:lnTo>
                  <a:pt x="1227" y="1052"/>
                </a:lnTo>
                <a:lnTo>
                  <a:pt x="1223" y="1054"/>
                </a:lnTo>
                <a:lnTo>
                  <a:pt x="1219" y="1058"/>
                </a:lnTo>
                <a:lnTo>
                  <a:pt x="1216" y="1064"/>
                </a:lnTo>
                <a:lnTo>
                  <a:pt x="1213" y="1070"/>
                </a:lnTo>
                <a:lnTo>
                  <a:pt x="1211" y="1078"/>
                </a:lnTo>
                <a:lnTo>
                  <a:pt x="1210" y="1088"/>
                </a:lnTo>
                <a:lnTo>
                  <a:pt x="1210" y="1098"/>
                </a:lnTo>
                <a:close/>
                <a:moveTo>
                  <a:pt x="1366" y="1328"/>
                </a:moveTo>
                <a:lnTo>
                  <a:pt x="1355" y="1328"/>
                </a:lnTo>
                <a:lnTo>
                  <a:pt x="1345" y="1324"/>
                </a:lnTo>
                <a:lnTo>
                  <a:pt x="1339" y="1320"/>
                </a:lnTo>
                <a:lnTo>
                  <a:pt x="1335" y="1318"/>
                </a:lnTo>
                <a:lnTo>
                  <a:pt x="1331" y="1314"/>
                </a:lnTo>
                <a:lnTo>
                  <a:pt x="1328" y="1310"/>
                </a:lnTo>
                <a:lnTo>
                  <a:pt x="1324" y="1304"/>
                </a:lnTo>
                <a:lnTo>
                  <a:pt x="1322" y="1300"/>
                </a:lnTo>
                <a:lnTo>
                  <a:pt x="1319" y="1294"/>
                </a:lnTo>
                <a:lnTo>
                  <a:pt x="1317" y="1288"/>
                </a:lnTo>
                <a:lnTo>
                  <a:pt x="1313" y="1276"/>
                </a:lnTo>
                <a:lnTo>
                  <a:pt x="1312" y="1270"/>
                </a:lnTo>
                <a:lnTo>
                  <a:pt x="1311" y="1262"/>
                </a:lnTo>
                <a:lnTo>
                  <a:pt x="1342" y="1254"/>
                </a:lnTo>
                <a:lnTo>
                  <a:pt x="1344" y="1260"/>
                </a:lnTo>
                <a:lnTo>
                  <a:pt x="1345" y="1264"/>
                </a:lnTo>
                <a:lnTo>
                  <a:pt x="1347" y="1270"/>
                </a:lnTo>
                <a:lnTo>
                  <a:pt x="1350" y="1274"/>
                </a:lnTo>
                <a:lnTo>
                  <a:pt x="1353" y="1276"/>
                </a:lnTo>
                <a:lnTo>
                  <a:pt x="1357" y="1280"/>
                </a:lnTo>
                <a:lnTo>
                  <a:pt x="1362" y="1280"/>
                </a:lnTo>
                <a:lnTo>
                  <a:pt x="1367" y="1282"/>
                </a:lnTo>
                <a:lnTo>
                  <a:pt x="1372" y="1280"/>
                </a:lnTo>
                <a:lnTo>
                  <a:pt x="1376" y="1278"/>
                </a:lnTo>
                <a:lnTo>
                  <a:pt x="1381" y="1276"/>
                </a:lnTo>
                <a:lnTo>
                  <a:pt x="1384" y="1270"/>
                </a:lnTo>
                <a:lnTo>
                  <a:pt x="1386" y="1268"/>
                </a:lnTo>
                <a:lnTo>
                  <a:pt x="1387" y="1264"/>
                </a:lnTo>
                <a:lnTo>
                  <a:pt x="1390" y="1258"/>
                </a:lnTo>
                <a:lnTo>
                  <a:pt x="1391" y="1248"/>
                </a:lnTo>
                <a:lnTo>
                  <a:pt x="1391" y="1236"/>
                </a:lnTo>
                <a:lnTo>
                  <a:pt x="1391" y="1194"/>
                </a:lnTo>
                <a:lnTo>
                  <a:pt x="1389" y="1200"/>
                </a:lnTo>
                <a:lnTo>
                  <a:pt x="1386" y="1208"/>
                </a:lnTo>
                <a:lnTo>
                  <a:pt x="1382" y="1214"/>
                </a:lnTo>
                <a:lnTo>
                  <a:pt x="1379" y="1220"/>
                </a:lnTo>
                <a:lnTo>
                  <a:pt x="1374" y="1224"/>
                </a:lnTo>
                <a:lnTo>
                  <a:pt x="1369" y="1228"/>
                </a:lnTo>
                <a:lnTo>
                  <a:pt x="1363" y="1230"/>
                </a:lnTo>
                <a:lnTo>
                  <a:pt x="1356" y="1232"/>
                </a:lnTo>
                <a:lnTo>
                  <a:pt x="1350" y="1230"/>
                </a:lnTo>
                <a:lnTo>
                  <a:pt x="1344" y="1228"/>
                </a:lnTo>
                <a:lnTo>
                  <a:pt x="1337" y="1224"/>
                </a:lnTo>
                <a:lnTo>
                  <a:pt x="1331" y="1220"/>
                </a:lnTo>
                <a:lnTo>
                  <a:pt x="1326" y="1212"/>
                </a:lnTo>
                <a:lnTo>
                  <a:pt x="1321" y="1204"/>
                </a:lnTo>
                <a:lnTo>
                  <a:pt x="1319" y="1198"/>
                </a:lnTo>
                <a:lnTo>
                  <a:pt x="1317" y="1194"/>
                </a:lnTo>
                <a:lnTo>
                  <a:pt x="1314" y="1182"/>
                </a:lnTo>
                <a:lnTo>
                  <a:pt x="1311" y="1168"/>
                </a:lnTo>
                <a:lnTo>
                  <a:pt x="1309" y="1152"/>
                </a:lnTo>
                <a:lnTo>
                  <a:pt x="1308" y="1136"/>
                </a:lnTo>
                <a:lnTo>
                  <a:pt x="1308" y="1116"/>
                </a:lnTo>
                <a:lnTo>
                  <a:pt x="1308" y="1098"/>
                </a:lnTo>
                <a:lnTo>
                  <a:pt x="1309" y="1080"/>
                </a:lnTo>
                <a:lnTo>
                  <a:pt x="1311" y="1064"/>
                </a:lnTo>
                <a:lnTo>
                  <a:pt x="1314" y="1050"/>
                </a:lnTo>
                <a:lnTo>
                  <a:pt x="1318" y="1038"/>
                </a:lnTo>
                <a:lnTo>
                  <a:pt x="1322" y="1026"/>
                </a:lnTo>
                <a:lnTo>
                  <a:pt x="1326" y="1018"/>
                </a:lnTo>
                <a:lnTo>
                  <a:pt x="1329" y="1014"/>
                </a:lnTo>
                <a:lnTo>
                  <a:pt x="1332" y="1010"/>
                </a:lnTo>
                <a:lnTo>
                  <a:pt x="1337" y="1004"/>
                </a:lnTo>
                <a:lnTo>
                  <a:pt x="1344" y="1000"/>
                </a:lnTo>
                <a:lnTo>
                  <a:pt x="1350" y="998"/>
                </a:lnTo>
                <a:lnTo>
                  <a:pt x="1356" y="997"/>
                </a:lnTo>
                <a:lnTo>
                  <a:pt x="1361" y="997"/>
                </a:lnTo>
                <a:lnTo>
                  <a:pt x="1365" y="998"/>
                </a:lnTo>
                <a:lnTo>
                  <a:pt x="1369" y="1000"/>
                </a:lnTo>
                <a:lnTo>
                  <a:pt x="1373" y="1002"/>
                </a:lnTo>
                <a:lnTo>
                  <a:pt x="1376" y="1006"/>
                </a:lnTo>
                <a:lnTo>
                  <a:pt x="1379" y="1010"/>
                </a:lnTo>
                <a:lnTo>
                  <a:pt x="1381" y="1014"/>
                </a:lnTo>
                <a:lnTo>
                  <a:pt x="1384" y="1020"/>
                </a:lnTo>
                <a:lnTo>
                  <a:pt x="1387" y="1030"/>
                </a:lnTo>
                <a:lnTo>
                  <a:pt x="1390" y="1038"/>
                </a:lnTo>
                <a:lnTo>
                  <a:pt x="1391" y="1000"/>
                </a:lnTo>
                <a:lnTo>
                  <a:pt x="1424" y="1000"/>
                </a:lnTo>
                <a:lnTo>
                  <a:pt x="1424" y="1238"/>
                </a:lnTo>
                <a:lnTo>
                  <a:pt x="1423" y="1252"/>
                </a:lnTo>
                <a:lnTo>
                  <a:pt x="1423" y="1258"/>
                </a:lnTo>
                <a:lnTo>
                  <a:pt x="1422" y="1264"/>
                </a:lnTo>
                <a:lnTo>
                  <a:pt x="1419" y="1276"/>
                </a:lnTo>
                <a:lnTo>
                  <a:pt x="1416" y="1288"/>
                </a:lnTo>
                <a:lnTo>
                  <a:pt x="1412" y="1298"/>
                </a:lnTo>
                <a:lnTo>
                  <a:pt x="1407" y="1306"/>
                </a:lnTo>
                <a:lnTo>
                  <a:pt x="1402" y="1312"/>
                </a:lnTo>
                <a:lnTo>
                  <a:pt x="1396" y="1318"/>
                </a:lnTo>
                <a:lnTo>
                  <a:pt x="1389" y="1322"/>
                </a:lnTo>
                <a:lnTo>
                  <a:pt x="1386" y="1324"/>
                </a:lnTo>
                <a:lnTo>
                  <a:pt x="1382" y="1326"/>
                </a:lnTo>
                <a:lnTo>
                  <a:pt x="1374" y="1328"/>
                </a:lnTo>
                <a:lnTo>
                  <a:pt x="1366" y="1328"/>
                </a:lnTo>
                <a:close/>
                <a:moveTo>
                  <a:pt x="1367" y="1182"/>
                </a:moveTo>
                <a:lnTo>
                  <a:pt x="1372" y="1182"/>
                </a:lnTo>
                <a:lnTo>
                  <a:pt x="1375" y="1180"/>
                </a:lnTo>
                <a:lnTo>
                  <a:pt x="1377" y="1178"/>
                </a:lnTo>
                <a:lnTo>
                  <a:pt x="1381" y="1172"/>
                </a:lnTo>
                <a:lnTo>
                  <a:pt x="1383" y="1170"/>
                </a:lnTo>
                <a:lnTo>
                  <a:pt x="1385" y="1164"/>
                </a:lnTo>
                <a:lnTo>
                  <a:pt x="1388" y="1156"/>
                </a:lnTo>
                <a:lnTo>
                  <a:pt x="1390" y="1144"/>
                </a:lnTo>
                <a:lnTo>
                  <a:pt x="1391" y="1132"/>
                </a:lnTo>
                <a:lnTo>
                  <a:pt x="1391" y="1116"/>
                </a:lnTo>
                <a:lnTo>
                  <a:pt x="1391" y="1102"/>
                </a:lnTo>
                <a:lnTo>
                  <a:pt x="1390" y="1088"/>
                </a:lnTo>
                <a:lnTo>
                  <a:pt x="1388" y="1076"/>
                </a:lnTo>
                <a:lnTo>
                  <a:pt x="1385" y="1066"/>
                </a:lnTo>
                <a:lnTo>
                  <a:pt x="1383" y="1062"/>
                </a:lnTo>
                <a:lnTo>
                  <a:pt x="1381" y="1058"/>
                </a:lnTo>
                <a:lnTo>
                  <a:pt x="1379" y="1056"/>
                </a:lnTo>
                <a:lnTo>
                  <a:pt x="1377" y="1052"/>
                </a:lnTo>
                <a:lnTo>
                  <a:pt x="1372" y="1050"/>
                </a:lnTo>
                <a:lnTo>
                  <a:pt x="1370" y="1048"/>
                </a:lnTo>
                <a:lnTo>
                  <a:pt x="1367" y="1048"/>
                </a:lnTo>
                <a:lnTo>
                  <a:pt x="1361" y="1050"/>
                </a:lnTo>
                <a:lnTo>
                  <a:pt x="1356" y="1054"/>
                </a:lnTo>
                <a:lnTo>
                  <a:pt x="1354" y="1056"/>
                </a:lnTo>
                <a:lnTo>
                  <a:pt x="1352" y="1058"/>
                </a:lnTo>
                <a:lnTo>
                  <a:pt x="1350" y="1062"/>
                </a:lnTo>
                <a:lnTo>
                  <a:pt x="1348" y="1068"/>
                </a:lnTo>
                <a:lnTo>
                  <a:pt x="1345" y="1078"/>
                </a:lnTo>
                <a:lnTo>
                  <a:pt x="1343" y="1090"/>
                </a:lnTo>
                <a:lnTo>
                  <a:pt x="1342" y="1102"/>
                </a:lnTo>
                <a:lnTo>
                  <a:pt x="1342" y="1116"/>
                </a:lnTo>
                <a:lnTo>
                  <a:pt x="1342" y="1130"/>
                </a:lnTo>
                <a:lnTo>
                  <a:pt x="1343" y="1144"/>
                </a:lnTo>
                <a:lnTo>
                  <a:pt x="1345" y="1156"/>
                </a:lnTo>
                <a:lnTo>
                  <a:pt x="1348" y="1164"/>
                </a:lnTo>
                <a:lnTo>
                  <a:pt x="1352" y="1172"/>
                </a:lnTo>
                <a:lnTo>
                  <a:pt x="1356" y="1178"/>
                </a:lnTo>
                <a:lnTo>
                  <a:pt x="1361" y="1182"/>
                </a:lnTo>
                <a:lnTo>
                  <a:pt x="1367" y="1182"/>
                </a:lnTo>
                <a:close/>
                <a:moveTo>
                  <a:pt x="1467" y="969"/>
                </a:moveTo>
                <a:lnTo>
                  <a:pt x="1464" y="969"/>
                </a:lnTo>
                <a:lnTo>
                  <a:pt x="1461" y="967"/>
                </a:lnTo>
                <a:lnTo>
                  <a:pt x="1458" y="965"/>
                </a:lnTo>
                <a:lnTo>
                  <a:pt x="1455" y="961"/>
                </a:lnTo>
                <a:lnTo>
                  <a:pt x="1453" y="955"/>
                </a:lnTo>
                <a:lnTo>
                  <a:pt x="1451" y="949"/>
                </a:lnTo>
                <a:lnTo>
                  <a:pt x="1450" y="943"/>
                </a:lnTo>
                <a:lnTo>
                  <a:pt x="1450" y="937"/>
                </a:lnTo>
                <a:lnTo>
                  <a:pt x="1450" y="931"/>
                </a:lnTo>
                <a:lnTo>
                  <a:pt x="1451" y="925"/>
                </a:lnTo>
                <a:lnTo>
                  <a:pt x="1453" y="919"/>
                </a:lnTo>
                <a:lnTo>
                  <a:pt x="1455" y="913"/>
                </a:lnTo>
                <a:lnTo>
                  <a:pt x="1458" y="909"/>
                </a:lnTo>
                <a:lnTo>
                  <a:pt x="1461" y="907"/>
                </a:lnTo>
                <a:lnTo>
                  <a:pt x="1464" y="905"/>
                </a:lnTo>
                <a:lnTo>
                  <a:pt x="1467" y="903"/>
                </a:lnTo>
                <a:lnTo>
                  <a:pt x="1471" y="905"/>
                </a:lnTo>
                <a:lnTo>
                  <a:pt x="1474" y="907"/>
                </a:lnTo>
                <a:lnTo>
                  <a:pt x="1477" y="909"/>
                </a:lnTo>
                <a:lnTo>
                  <a:pt x="1480" y="913"/>
                </a:lnTo>
                <a:lnTo>
                  <a:pt x="1482" y="919"/>
                </a:lnTo>
                <a:lnTo>
                  <a:pt x="1484" y="925"/>
                </a:lnTo>
                <a:lnTo>
                  <a:pt x="1485" y="931"/>
                </a:lnTo>
                <a:lnTo>
                  <a:pt x="1485" y="937"/>
                </a:lnTo>
                <a:lnTo>
                  <a:pt x="1485" y="943"/>
                </a:lnTo>
                <a:lnTo>
                  <a:pt x="1484" y="949"/>
                </a:lnTo>
                <a:lnTo>
                  <a:pt x="1482" y="955"/>
                </a:lnTo>
                <a:lnTo>
                  <a:pt x="1480" y="961"/>
                </a:lnTo>
                <a:lnTo>
                  <a:pt x="1477" y="965"/>
                </a:lnTo>
                <a:lnTo>
                  <a:pt x="1474" y="967"/>
                </a:lnTo>
                <a:lnTo>
                  <a:pt x="1471" y="969"/>
                </a:lnTo>
                <a:lnTo>
                  <a:pt x="1467" y="969"/>
                </a:lnTo>
                <a:close/>
                <a:moveTo>
                  <a:pt x="1451" y="1000"/>
                </a:moveTo>
                <a:lnTo>
                  <a:pt x="1484" y="1000"/>
                </a:lnTo>
                <a:lnTo>
                  <a:pt x="1484" y="1234"/>
                </a:lnTo>
                <a:lnTo>
                  <a:pt x="1451" y="1234"/>
                </a:lnTo>
                <a:lnTo>
                  <a:pt x="1451" y="1000"/>
                </a:lnTo>
                <a:close/>
                <a:moveTo>
                  <a:pt x="1544" y="1098"/>
                </a:moveTo>
                <a:lnTo>
                  <a:pt x="1544" y="1234"/>
                </a:lnTo>
                <a:lnTo>
                  <a:pt x="1511" y="1234"/>
                </a:lnTo>
                <a:lnTo>
                  <a:pt x="1511" y="1000"/>
                </a:lnTo>
                <a:lnTo>
                  <a:pt x="1542" y="1000"/>
                </a:lnTo>
                <a:lnTo>
                  <a:pt x="1542" y="1040"/>
                </a:lnTo>
                <a:lnTo>
                  <a:pt x="1545" y="1032"/>
                </a:lnTo>
                <a:lnTo>
                  <a:pt x="1549" y="1022"/>
                </a:lnTo>
                <a:lnTo>
                  <a:pt x="1553" y="1014"/>
                </a:lnTo>
                <a:lnTo>
                  <a:pt x="1557" y="1008"/>
                </a:lnTo>
                <a:lnTo>
                  <a:pt x="1562" y="1004"/>
                </a:lnTo>
                <a:lnTo>
                  <a:pt x="1567" y="1000"/>
                </a:lnTo>
                <a:lnTo>
                  <a:pt x="1573" y="998"/>
                </a:lnTo>
                <a:lnTo>
                  <a:pt x="1579" y="997"/>
                </a:lnTo>
                <a:lnTo>
                  <a:pt x="1588" y="998"/>
                </a:lnTo>
                <a:lnTo>
                  <a:pt x="1592" y="1000"/>
                </a:lnTo>
                <a:lnTo>
                  <a:pt x="1596" y="1002"/>
                </a:lnTo>
                <a:lnTo>
                  <a:pt x="1599" y="1006"/>
                </a:lnTo>
                <a:lnTo>
                  <a:pt x="1603" y="1010"/>
                </a:lnTo>
                <a:lnTo>
                  <a:pt x="1606" y="1014"/>
                </a:lnTo>
                <a:lnTo>
                  <a:pt x="1609" y="1020"/>
                </a:lnTo>
                <a:lnTo>
                  <a:pt x="1611" y="1026"/>
                </a:lnTo>
                <a:lnTo>
                  <a:pt x="1614" y="1032"/>
                </a:lnTo>
                <a:lnTo>
                  <a:pt x="1616" y="1040"/>
                </a:lnTo>
                <a:lnTo>
                  <a:pt x="1617" y="1048"/>
                </a:lnTo>
                <a:lnTo>
                  <a:pt x="1618" y="1056"/>
                </a:lnTo>
                <a:lnTo>
                  <a:pt x="1619" y="1066"/>
                </a:lnTo>
                <a:lnTo>
                  <a:pt x="1620" y="1074"/>
                </a:lnTo>
                <a:lnTo>
                  <a:pt x="1620" y="1084"/>
                </a:lnTo>
                <a:lnTo>
                  <a:pt x="1620" y="1234"/>
                </a:lnTo>
                <a:lnTo>
                  <a:pt x="1587" y="1234"/>
                </a:lnTo>
                <a:lnTo>
                  <a:pt x="1587" y="1096"/>
                </a:lnTo>
                <a:lnTo>
                  <a:pt x="1587" y="1086"/>
                </a:lnTo>
                <a:lnTo>
                  <a:pt x="1586" y="1078"/>
                </a:lnTo>
                <a:lnTo>
                  <a:pt x="1584" y="1070"/>
                </a:lnTo>
                <a:lnTo>
                  <a:pt x="1582" y="1062"/>
                </a:lnTo>
                <a:lnTo>
                  <a:pt x="1579" y="1058"/>
                </a:lnTo>
                <a:lnTo>
                  <a:pt x="1575" y="1054"/>
                </a:lnTo>
                <a:lnTo>
                  <a:pt x="1571" y="1052"/>
                </a:lnTo>
                <a:lnTo>
                  <a:pt x="1566" y="1050"/>
                </a:lnTo>
                <a:lnTo>
                  <a:pt x="1562" y="1052"/>
                </a:lnTo>
                <a:lnTo>
                  <a:pt x="1557" y="1054"/>
                </a:lnTo>
                <a:lnTo>
                  <a:pt x="1553" y="1058"/>
                </a:lnTo>
                <a:lnTo>
                  <a:pt x="1550" y="1064"/>
                </a:lnTo>
                <a:lnTo>
                  <a:pt x="1547" y="1070"/>
                </a:lnTo>
                <a:lnTo>
                  <a:pt x="1546" y="1078"/>
                </a:lnTo>
                <a:lnTo>
                  <a:pt x="1544" y="1088"/>
                </a:lnTo>
                <a:lnTo>
                  <a:pt x="1544" y="1098"/>
                </a:lnTo>
                <a:close/>
                <a:moveTo>
                  <a:pt x="1700" y="1240"/>
                </a:moveTo>
                <a:lnTo>
                  <a:pt x="1691" y="1238"/>
                </a:lnTo>
                <a:lnTo>
                  <a:pt x="1687" y="1238"/>
                </a:lnTo>
                <a:lnTo>
                  <a:pt x="1683" y="1236"/>
                </a:lnTo>
                <a:lnTo>
                  <a:pt x="1675" y="1232"/>
                </a:lnTo>
                <a:lnTo>
                  <a:pt x="1668" y="1224"/>
                </a:lnTo>
                <a:lnTo>
                  <a:pt x="1662" y="1216"/>
                </a:lnTo>
                <a:lnTo>
                  <a:pt x="1657" y="1206"/>
                </a:lnTo>
                <a:lnTo>
                  <a:pt x="1652" y="1196"/>
                </a:lnTo>
                <a:lnTo>
                  <a:pt x="1648" y="1182"/>
                </a:lnTo>
                <a:lnTo>
                  <a:pt x="1645" y="1168"/>
                </a:lnTo>
                <a:lnTo>
                  <a:pt x="1643" y="1152"/>
                </a:lnTo>
                <a:lnTo>
                  <a:pt x="1642" y="1136"/>
                </a:lnTo>
                <a:lnTo>
                  <a:pt x="1641" y="1118"/>
                </a:lnTo>
                <a:lnTo>
                  <a:pt x="1642" y="1100"/>
                </a:lnTo>
                <a:lnTo>
                  <a:pt x="1643" y="1084"/>
                </a:lnTo>
                <a:lnTo>
                  <a:pt x="1644" y="1076"/>
                </a:lnTo>
                <a:lnTo>
                  <a:pt x="1645" y="1068"/>
                </a:lnTo>
                <a:lnTo>
                  <a:pt x="1648" y="1054"/>
                </a:lnTo>
                <a:lnTo>
                  <a:pt x="1652" y="1042"/>
                </a:lnTo>
                <a:lnTo>
                  <a:pt x="1657" y="1030"/>
                </a:lnTo>
                <a:lnTo>
                  <a:pt x="1662" y="1020"/>
                </a:lnTo>
                <a:lnTo>
                  <a:pt x="1668" y="1012"/>
                </a:lnTo>
                <a:lnTo>
                  <a:pt x="1671" y="1008"/>
                </a:lnTo>
                <a:lnTo>
                  <a:pt x="1675" y="1004"/>
                </a:lnTo>
                <a:lnTo>
                  <a:pt x="1682" y="1000"/>
                </a:lnTo>
                <a:lnTo>
                  <a:pt x="1690" y="998"/>
                </a:lnTo>
                <a:lnTo>
                  <a:pt x="1698" y="997"/>
                </a:lnTo>
                <a:lnTo>
                  <a:pt x="1706" y="998"/>
                </a:lnTo>
                <a:lnTo>
                  <a:pt x="1713" y="1000"/>
                </a:lnTo>
                <a:lnTo>
                  <a:pt x="1720" y="1004"/>
                </a:lnTo>
                <a:lnTo>
                  <a:pt x="1727" y="1010"/>
                </a:lnTo>
                <a:lnTo>
                  <a:pt x="1733" y="1016"/>
                </a:lnTo>
                <a:lnTo>
                  <a:pt x="1739" y="1026"/>
                </a:lnTo>
                <a:lnTo>
                  <a:pt x="1743" y="1036"/>
                </a:lnTo>
                <a:lnTo>
                  <a:pt x="1747" y="1050"/>
                </a:lnTo>
                <a:lnTo>
                  <a:pt x="1751" y="1064"/>
                </a:lnTo>
                <a:lnTo>
                  <a:pt x="1752" y="1072"/>
                </a:lnTo>
                <a:lnTo>
                  <a:pt x="1753" y="1080"/>
                </a:lnTo>
                <a:lnTo>
                  <a:pt x="1754" y="1096"/>
                </a:lnTo>
                <a:lnTo>
                  <a:pt x="1755" y="1116"/>
                </a:lnTo>
                <a:lnTo>
                  <a:pt x="1755" y="1134"/>
                </a:lnTo>
                <a:lnTo>
                  <a:pt x="1673" y="1134"/>
                </a:lnTo>
                <a:lnTo>
                  <a:pt x="1674" y="1146"/>
                </a:lnTo>
                <a:lnTo>
                  <a:pt x="1675" y="1158"/>
                </a:lnTo>
                <a:lnTo>
                  <a:pt x="1676" y="1162"/>
                </a:lnTo>
                <a:lnTo>
                  <a:pt x="1678" y="1168"/>
                </a:lnTo>
                <a:lnTo>
                  <a:pt x="1681" y="1176"/>
                </a:lnTo>
                <a:lnTo>
                  <a:pt x="1683" y="1180"/>
                </a:lnTo>
                <a:lnTo>
                  <a:pt x="1685" y="1182"/>
                </a:lnTo>
                <a:lnTo>
                  <a:pt x="1689" y="1186"/>
                </a:lnTo>
                <a:lnTo>
                  <a:pt x="1692" y="1188"/>
                </a:lnTo>
                <a:lnTo>
                  <a:pt x="1694" y="1190"/>
                </a:lnTo>
                <a:lnTo>
                  <a:pt x="1700" y="1190"/>
                </a:lnTo>
                <a:lnTo>
                  <a:pt x="1708" y="1190"/>
                </a:lnTo>
                <a:lnTo>
                  <a:pt x="1711" y="1186"/>
                </a:lnTo>
                <a:lnTo>
                  <a:pt x="1714" y="1184"/>
                </a:lnTo>
                <a:lnTo>
                  <a:pt x="1717" y="1180"/>
                </a:lnTo>
                <a:lnTo>
                  <a:pt x="1719" y="1176"/>
                </a:lnTo>
                <a:lnTo>
                  <a:pt x="1721" y="1170"/>
                </a:lnTo>
                <a:lnTo>
                  <a:pt x="1724" y="1164"/>
                </a:lnTo>
                <a:lnTo>
                  <a:pt x="1754" y="1168"/>
                </a:lnTo>
                <a:lnTo>
                  <a:pt x="1753" y="1176"/>
                </a:lnTo>
                <a:lnTo>
                  <a:pt x="1752" y="1184"/>
                </a:lnTo>
                <a:lnTo>
                  <a:pt x="1750" y="1190"/>
                </a:lnTo>
                <a:lnTo>
                  <a:pt x="1748" y="1196"/>
                </a:lnTo>
                <a:lnTo>
                  <a:pt x="1743" y="1210"/>
                </a:lnTo>
                <a:lnTo>
                  <a:pt x="1740" y="1214"/>
                </a:lnTo>
                <a:lnTo>
                  <a:pt x="1737" y="1220"/>
                </a:lnTo>
                <a:lnTo>
                  <a:pt x="1733" y="1224"/>
                </a:lnTo>
                <a:lnTo>
                  <a:pt x="1729" y="1228"/>
                </a:lnTo>
                <a:lnTo>
                  <a:pt x="1725" y="1232"/>
                </a:lnTo>
                <a:lnTo>
                  <a:pt x="1720" y="1234"/>
                </a:lnTo>
                <a:lnTo>
                  <a:pt x="1715" y="1236"/>
                </a:lnTo>
                <a:lnTo>
                  <a:pt x="1710" y="1238"/>
                </a:lnTo>
                <a:lnTo>
                  <a:pt x="1705" y="1240"/>
                </a:lnTo>
                <a:lnTo>
                  <a:pt x="1700" y="1240"/>
                </a:lnTo>
                <a:close/>
                <a:moveTo>
                  <a:pt x="1673" y="1094"/>
                </a:moveTo>
                <a:lnTo>
                  <a:pt x="1724" y="1094"/>
                </a:lnTo>
                <a:lnTo>
                  <a:pt x="1724" y="1084"/>
                </a:lnTo>
                <a:lnTo>
                  <a:pt x="1721" y="1074"/>
                </a:lnTo>
                <a:lnTo>
                  <a:pt x="1719" y="1066"/>
                </a:lnTo>
                <a:lnTo>
                  <a:pt x="1716" y="1058"/>
                </a:lnTo>
                <a:lnTo>
                  <a:pt x="1714" y="1056"/>
                </a:lnTo>
                <a:lnTo>
                  <a:pt x="1713" y="1052"/>
                </a:lnTo>
                <a:lnTo>
                  <a:pt x="1709" y="1048"/>
                </a:lnTo>
                <a:lnTo>
                  <a:pt x="1704" y="1046"/>
                </a:lnTo>
                <a:lnTo>
                  <a:pt x="1699" y="1046"/>
                </a:lnTo>
                <a:lnTo>
                  <a:pt x="1694" y="1046"/>
                </a:lnTo>
                <a:lnTo>
                  <a:pt x="1689" y="1048"/>
                </a:lnTo>
                <a:lnTo>
                  <a:pt x="1687" y="1050"/>
                </a:lnTo>
                <a:lnTo>
                  <a:pt x="1685" y="1052"/>
                </a:lnTo>
                <a:lnTo>
                  <a:pt x="1681" y="1060"/>
                </a:lnTo>
                <a:lnTo>
                  <a:pt x="1678" y="1066"/>
                </a:lnTo>
                <a:lnTo>
                  <a:pt x="1676" y="1074"/>
                </a:lnTo>
                <a:lnTo>
                  <a:pt x="1674" y="1084"/>
                </a:lnTo>
                <a:lnTo>
                  <a:pt x="1673" y="1094"/>
                </a:lnTo>
                <a:close/>
                <a:moveTo>
                  <a:pt x="1830" y="1240"/>
                </a:moveTo>
                <a:lnTo>
                  <a:pt x="1821" y="1238"/>
                </a:lnTo>
                <a:lnTo>
                  <a:pt x="1817" y="1238"/>
                </a:lnTo>
                <a:lnTo>
                  <a:pt x="1813" y="1236"/>
                </a:lnTo>
                <a:lnTo>
                  <a:pt x="1806" y="1232"/>
                </a:lnTo>
                <a:lnTo>
                  <a:pt x="1799" y="1224"/>
                </a:lnTo>
                <a:lnTo>
                  <a:pt x="1793" y="1216"/>
                </a:lnTo>
                <a:lnTo>
                  <a:pt x="1787" y="1206"/>
                </a:lnTo>
                <a:lnTo>
                  <a:pt x="1783" y="1196"/>
                </a:lnTo>
                <a:lnTo>
                  <a:pt x="1779" y="1182"/>
                </a:lnTo>
                <a:lnTo>
                  <a:pt x="1776" y="1168"/>
                </a:lnTo>
                <a:lnTo>
                  <a:pt x="1773" y="1152"/>
                </a:lnTo>
                <a:lnTo>
                  <a:pt x="1772" y="1136"/>
                </a:lnTo>
                <a:lnTo>
                  <a:pt x="1772" y="1118"/>
                </a:lnTo>
                <a:lnTo>
                  <a:pt x="1772" y="1100"/>
                </a:lnTo>
                <a:lnTo>
                  <a:pt x="1773" y="1084"/>
                </a:lnTo>
                <a:lnTo>
                  <a:pt x="1774" y="1076"/>
                </a:lnTo>
                <a:lnTo>
                  <a:pt x="1776" y="1068"/>
                </a:lnTo>
                <a:lnTo>
                  <a:pt x="1779" y="1054"/>
                </a:lnTo>
                <a:lnTo>
                  <a:pt x="1783" y="1042"/>
                </a:lnTo>
                <a:lnTo>
                  <a:pt x="1787" y="1030"/>
                </a:lnTo>
                <a:lnTo>
                  <a:pt x="1793" y="1020"/>
                </a:lnTo>
                <a:lnTo>
                  <a:pt x="1799" y="1012"/>
                </a:lnTo>
                <a:lnTo>
                  <a:pt x="1802" y="1008"/>
                </a:lnTo>
                <a:lnTo>
                  <a:pt x="1805" y="1004"/>
                </a:lnTo>
                <a:lnTo>
                  <a:pt x="1813" y="1000"/>
                </a:lnTo>
                <a:lnTo>
                  <a:pt x="1820" y="998"/>
                </a:lnTo>
                <a:lnTo>
                  <a:pt x="1829" y="997"/>
                </a:lnTo>
                <a:lnTo>
                  <a:pt x="1836" y="998"/>
                </a:lnTo>
                <a:lnTo>
                  <a:pt x="1844" y="1000"/>
                </a:lnTo>
                <a:lnTo>
                  <a:pt x="1850" y="1004"/>
                </a:lnTo>
                <a:lnTo>
                  <a:pt x="1857" y="1010"/>
                </a:lnTo>
                <a:lnTo>
                  <a:pt x="1863" y="1016"/>
                </a:lnTo>
                <a:lnTo>
                  <a:pt x="1868" y="1026"/>
                </a:lnTo>
                <a:lnTo>
                  <a:pt x="1873" y="1036"/>
                </a:lnTo>
                <a:lnTo>
                  <a:pt x="1877" y="1050"/>
                </a:lnTo>
                <a:lnTo>
                  <a:pt x="1880" y="1064"/>
                </a:lnTo>
                <a:lnTo>
                  <a:pt x="1881" y="1072"/>
                </a:lnTo>
                <a:lnTo>
                  <a:pt x="1882" y="1080"/>
                </a:lnTo>
                <a:lnTo>
                  <a:pt x="1884" y="1096"/>
                </a:lnTo>
                <a:lnTo>
                  <a:pt x="1884" y="1116"/>
                </a:lnTo>
                <a:lnTo>
                  <a:pt x="1884" y="1134"/>
                </a:lnTo>
                <a:lnTo>
                  <a:pt x="1804" y="1134"/>
                </a:lnTo>
                <a:lnTo>
                  <a:pt x="1804" y="1146"/>
                </a:lnTo>
                <a:lnTo>
                  <a:pt x="1806" y="1158"/>
                </a:lnTo>
                <a:lnTo>
                  <a:pt x="1807" y="1162"/>
                </a:lnTo>
                <a:lnTo>
                  <a:pt x="1808" y="1168"/>
                </a:lnTo>
                <a:lnTo>
                  <a:pt x="1811" y="1176"/>
                </a:lnTo>
                <a:lnTo>
                  <a:pt x="1813" y="1180"/>
                </a:lnTo>
                <a:lnTo>
                  <a:pt x="1815" y="1182"/>
                </a:lnTo>
                <a:lnTo>
                  <a:pt x="1820" y="1186"/>
                </a:lnTo>
                <a:lnTo>
                  <a:pt x="1822" y="1188"/>
                </a:lnTo>
                <a:lnTo>
                  <a:pt x="1825" y="1190"/>
                </a:lnTo>
                <a:lnTo>
                  <a:pt x="1831" y="1190"/>
                </a:lnTo>
                <a:lnTo>
                  <a:pt x="1838" y="1190"/>
                </a:lnTo>
                <a:lnTo>
                  <a:pt x="1842" y="1186"/>
                </a:lnTo>
                <a:lnTo>
                  <a:pt x="1845" y="1184"/>
                </a:lnTo>
                <a:lnTo>
                  <a:pt x="1848" y="1180"/>
                </a:lnTo>
                <a:lnTo>
                  <a:pt x="1850" y="1176"/>
                </a:lnTo>
                <a:lnTo>
                  <a:pt x="1852" y="1170"/>
                </a:lnTo>
                <a:lnTo>
                  <a:pt x="1853" y="1164"/>
                </a:lnTo>
                <a:lnTo>
                  <a:pt x="1884" y="1168"/>
                </a:lnTo>
                <a:lnTo>
                  <a:pt x="1882" y="1176"/>
                </a:lnTo>
                <a:lnTo>
                  <a:pt x="1881" y="1184"/>
                </a:lnTo>
                <a:lnTo>
                  <a:pt x="1879" y="1190"/>
                </a:lnTo>
                <a:lnTo>
                  <a:pt x="1877" y="1196"/>
                </a:lnTo>
                <a:lnTo>
                  <a:pt x="1872" y="1210"/>
                </a:lnTo>
                <a:lnTo>
                  <a:pt x="1869" y="1214"/>
                </a:lnTo>
                <a:lnTo>
                  <a:pt x="1866" y="1220"/>
                </a:lnTo>
                <a:lnTo>
                  <a:pt x="1862" y="1224"/>
                </a:lnTo>
                <a:lnTo>
                  <a:pt x="1859" y="1228"/>
                </a:lnTo>
                <a:lnTo>
                  <a:pt x="1854" y="1232"/>
                </a:lnTo>
                <a:lnTo>
                  <a:pt x="1850" y="1234"/>
                </a:lnTo>
                <a:lnTo>
                  <a:pt x="1845" y="1236"/>
                </a:lnTo>
                <a:lnTo>
                  <a:pt x="1841" y="1238"/>
                </a:lnTo>
                <a:lnTo>
                  <a:pt x="1835" y="1240"/>
                </a:lnTo>
                <a:lnTo>
                  <a:pt x="1830" y="1240"/>
                </a:lnTo>
                <a:close/>
                <a:moveTo>
                  <a:pt x="1804" y="1094"/>
                </a:moveTo>
                <a:lnTo>
                  <a:pt x="1853" y="1094"/>
                </a:lnTo>
                <a:lnTo>
                  <a:pt x="1853" y="1084"/>
                </a:lnTo>
                <a:lnTo>
                  <a:pt x="1852" y="1074"/>
                </a:lnTo>
                <a:lnTo>
                  <a:pt x="1850" y="1066"/>
                </a:lnTo>
                <a:lnTo>
                  <a:pt x="1847" y="1058"/>
                </a:lnTo>
                <a:lnTo>
                  <a:pt x="1845" y="1056"/>
                </a:lnTo>
                <a:lnTo>
                  <a:pt x="1843" y="1052"/>
                </a:lnTo>
                <a:lnTo>
                  <a:pt x="1839" y="1048"/>
                </a:lnTo>
                <a:lnTo>
                  <a:pt x="1834" y="1046"/>
                </a:lnTo>
                <a:lnTo>
                  <a:pt x="1829" y="1046"/>
                </a:lnTo>
                <a:lnTo>
                  <a:pt x="1824" y="1046"/>
                </a:lnTo>
                <a:lnTo>
                  <a:pt x="1819" y="1048"/>
                </a:lnTo>
                <a:lnTo>
                  <a:pt x="1817" y="1050"/>
                </a:lnTo>
                <a:lnTo>
                  <a:pt x="1815" y="1052"/>
                </a:lnTo>
                <a:lnTo>
                  <a:pt x="1812" y="1060"/>
                </a:lnTo>
                <a:lnTo>
                  <a:pt x="1808" y="1066"/>
                </a:lnTo>
                <a:lnTo>
                  <a:pt x="1806" y="1074"/>
                </a:lnTo>
                <a:lnTo>
                  <a:pt x="1805" y="1084"/>
                </a:lnTo>
                <a:lnTo>
                  <a:pt x="1804" y="1094"/>
                </a:lnTo>
                <a:close/>
                <a:moveTo>
                  <a:pt x="1907" y="1234"/>
                </a:moveTo>
                <a:lnTo>
                  <a:pt x="1907" y="1000"/>
                </a:lnTo>
                <a:lnTo>
                  <a:pt x="1939" y="1000"/>
                </a:lnTo>
                <a:lnTo>
                  <a:pt x="1939" y="1040"/>
                </a:lnTo>
                <a:lnTo>
                  <a:pt x="1941" y="1030"/>
                </a:lnTo>
                <a:lnTo>
                  <a:pt x="1944" y="1022"/>
                </a:lnTo>
                <a:lnTo>
                  <a:pt x="1947" y="1014"/>
                </a:lnTo>
                <a:lnTo>
                  <a:pt x="1951" y="1008"/>
                </a:lnTo>
                <a:lnTo>
                  <a:pt x="1954" y="1002"/>
                </a:lnTo>
                <a:lnTo>
                  <a:pt x="1959" y="998"/>
                </a:lnTo>
                <a:lnTo>
                  <a:pt x="1963" y="997"/>
                </a:lnTo>
                <a:lnTo>
                  <a:pt x="1968" y="997"/>
                </a:lnTo>
                <a:lnTo>
                  <a:pt x="1973" y="997"/>
                </a:lnTo>
                <a:lnTo>
                  <a:pt x="1978" y="998"/>
                </a:lnTo>
                <a:lnTo>
                  <a:pt x="1978" y="1056"/>
                </a:lnTo>
                <a:lnTo>
                  <a:pt x="1972" y="1054"/>
                </a:lnTo>
                <a:lnTo>
                  <a:pt x="1965" y="1052"/>
                </a:lnTo>
                <a:lnTo>
                  <a:pt x="1959" y="1054"/>
                </a:lnTo>
                <a:lnTo>
                  <a:pt x="1955" y="1056"/>
                </a:lnTo>
                <a:lnTo>
                  <a:pt x="1950" y="1060"/>
                </a:lnTo>
                <a:lnTo>
                  <a:pt x="1947" y="1066"/>
                </a:lnTo>
                <a:lnTo>
                  <a:pt x="1945" y="1070"/>
                </a:lnTo>
                <a:lnTo>
                  <a:pt x="1944" y="1074"/>
                </a:lnTo>
                <a:lnTo>
                  <a:pt x="1942" y="1078"/>
                </a:lnTo>
                <a:lnTo>
                  <a:pt x="1941" y="1082"/>
                </a:lnTo>
                <a:lnTo>
                  <a:pt x="1940" y="1092"/>
                </a:lnTo>
                <a:lnTo>
                  <a:pt x="1940" y="1102"/>
                </a:lnTo>
                <a:lnTo>
                  <a:pt x="1940" y="1234"/>
                </a:lnTo>
                <a:lnTo>
                  <a:pt x="1907" y="1234"/>
                </a:lnTo>
                <a:close/>
                <a:moveTo>
                  <a:pt x="2011" y="969"/>
                </a:moveTo>
                <a:lnTo>
                  <a:pt x="2008" y="969"/>
                </a:lnTo>
                <a:lnTo>
                  <a:pt x="2005" y="967"/>
                </a:lnTo>
                <a:lnTo>
                  <a:pt x="2002" y="965"/>
                </a:lnTo>
                <a:lnTo>
                  <a:pt x="1999" y="961"/>
                </a:lnTo>
                <a:lnTo>
                  <a:pt x="1997" y="955"/>
                </a:lnTo>
                <a:lnTo>
                  <a:pt x="1995" y="949"/>
                </a:lnTo>
                <a:lnTo>
                  <a:pt x="1994" y="943"/>
                </a:lnTo>
                <a:lnTo>
                  <a:pt x="1994" y="937"/>
                </a:lnTo>
                <a:lnTo>
                  <a:pt x="1994" y="931"/>
                </a:lnTo>
                <a:lnTo>
                  <a:pt x="1995" y="925"/>
                </a:lnTo>
                <a:lnTo>
                  <a:pt x="1997" y="919"/>
                </a:lnTo>
                <a:lnTo>
                  <a:pt x="1999" y="913"/>
                </a:lnTo>
                <a:lnTo>
                  <a:pt x="2002" y="909"/>
                </a:lnTo>
                <a:lnTo>
                  <a:pt x="2005" y="907"/>
                </a:lnTo>
                <a:lnTo>
                  <a:pt x="2008" y="905"/>
                </a:lnTo>
                <a:lnTo>
                  <a:pt x="2011" y="903"/>
                </a:lnTo>
                <a:lnTo>
                  <a:pt x="2015" y="905"/>
                </a:lnTo>
                <a:lnTo>
                  <a:pt x="2018" y="907"/>
                </a:lnTo>
                <a:lnTo>
                  <a:pt x="2021" y="909"/>
                </a:lnTo>
                <a:lnTo>
                  <a:pt x="2024" y="913"/>
                </a:lnTo>
                <a:lnTo>
                  <a:pt x="2026" y="919"/>
                </a:lnTo>
                <a:lnTo>
                  <a:pt x="2028" y="925"/>
                </a:lnTo>
                <a:lnTo>
                  <a:pt x="2029" y="931"/>
                </a:lnTo>
                <a:lnTo>
                  <a:pt x="2029" y="937"/>
                </a:lnTo>
                <a:lnTo>
                  <a:pt x="2029" y="943"/>
                </a:lnTo>
                <a:lnTo>
                  <a:pt x="2028" y="949"/>
                </a:lnTo>
                <a:lnTo>
                  <a:pt x="2026" y="955"/>
                </a:lnTo>
                <a:lnTo>
                  <a:pt x="2024" y="961"/>
                </a:lnTo>
                <a:lnTo>
                  <a:pt x="2021" y="965"/>
                </a:lnTo>
                <a:lnTo>
                  <a:pt x="2018" y="967"/>
                </a:lnTo>
                <a:lnTo>
                  <a:pt x="2015" y="969"/>
                </a:lnTo>
                <a:lnTo>
                  <a:pt x="2011" y="969"/>
                </a:lnTo>
                <a:close/>
                <a:moveTo>
                  <a:pt x="1995" y="1000"/>
                </a:moveTo>
                <a:lnTo>
                  <a:pt x="2028" y="1000"/>
                </a:lnTo>
                <a:lnTo>
                  <a:pt x="2028" y="1234"/>
                </a:lnTo>
                <a:lnTo>
                  <a:pt x="1995" y="1234"/>
                </a:lnTo>
                <a:lnTo>
                  <a:pt x="1995" y="1000"/>
                </a:lnTo>
                <a:close/>
                <a:moveTo>
                  <a:pt x="2088" y="1098"/>
                </a:moveTo>
                <a:lnTo>
                  <a:pt x="2088" y="1234"/>
                </a:lnTo>
                <a:lnTo>
                  <a:pt x="2055" y="1234"/>
                </a:lnTo>
                <a:lnTo>
                  <a:pt x="2055" y="1000"/>
                </a:lnTo>
                <a:lnTo>
                  <a:pt x="2086" y="1000"/>
                </a:lnTo>
                <a:lnTo>
                  <a:pt x="2086" y="1040"/>
                </a:lnTo>
                <a:lnTo>
                  <a:pt x="2089" y="1032"/>
                </a:lnTo>
                <a:lnTo>
                  <a:pt x="2093" y="1022"/>
                </a:lnTo>
                <a:lnTo>
                  <a:pt x="2096" y="1014"/>
                </a:lnTo>
                <a:lnTo>
                  <a:pt x="2101" y="1008"/>
                </a:lnTo>
                <a:lnTo>
                  <a:pt x="2107" y="1004"/>
                </a:lnTo>
                <a:lnTo>
                  <a:pt x="2112" y="1000"/>
                </a:lnTo>
                <a:lnTo>
                  <a:pt x="2118" y="998"/>
                </a:lnTo>
                <a:lnTo>
                  <a:pt x="2124" y="997"/>
                </a:lnTo>
                <a:lnTo>
                  <a:pt x="2133" y="998"/>
                </a:lnTo>
                <a:lnTo>
                  <a:pt x="2137" y="1000"/>
                </a:lnTo>
                <a:lnTo>
                  <a:pt x="2141" y="1002"/>
                </a:lnTo>
                <a:lnTo>
                  <a:pt x="2144" y="1006"/>
                </a:lnTo>
                <a:lnTo>
                  <a:pt x="2147" y="1010"/>
                </a:lnTo>
                <a:lnTo>
                  <a:pt x="2151" y="1014"/>
                </a:lnTo>
                <a:lnTo>
                  <a:pt x="2154" y="1020"/>
                </a:lnTo>
                <a:lnTo>
                  <a:pt x="2156" y="1026"/>
                </a:lnTo>
                <a:lnTo>
                  <a:pt x="2158" y="1032"/>
                </a:lnTo>
                <a:lnTo>
                  <a:pt x="2160" y="1040"/>
                </a:lnTo>
                <a:lnTo>
                  <a:pt x="2162" y="1048"/>
                </a:lnTo>
                <a:lnTo>
                  <a:pt x="2163" y="1056"/>
                </a:lnTo>
                <a:lnTo>
                  <a:pt x="2164" y="1066"/>
                </a:lnTo>
                <a:lnTo>
                  <a:pt x="2164" y="1074"/>
                </a:lnTo>
                <a:lnTo>
                  <a:pt x="2165" y="1084"/>
                </a:lnTo>
                <a:lnTo>
                  <a:pt x="2165" y="1234"/>
                </a:lnTo>
                <a:lnTo>
                  <a:pt x="2132" y="1234"/>
                </a:lnTo>
                <a:lnTo>
                  <a:pt x="2132" y="1096"/>
                </a:lnTo>
                <a:lnTo>
                  <a:pt x="2132" y="1086"/>
                </a:lnTo>
                <a:lnTo>
                  <a:pt x="2131" y="1078"/>
                </a:lnTo>
                <a:lnTo>
                  <a:pt x="2129" y="1070"/>
                </a:lnTo>
                <a:lnTo>
                  <a:pt x="2126" y="1062"/>
                </a:lnTo>
                <a:lnTo>
                  <a:pt x="2123" y="1058"/>
                </a:lnTo>
                <a:lnTo>
                  <a:pt x="2120" y="1054"/>
                </a:lnTo>
                <a:lnTo>
                  <a:pt x="2116" y="1052"/>
                </a:lnTo>
                <a:lnTo>
                  <a:pt x="2111" y="1050"/>
                </a:lnTo>
                <a:lnTo>
                  <a:pt x="2105" y="1052"/>
                </a:lnTo>
                <a:lnTo>
                  <a:pt x="2101" y="1054"/>
                </a:lnTo>
                <a:lnTo>
                  <a:pt x="2097" y="1058"/>
                </a:lnTo>
                <a:lnTo>
                  <a:pt x="2094" y="1064"/>
                </a:lnTo>
                <a:lnTo>
                  <a:pt x="2091" y="1070"/>
                </a:lnTo>
                <a:lnTo>
                  <a:pt x="2089" y="1078"/>
                </a:lnTo>
                <a:lnTo>
                  <a:pt x="2088" y="1088"/>
                </a:lnTo>
                <a:lnTo>
                  <a:pt x="2088" y="10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0167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CC-BY-NC 4.0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275C4-164C-69B1-48F1-6ABBCFDD46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88" y="2936557"/>
            <a:ext cx="9792468" cy="492443"/>
          </a:xfrm>
        </p:spPr>
        <p:txBody>
          <a:bodyPr anchor="b" anchorCtr="0">
            <a:spAutoFit/>
          </a:bodyPr>
          <a:lstStyle>
            <a:lvl1pPr algn="l">
              <a:lnSpc>
                <a:spcPct val="100000"/>
              </a:lnSpc>
              <a:defRPr sz="3200"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5A747-631B-1133-C63C-B48ADA15D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3429000"/>
            <a:ext cx="9792468" cy="492443"/>
          </a:xfrm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214FC4-D5E6-4BFF-BDD7-E1A5F00F21BF}"/>
              </a:ext>
            </a:extLst>
          </p:cNvPr>
          <p:cNvCxnSpPr>
            <a:cxnSpLocks/>
          </p:cNvCxnSpPr>
          <p:nvPr/>
        </p:nvCxnSpPr>
        <p:spPr>
          <a:xfrm>
            <a:off x="407368" y="2674624"/>
            <a:ext cx="396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CA1682D5-9875-6DFE-B1FA-F20EE130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B19FD-5263-4847-829D-96E8D0C809E5}" type="datetime1">
              <a:rPr lang="fi-FI" smtClean="0"/>
              <a:t>12.11.2025</a:t>
            </a:fld>
            <a:endParaRPr lang="fi-FI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807BD9D2-D4DB-4F42-21C0-76A363F74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Footer Placeholder 23">
            <a:extLst>
              <a:ext uri="{FF2B5EF4-FFF2-40B4-BE49-F238E27FC236}">
                <a16:creationId xmlns:a16="http://schemas.microsoft.com/office/drawing/2014/main" id="{FCC3E25D-5FFA-8583-6320-58A891113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7728" y="6309320"/>
            <a:ext cx="6552728" cy="143869"/>
          </a:xfrm>
        </p:spPr>
        <p:txBody>
          <a:bodyPr/>
          <a:lstStyle/>
          <a:p>
            <a:r>
              <a:rPr lang="fi-FI"/>
              <a:t>Presenter Name</a:t>
            </a:r>
            <a:endParaRPr lang="fi-FI" dirty="0"/>
          </a:p>
        </p:txBody>
      </p:sp>
      <p:pic>
        <p:nvPicPr>
          <p:cNvPr id="8" name="Picture 7" descr="Ic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F108979D-2C35-8DF7-C967-157BD0DD7FD6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9456" y="6093296"/>
            <a:ext cx="360000" cy="360000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C1BC6918-6C5B-C3AF-A51B-FB591F80BF0B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988" y="6093296"/>
            <a:ext cx="360000" cy="36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85E044-ACE3-4A12-B709-E06CC826CC30}"/>
              </a:ext>
            </a:extLst>
          </p:cNvPr>
          <p:cNvSpPr txBox="1"/>
          <p:nvPr/>
        </p:nvSpPr>
        <p:spPr>
          <a:xfrm>
            <a:off x="1703744" y="6093296"/>
            <a:ext cx="1871976" cy="3600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US" sz="800" dirty="0">
                <a:solidFill>
                  <a:schemeClr val="tx1"/>
                </a:solidFill>
                <a:effectLst/>
              </a:rPr>
              <a:t>Content is available under</a:t>
            </a:r>
          </a:p>
          <a:p>
            <a:pPr algn="l"/>
            <a:r>
              <a:rPr lang="en-US" sz="800" dirty="0">
                <a:solidFill>
                  <a:schemeClr val="tx1"/>
                </a:solidFill>
                <a:effectLst/>
              </a:rPr>
              <a:t>CC BY-NC 4.0 unless otherwise stated</a:t>
            </a:r>
            <a:endParaRPr lang="en-GB" sz="800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3" descr="Ic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746A0EE7-1655-B8BB-A7A6-5A671F5AC352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1504" y="6093296"/>
            <a:ext cx="360000" cy="360000"/>
          </a:xfrm>
          <a:prstGeom prst="rect">
            <a:avLst/>
          </a:prstGeom>
        </p:spPr>
      </p:pic>
      <p:sp>
        <p:nvSpPr>
          <p:cNvPr id="15" name="Freeform 25">
            <a:extLst>
              <a:ext uri="{FF2B5EF4-FFF2-40B4-BE49-F238E27FC236}">
                <a16:creationId xmlns:a16="http://schemas.microsoft.com/office/drawing/2014/main" id="{2AAB1CFD-6E3A-E63E-8B53-57995F41D53B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7368" y="432000"/>
            <a:ext cx="2658793" cy="576000"/>
          </a:xfrm>
          <a:custGeom>
            <a:avLst/>
            <a:gdLst>
              <a:gd name="T0" fmla="*/ 2223 w 3065"/>
              <a:gd name="T1" fmla="*/ 1324 h 1328"/>
              <a:gd name="T2" fmla="*/ 2210 w 3065"/>
              <a:gd name="T3" fmla="*/ 1220 h 1328"/>
              <a:gd name="T4" fmla="*/ 2280 w 3065"/>
              <a:gd name="T5" fmla="*/ 1312 h 1328"/>
              <a:gd name="T6" fmla="*/ 1121 w 3065"/>
              <a:gd name="T7" fmla="*/ 88 h 1328"/>
              <a:gd name="T8" fmla="*/ 1255 w 3065"/>
              <a:gd name="T9" fmla="*/ 142 h 1328"/>
              <a:gd name="T10" fmla="*/ 1262 w 3065"/>
              <a:gd name="T11" fmla="*/ 332 h 1328"/>
              <a:gd name="T12" fmla="*/ 1441 w 3065"/>
              <a:gd name="T13" fmla="*/ 264 h 1328"/>
              <a:gd name="T14" fmla="*/ 1488 w 3065"/>
              <a:gd name="T15" fmla="*/ 290 h 1328"/>
              <a:gd name="T16" fmla="*/ 1566 w 3065"/>
              <a:gd name="T17" fmla="*/ 320 h 1328"/>
              <a:gd name="T18" fmla="*/ 1517 w 3065"/>
              <a:gd name="T19" fmla="*/ 268 h 1328"/>
              <a:gd name="T20" fmla="*/ 1703 w 3065"/>
              <a:gd name="T21" fmla="*/ 250 h 1328"/>
              <a:gd name="T22" fmla="*/ 1929 w 3065"/>
              <a:gd name="T23" fmla="*/ 136 h 1328"/>
              <a:gd name="T24" fmla="*/ 1983 w 3065"/>
              <a:gd name="T25" fmla="*/ 2 h 1328"/>
              <a:gd name="T26" fmla="*/ 2138 w 3065"/>
              <a:gd name="T27" fmla="*/ 180 h 1328"/>
              <a:gd name="T28" fmla="*/ 2215 w 3065"/>
              <a:gd name="T29" fmla="*/ 272 h 1328"/>
              <a:gd name="T30" fmla="*/ 2306 w 3065"/>
              <a:gd name="T31" fmla="*/ 126 h 1328"/>
              <a:gd name="T32" fmla="*/ 2392 w 3065"/>
              <a:gd name="T33" fmla="*/ 170 h 1328"/>
              <a:gd name="T34" fmla="*/ 2392 w 3065"/>
              <a:gd name="T35" fmla="*/ 278 h 1328"/>
              <a:gd name="T36" fmla="*/ 2388 w 3065"/>
              <a:gd name="T37" fmla="*/ 98 h 1328"/>
              <a:gd name="T38" fmla="*/ 2517 w 3065"/>
              <a:gd name="T39" fmla="*/ 38 h 1328"/>
              <a:gd name="T40" fmla="*/ 2550 w 3065"/>
              <a:gd name="T41" fmla="*/ 268 h 1328"/>
              <a:gd name="T42" fmla="*/ 1132 w 3065"/>
              <a:gd name="T43" fmla="*/ 537 h 1328"/>
              <a:gd name="T44" fmla="*/ 1156 w 3065"/>
              <a:gd name="T45" fmla="*/ 749 h 1328"/>
              <a:gd name="T46" fmla="*/ 1135 w 3065"/>
              <a:gd name="T47" fmla="*/ 679 h 1328"/>
              <a:gd name="T48" fmla="*/ 1155 w 3065"/>
              <a:gd name="T49" fmla="*/ 493 h 1328"/>
              <a:gd name="T50" fmla="*/ 1272 w 3065"/>
              <a:gd name="T51" fmla="*/ 549 h 1328"/>
              <a:gd name="T52" fmla="*/ 1262 w 3065"/>
              <a:gd name="T53" fmla="*/ 715 h 1328"/>
              <a:gd name="T54" fmla="*/ 1427 w 3065"/>
              <a:gd name="T55" fmla="*/ 591 h 1328"/>
              <a:gd name="T56" fmla="*/ 1462 w 3065"/>
              <a:gd name="T57" fmla="*/ 583 h 1328"/>
              <a:gd name="T58" fmla="*/ 1522 w 3065"/>
              <a:gd name="T59" fmla="*/ 723 h 1328"/>
              <a:gd name="T60" fmla="*/ 1610 w 3065"/>
              <a:gd name="T61" fmla="*/ 767 h 1328"/>
              <a:gd name="T62" fmla="*/ 1688 w 3065"/>
              <a:gd name="T63" fmla="*/ 737 h 1328"/>
              <a:gd name="T64" fmla="*/ 1618 w 3065"/>
              <a:gd name="T65" fmla="*/ 689 h 1328"/>
              <a:gd name="T66" fmla="*/ 1893 w 3065"/>
              <a:gd name="T67" fmla="*/ 539 h 1328"/>
              <a:gd name="T68" fmla="*/ 1906 w 3065"/>
              <a:gd name="T69" fmla="*/ 619 h 1328"/>
              <a:gd name="T70" fmla="*/ 1978 w 3065"/>
              <a:gd name="T71" fmla="*/ 473 h 1328"/>
              <a:gd name="T72" fmla="*/ 2262 w 3065"/>
              <a:gd name="T73" fmla="*/ 777 h 1328"/>
              <a:gd name="T74" fmla="*/ 2317 w 3065"/>
              <a:gd name="T75" fmla="*/ 677 h 1328"/>
              <a:gd name="T76" fmla="*/ 2352 w 3065"/>
              <a:gd name="T77" fmla="*/ 591 h 1328"/>
              <a:gd name="T78" fmla="*/ 2463 w 3065"/>
              <a:gd name="T79" fmla="*/ 539 h 1328"/>
              <a:gd name="T80" fmla="*/ 2472 w 3065"/>
              <a:gd name="T81" fmla="*/ 731 h 1328"/>
              <a:gd name="T82" fmla="*/ 2585 w 3065"/>
              <a:gd name="T83" fmla="*/ 781 h 1328"/>
              <a:gd name="T84" fmla="*/ 2666 w 3065"/>
              <a:gd name="T85" fmla="*/ 619 h 1328"/>
              <a:gd name="T86" fmla="*/ 2718 w 3065"/>
              <a:gd name="T87" fmla="*/ 541 h 1328"/>
              <a:gd name="T88" fmla="*/ 2882 w 3065"/>
              <a:gd name="T89" fmla="*/ 603 h 1328"/>
              <a:gd name="T90" fmla="*/ 2882 w 3065"/>
              <a:gd name="T91" fmla="*/ 717 h 1328"/>
              <a:gd name="T92" fmla="*/ 2973 w 3065"/>
              <a:gd name="T93" fmla="*/ 623 h 1328"/>
              <a:gd name="T94" fmla="*/ 3004 w 3065"/>
              <a:gd name="T95" fmla="*/ 593 h 1328"/>
              <a:gd name="T96" fmla="*/ 2945 w 3065"/>
              <a:gd name="T97" fmla="*/ 737 h 1328"/>
              <a:gd name="T98" fmla="*/ 1281 w 3065"/>
              <a:gd name="T99" fmla="*/ 1040 h 1328"/>
              <a:gd name="T100" fmla="*/ 1350 w 3065"/>
              <a:gd name="T101" fmla="*/ 1274 h 1328"/>
              <a:gd name="T102" fmla="*/ 1329 w 3065"/>
              <a:gd name="T103" fmla="*/ 1014 h 1328"/>
              <a:gd name="T104" fmla="*/ 1391 w 3065"/>
              <a:gd name="T105" fmla="*/ 1116 h 1328"/>
              <a:gd name="T106" fmla="*/ 1458 w 3065"/>
              <a:gd name="T107" fmla="*/ 909 h 1328"/>
              <a:gd name="T108" fmla="*/ 1603 w 3065"/>
              <a:gd name="T109" fmla="*/ 1010 h 1328"/>
              <a:gd name="T110" fmla="*/ 1641 w 3065"/>
              <a:gd name="T111" fmla="*/ 1118 h 1328"/>
              <a:gd name="T112" fmla="*/ 1714 w 3065"/>
              <a:gd name="T113" fmla="*/ 1184 h 1328"/>
              <a:gd name="T114" fmla="*/ 1817 w 3065"/>
              <a:gd name="T115" fmla="*/ 1238 h 1328"/>
              <a:gd name="T116" fmla="*/ 1807 w 3065"/>
              <a:gd name="T117" fmla="*/ 1162 h 1328"/>
              <a:gd name="T118" fmla="*/ 1824 w 3065"/>
              <a:gd name="T119" fmla="*/ 1046 h 1328"/>
              <a:gd name="T120" fmla="*/ 1997 w 3065"/>
              <a:gd name="T121" fmla="*/ 955 h 1328"/>
              <a:gd name="T122" fmla="*/ 2107 w 3065"/>
              <a:gd name="T123" fmla="*/ 1004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65" h="1328">
                <a:moveTo>
                  <a:pt x="2245" y="1182"/>
                </a:moveTo>
                <a:lnTo>
                  <a:pt x="2250" y="1182"/>
                </a:lnTo>
                <a:lnTo>
                  <a:pt x="2253" y="1180"/>
                </a:lnTo>
                <a:lnTo>
                  <a:pt x="2255" y="1178"/>
                </a:lnTo>
                <a:lnTo>
                  <a:pt x="2259" y="1172"/>
                </a:lnTo>
                <a:lnTo>
                  <a:pt x="2261" y="1170"/>
                </a:lnTo>
                <a:lnTo>
                  <a:pt x="2263" y="1164"/>
                </a:lnTo>
                <a:lnTo>
                  <a:pt x="2266" y="1156"/>
                </a:lnTo>
                <a:lnTo>
                  <a:pt x="2268" y="1144"/>
                </a:lnTo>
                <a:lnTo>
                  <a:pt x="2269" y="1132"/>
                </a:lnTo>
                <a:lnTo>
                  <a:pt x="2269" y="1116"/>
                </a:lnTo>
                <a:lnTo>
                  <a:pt x="2269" y="1102"/>
                </a:lnTo>
                <a:lnTo>
                  <a:pt x="2268" y="1088"/>
                </a:lnTo>
                <a:lnTo>
                  <a:pt x="2266" y="1076"/>
                </a:lnTo>
                <a:lnTo>
                  <a:pt x="2263" y="1066"/>
                </a:lnTo>
                <a:lnTo>
                  <a:pt x="2261" y="1062"/>
                </a:lnTo>
                <a:lnTo>
                  <a:pt x="2259" y="1058"/>
                </a:lnTo>
                <a:lnTo>
                  <a:pt x="2257" y="1056"/>
                </a:lnTo>
                <a:lnTo>
                  <a:pt x="2255" y="1052"/>
                </a:lnTo>
                <a:lnTo>
                  <a:pt x="2250" y="1050"/>
                </a:lnTo>
                <a:lnTo>
                  <a:pt x="2248" y="1048"/>
                </a:lnTo>
                <a:lnTo>
                  <a:pt x="2245" y="1048"/>
                </a:lnTo>
                <a:lnTo>
                  <a:pt x="2239" y="1050"/>
                </a:lnTo>
                <a:lnTo>
                  <a:pt x="2234" y="1054"/>
                </a:lnTo>
                <a:lnTo>
                  <a:pt x="2232" y="1056"/>
                </a:lnTo>
                <a:lnTo>
                  <a:pt x="2230" y="1058"/>
                </a:lnTo>
                <a:lnTo>
                  <a:pt x="2228" y="1062"/>
                </a:lnTo>
                <a:lnTo>
                  <a:pt x="2226" y="1068"/>
                </a:lnTo>
                <a:lnTo>
                  <a:pt x="2223" y="1078"/>
                </a:lnTo>
                <a:lnTo>
                  <a:pt x="2221" y="1090"/>
                </a:lnTo>
                <a:lnTo>
                  <a:pt x="2220" y="1102"/>
                </a:lnTo>
                <a:lnTo>
                  <a:pt x="2220" y="1116"/>
                </a:lnTo>
                <a:lnTo>
                  <a:pt x="2220" y="1130"/>
                </a:lnTo>
                <a:lnTo>
                  <a:pt x="2222" y="1144"/>
                </a:lnTo>
                <a:lnTo>
                  <a:pt x="2223" y="1156"/>
                </a:lnTo>
                <a:lnTo>
                  <a:pt x="2226" y="1164"/>
                </a:lnTo>
                <a:lnTo>
                  <a:pt x="2230" y="1172"/>
                </a:lnTo>
                <a:lnTo>
                  <a:pt x="2234" y="1178"/>
                </a:lnTo>
                <a:lnTo>
                  <a:pt x="2239" y="1182"/>
                </a:lnTo>
                <a:lnTo>
                  <a:pt x="2245" y="1182"/>
                </a:lnTo>
                <a:close/>
                <a:moveTo>
                  <a:pt x="2244" y="1328"/>
                </a:moveTo>
                <a:lnTo>
                  <a:pt x="2233" y="1328"/>
                </a:lnTo>
                <a:lnTo>
                  <a:pt x="2223" y="1324"/>
                </a:lnTo>
                <a:lnTo>
                  <a:pt x="2218" y="1320"/>
                </a:lnTo>
                <a:lnTo>
                  <a:pt x="2214" y="1318"/>
                </a:lnTo>
                <a:lnTo>
                  <a:pt x="2210" y="1314"/>
                </a:lnTo>
                <a:lnTo>
                  <a:pt x="2207" y="1310"/>
                </a:lnTo>
                <a:lnTo>
                  <a:pt x="2203" y="1304"/>
                </a:lnTo>
                <a:lnTo>
                  <a:pt x="2201" y="1300"/>
                </a:lnTo>
                <a:lnTo>
                  <a:pt x="2198" y="1294"/>
                </a:lnTo>
                <a:lnTo>
                  <a:pt x="2196" y="1288"/>
                </a:lnTo>
                <a:lnTo>
                  <a:pt x="2194" y="1282"/>
                </a:lnTo>
                <a:lnTo>
                  <a:pt x="2192" y="1276"/>
                </a:lnTo>
                <a:lnTo>
                  <a:pt x="2191" y="1270"/>
                </a:lnTo>
                <a:lnTo>
                  <a:pt x="2190" y="1262"/>
                </a:lnTo>
                <a:lnTo>
                  <a:pt x="2220" y="1254"/>
                </a:lnTo>
                <a:lnTo>
                  <a:pt x="2222" y="1260"/>
                </a:lnTo>
                <a:lnTo>
                  <a:pt x="2223" y="1264"/>
                </a:lnTo>
                <a:lnTo>
                  <a:pt x="2226" y="1270"/>
                </a:lnTo>
                <a:lnTo>
                  <a:pt x="2228" y="1274"/>
                </a:lnTo>
                <a:lnTo>
                  <a:pt x="2231" y="1276"/>
                </a:lnTo>
                <a:lnTo>
                  <a:pt x="2235" y="1280"/>
                </a:lnTo>
                <a:lnTo>
                  <a:pt x="2240" y="1280"/>
                </a:lnTo>
                <a:lnTo>
                  <a:pt x="2245" y="1282"/>
                </a:lnTo>
                <a:lnTo>
                  <a:pt x="2250" y="1280"/>
                </a:lnTo>
                <a:lnTo>
                  <a:pt x="2254" y="1278"/>
                </a:lnTo>
                <a:lnTo>
                  <a:pt x="2259" y="1276"/>
                </a:lnTo>
                <a:lnTo>
                  <a:pt x="2262" y="1270"/>
                </a:lnTo>
                <a:lnTo>
                  <a:pt x="2264" y="1268"/>
                </a:lnTo>
                <a:lnTo>
                  <a:pt x="2265" y="1264"/>
                </a:lnTo>
                <a:lnTo>
                  <a:pt x="2268" y="1258"/>
                </a:lnTo>
                <a:lnTo>
                  <a:pt x="2269" y="1248"/>
                </a:lnTo>
                <a:lnTo>
                  <a:pt x="2269" y="1236"/>
                </a:lnTo>
                <a:lnTo>
                  <a:pt x="2269" y="1194"/>
                </a:lnTo>
                <a:lnTo>
                  <a:pt x="2267" y="1200"/>
                </a:lnTo>
                <a:lnTo>
                  <a:pt x="2264" y="1208"/>
                </a:lnTo>
                <a:lnTo>
                  <a:pt x="2260" y="1214"/>
                </a:lnTo>
                <a:lnTo>
                  <a:pt x="2257" y="1220"/>
                </a:lnTo>
                <a:lnTo>
                  <a:pt x="2252" y="1224"/>
                </a:lnTo>
                <a:lnTo>
                  <a:pt x="2247" y="1228"/>
                </a:lnTo>
                <a:lnTo>
                  <a:pt x="2241" y="1230"/>
                </a:lnTo>
                <a:lnTo>
                  <a:pt x="2234" y="1232"/>
                </a:lnTo>
                <a:lnTo>
                  <a:pt x="2228" y="1230"/>
                </a:lnTo>
                <a:lnTo>
                  <a:pt x="2222" y="1228"/>
                </a:lnTo>
                <a:lnTo>
                  <a:pt x="2216" y="1224"/>
                </a:lnTo>
                <a:lnTo>
                  <a:pt x="2210" y="1220"/>
                </a:lnTo>
                <a:lnTo>
                  <a:pt x="2205" y="1212"/>
                </a:lnTo>
                <a:lnTo>
                  <a:pt x="2200" y="1204"/>
                </a:lnTo>
                <a:lnTo>
                  <a:pt x="2198" y="1198"/>
                </a:lnTo>
                <a:lnTo>
                  <a:pt x="2196" y="1194"/>
                </a:lnTo>
                <a:lnTo>
                  <a:pt x="2193" y="1182"/>
                </a:lnTo>
                <a:lnTo>
                  <a:pt x="2190" y="1168"/>
                </a:lnTo>
                <a:lnTo>
                  <a:pt x="2188" y="1152"/>
                </a:lnTo>
                <a:lnTo>
                  <a:pt x="2187" y="1136"/>
                </a:lnTo>
                <a:lnTo>
                  <a:pt x="2187" y="1116"/>
                </a:lnTo>
                <a:lnTo>
                  <a:pt x="2187" y="1098"/>
                </a:lnTo>
                <a:lnTo>
                  <a:pt x="2188" y="1080"/>
                </a:lnTo>
                <a:lnTo>
                  <a:pt x="2190" y="1064"/>
                </a:lnTo>
                <a:lnTo>
                  <a:pt x="2193" y="1050"/>
                </a:lnTo>
                <a:lnTo>
                  <a:pt x="2197" y="1038"/>
                </a:lnTo>
                <a:lnTo>
                  <a:pt x="2201" y="1026"/>
                </a:lnTo>
                <a:lnTo>
                  <a:pt x="2205" y="1018"/>
                </a:lnTo>
                <a:lnTo>
                  <a:pt x="2208" y="1014"/>
                </a:lnTo>
                <a:lnTo>
                  <a:pt x="2211" y="1010"/>
                </a:lnTo>
                <a:lnTo>
                  <a:pt x="2216" y="1004"/>
                </a:lnTo>
                <a:lnTo>
                  <a:pt x="2222" y="1000"/>
                </a:lnTo>
                <a:lnTo>
                  <a:pt x="2228" y="998"/>
                </a:lnTo>
                <a:lnTo>
                  <a:pt x="2234" y="997"/>
                </a:lnTo>
                <a:lnTo>
                  <a:pt x="2239" y="997"/>
                </a:lnTo>
                <a:lnTo>
                  <a:pt x="2243" y="998"/>
                </a:lnTo>
                <a:lnTo>
                  <a:pt x="2247" y="1000"/>
                </a:lnTo>
                <a:lnTo>
                  <a:pt x="2251" y="1002"/>
                </a:lnTo>
                <a:lnTo>
                  <a:pt x="2254" y="1006"/>
                </a:lnTo>
                <a:lnTo>
                  <a:pt x="2257" y="1010"/>
                </a:lnTo>
                <a:lnTo>
                  <a:pt x="2259" y="1014"/>
                </a:lnTo>
                <a:lnTo>
                  <a:pt x="2262" y="1020"/>
                </a:lnTo>
                <a:lnTo>
                  <a:pt x="2265" y="1030"/>
                </a:lnTo>
                <a:lnTo>
                  <a:pt x="2268" y="1038"/>
                </a:lnTo>
                <a:lnTo>
                  <a:pt x="2269" y="1000"/>
                </a:lnTo>
                <a:lnTo>
                  <a:pt x="2302" y="1000"/>
                </a:lnTo>
                <a:lnTo>
                  <a:pt x="2302" y="1238"/>
                </a:lnTo>
                <a:lnTo>
                  <a:pt x="2301" y="1252"/>
                </a:lnTo>
                <a:lnTo>
                  <a:pt x="2301" y="1258"/>
                </a:lnTo>
                <a:lnTo>
                  <a:pt x="2300" y="1264"/>
                </a:lnTo>
                <a:lnTo>
                  <a:pt x="2297" y="1276"/>
                </a:lnTo>
                <a:lnTo>
                  <a:pt x="2294" y="1288"/>
                </a:lnTo>
                <a:lnTo>
                  <a:pt x="2290" y="1298"/>
                </a:lnTo>
                <a:lnTo>
                  <a:pt x="2285" y="1306"/>
                </a:lnTo>
                <a:lnTo>
                  <a:pt x="2280" y="1312"/>
                </a:lnTo>
                <a:lnTo>
                  <a:pt x="2274" y="1318"/>
                </a:lnTo>
                <a:lnTo>
                  <a:pt x="2267" y="1322"/>
                </a:lnTo>
                <a:lnTo>
                  <a:pt x="2264" y="1324"/>
                </a:lnTo>
                <a:lnTo>
                  <a:pt x="2260" y="1326"/>
                </a:lnTo>
                <a:lnTo>
                  <a:pt x="2252" y="1328"/>
                </a:lnTo>
                <a:lnTo>
                  <a:pt x="2244" y="1328"/>
                </a:lnTo>
                <a:close/>
                <a:moveTo>
                  <a:pt x="386" y="779"/>
                </a:moveTo>
                <a:lnTo>
                  <a:pt x="310" y="343"/>
                </a:lnTo>
                <a:lnTo>
                  <a:pt x="235" y="779"/>
                </a:lnTo>
                <a:lnTo>
                  <a:pt x="386" y="779"/>
                </a:lnTo>
                <a:close/>
                <a:moveTo>
                  <a:pt x="620" y="1238"/>
                </a:moveTo>
                <a:lnTo>
                  <a:pt x="466" y="1238"/>
                </a:lnTo>
                <a:lnTo>
                  <a:pt x="428" y="1022"/>
                </a:lnTo>
                <a:lnTo>
                  <a:pt x="193" y="1022"/>
                </a:lnTo>
                <a:lnTo>
                  <a:pt x="154" y="1238"/>
                </a:lnTo>
                <a:lnTo>
                  <a:pt x="0" y="1238"/>
                </a:lnTo>
                <a:lnTo>
                  <a:pt x="218" y="16"/>
                </a:lnTo>
                <a:lnTo>
                  <a:pt x="403" y="16"/>
                </a:lnTo>
                <a:lnTo>
                  <a:pt x="620" y="1238"/>
                </a:lnTo>
                <a:close/>
                <a:moveTo>
                  <a:pt x="678" y="1238"/>
                </a:moveTo>
                <a:lnTo>
                  <a:pt x="678" y="963"/>
                </a:lnTo>
                <a:lnTo>
                  <a:pt x="817" y="963"/>
                </a:lnTo>
                <a:lnTo>
                  <a:pt x="817" y="1238"/>
                </a:lnTo>
                <a:lnTo>
                  <a:pt x="678" y="1238"/>
                </a:lnTo>
                <a:close/>
                <a:moveTo>
                  <a:pt x="821" y="439"/>
                </a:moveTo>
                <a:lnTo>
                  <a:pt x="785" y="863"/>
                </a:lnTo>
                <a:lnTo>
                  <a:pt x="704" y="863"/>
                </a:lnTo>
                <a:lnTo>
                  <a:pt x="674" y="439"/>
                </a:lnTo>
                <a:lnTo>
                  <a:pt x="674" y="16"/>
                </a:lnTo>
                <a:lnTo>
                  <a:pt x="821" y="16"/>
                </a:lnTo>
                <a:lnTo>
                  <a:pt x="821" y="439"/>
                </a:lnTo>
                <a:close/>
                <a:moveTo>
                  <a:pt x="1080" y="332"/>
                </a:moveTo>
                <a:lnTo>
                  <a:pt x="1045" y="332"/>
                </a:lnTo>
                <a:lnTo>
                  <a:pt x="1099" y="16"/>
                </a:lnTo>
                <a:lnTo>
                  <a:pt x="1142" y="16"/>
                </a:lnTo>
                <a:lnTo>
                  <a:pt x="1196" y="332"/>
                </a:lnTo>
                <a:lnTo>
                  <a:pt x="1160" y="332"/>
                </a:lnTo>
                <a:lnTo>
                  <a:pt x="1149" y="260"/>
                </a:lnTo>
                <a:lnTo>
                  <a:pt x="1092" y="260"/>
                </a:lnTo>
                <a:lnTo>
                  <a:pt x="1080" y="332"/>
                </a:lnTo>
                <a:close/>
                <a:moveTo>
                  <a:pt x="1100" y="208"/>
                </a:moveTo>
                <a:lnTo>
                  <a:pt x="1140" y="208"/>
                </a:lnTo>
                <a:lnTo>
                  <a:pt x="1121" y="88"/>
                </a:lnTo>
                <a:lnTo>
                  <a:pt x="1100" y="208"/>
                </a:lnTo>
                <a:close/>
                <a:moveTo>
                  <a:pt x="1247" y="335"/>
                </a:moveTo>
                <a:lnTo>
                  <a:pt x="1239" y="334"/>
                </a:lnTo>
                <a:lnTo>
                  <a:pt x="1235" y="334"/>
                </a:lnTo>
                <a:lnTo>
                  <a:pt x="1232" y="332"/>
                </a:lnTo>
                <a:lnTo>
                  <a:pt x="1225" y="326"/>
                </a:lnTo>
                <a:lnTo>
                  <a:pt x="1219" y="318"/>
                </a:lnTo>
                <a:lnTo>
                  <a:pt x="1216" y="314"/>
                </a:lnTo>
                <a:lnTo>
                  <a:pt x="1214" y="308"/>
                </a:lnTo>
                <a:lnTo>
                  <a:pt x="1212" y="302"/>
                </a:lnTo>
                <a:lnTo>
                  <a:pt x="1211" y="296"/>
                </a:lnTo>
                <a:lnTo>
                  <a:pt x="1210" y="290"/>
                </a:lnTo>
                <a:lnTo>
                  <a:pt x="1209" y="282"/>
                </a:lnTo>
                <a:lnTo>
                  <a:pt x="1208" y="274"/>
                </a:lnTo>
                <a:lnTo>
                  <a:pt x="1208" y="266"/>
                </a:lnTo>
                <a:lnTo>
                  <a:pt x="1208" y="252"/>
                </a:lnTo>
                <a:lnTo>
                  <a:pt x="1210" y="242"/>
                </a:lnTo>
                <a:lnTo>
                  <a:pt x="1211" y="232"/>
                </a:lnTo>
                <a:lnTo>
                  <a:pt x="1214" y="224"/>
                </a:lnTo>
                <a:lnTo>
                  <a:pt x="1218" y="216"/>
                </a:lnTo>
                <a:lnTo>
                  <a:pt x="1221" y="210"/>
                </a:lnTo>
                <a:lnTo>
                  <a:pt x="1226" y="206"/>
                </a:lnTo>
                <a:lnTo>
                  <a:pt x="1230" y="202"/>
                </a:lnTo>
                <a:lnTo>
                  <a:pt x="1236" y="198"/>
                </a:lnTo>
                <a:lnTo>
                  <a:pt x="1241" y="196"/>
                </a:lnTo>
                <a:lnTo>
                  <a:pt x="1252" y="192"/>
                </a:lnTo>
                <a:lnTo>
                  <a:pt x="1265" y="190"/>
                </a:lnTo>
                <a:lnTo>
                  <a:pt x="1270" y="188"/>
                </a:lnTo>
                <a:lnTo>
                  <a:pt x="1274" y="186"/>
                </a:lnTo>
                <a:lnTo>
                  <a:pt x="1277" y="184"/>
                </a:lnTo>
                <a:lnTo>
                  <a:pt x="1279" y="180"/>
                </a:lnTo>
                <a:lnTo>
                  <a:pt x="1280" y="176"/>
                </a:lnTo>
                <a:lnTo>
                  <a:pt x="1281" y="172"/>
                </a:lnTo>
                <a:lnTo>
                  <a:pt x="1280" y="164"/>
                </a:lnTo>
                <a:lnTo>
                  <a:pt x="1280" y="158"/>
                </a:lnTo>
                <a:lnTo>
                  <a:pt x="1278" y="152"/>
                </a:lnTo>
                <a:lnTo>
                  <a:pt x="1276" y="148"/>
                </a:lnTo>
                <a:lnTo>
                  <a:pt x="1274" y="144"/>
                </a:lnTo>
                <a:lnTo>
                  <a:pt x="1271" y="142"/>
                </a:lnTo>
                <a:lnTo>
                  <a:pt x="1267" y="140"/>
                </a:lnTo>
                <a:lnTo>
                  <a:pt x="1263" y="140"/>
                </a:lnTo>
                <a:lnTo>
                  <a:pt x="1259" y="140"/>
                </a:lnTo>
                <a:lnTo>
                  <a:pt x="1255" y="142"/>
                </a:lnTo>
                <a:lnTo>
                  <a:pt x="1252" y="144"/>
                </a:lnTo>
                <a:lnTo>
                  <a:pt x="1249" y="148"/>
                </a:lnTo>
                <a:lnTo>
                  <a:pt x="1247" y="152"/>
                </a:lnTo>
                <a:lnTo>
                  <a:pt x="1245" y="156"/>
                </a:lnTo>
                <a:lnTo>
                  <a:pt x="1243" y="162"/>
                </a:lnTo>
                <a:lnTo>
                  <a:pt x="1242" y="168"/>
                </a:lnTo>
                <a:lnTo>
                  <a:pt x="1212" y="162"/>
                </a:lnTo>
                <a:lnTo>
                  <a:pt x="1213" y="154"/>
                </a:lnTo>
                <a:lnTo>
                  <a:pt x="1214" y="148"/>
                </a:lnTo>
                <a:lnTo>
                  <a:pt x="1218" y="134"/>
                </a:lnTo>
                <a:lnTo>
                  <a:pt x="1223" y="122"/>
                </a:lnTo>
                <a:lnTo>
                  <a:pt x="1229" y="112"/>
                </a:lnTo>
                <a:lnTo>
                  <a:pt x="1232" y="106"/>
                </a:lnTo>
                <a:lnTo>
                  <a:pt x="1236" y="104"/>
                </a:lnTo>
                <a:lnTo>
                  <a:pt x="1238" y="102"/>
                </a:lnTo>
                <a:lnTo>
                  <a:pt x="1240" y="100"/>
                </a:lnTo>
                <a:lnTo>
                  <a:pt x="1244" y="98"/>
                </a:lnTo>
                <a:lnTo>
                  <a:pt x="1249" y="96"/>
                </a:lnTo>
                <a:lnTo>
                  <a:pt x="1253" y="94"/>
                </a:lnTo>
                <a:lnTo>
                  <a:pt x="1258" y="92"/>
                </a:lnTo>
                <a:lnTo>
                  <a:pt x="1263" y="92"/>
                </a:lnTo>
                <a:lnTo>
                  <a:pt x="1270" y="92"/>
                </a:lnTo>
                <a:lnTo>
                  <a:pt x="1276" y="94"/>
                </a:lnTo>
                <a:lnTo>
                  <a:pt x="1282" y="98"/>
                </a:lnTo>
                <a:lnTo>
                  <a:pt x="1288" y="100"/>
                </a:lnTo>
                <a:lnTo>
                  <a:pt x="1293" y="106"/>
                </a:lnTo>
                <a:lnTo>
                  <a:pt x="1298" y="112"/>
                </a:lnTo>
                <a:lnTo>
                  <a:pt x="1303" y="118"/>
                </a:lnTo>
                <a:lnTo>
                  <a:pt x="1306" y="126"/>
                </a:lnTo>
                <a:lnTo>
                  <a:pt x="1308" y="132"/>
                </a:lnTo>
                <a:lnTo>
                  <a:pt x="1309" y="136"/>
                </a:lnTo>
                <a:lnTo>
                  <a:pt x="1312" y="146"/>
                </a:lnTo>
                <a:lnTo>
                  <a:pt x="1313" y="158"/>
                </a:lnTo>
                <a:lnTo>
                  <a:pt x="1313" y="172"/>
                </a:lnTo>
                <a:lnTo>
                  <a:pt x="1313" y="332"/>
                </a:lnTo>
                <a:lnTo>
                  <a:pt x="1282" y="332"/>
                </a:lnTo>
                <a:lnTo>
                  <a:pt x="1282" y="298"/>
                </a:lnTo>
                <a:lnTo>
                  <a:pt x="1280" y="306"/>
                </a:lnTo>
                <a:lnTo>
                  <a:pt x="1276" y="314"/>
                </a:lnTo>
                <a:lnTo>
                  <a:pt x="1273" y="320"/>
                </a:lnTo>
                <a:lnTo>
                  <a:pt x="1269" y="326"/>
                </a:lnTo>
                <a:lnTo>
                  <a:pt x="1264" y="330"/>
                </a:lnTo>
                <a:lnTo>
                  <a:pt x="1262" y="332"/>
                </a:lnTo>
                <a:lnTo>
                  <a:pt x="1259" y="332"/>
                </a:lnTo>
                <a:lnTo>
                  <a:pt x="1253" y="334"/>
                </a:lnTo>
                <a:lnTo>
                  <a:pt x="1247" y="335"/>
                </a:lnTo>
                <a:close/>
                <a:moveTo>
                  <a:pt x="1256" y="290"/>
                </a:moveTo>
                <a:lnTo>
                  <a:pt x="1262" y="290"/>
                </a:lnTo>
                <a:lnTo>
                  <a:pt x="1266" y="288"/>
                </a:lnTo>
                <a:lnTo>
                  <a:pt x="1270" y="284"/>
                </a:lnTo>
                <a:lnTo>
                  <a:pt x="1274" y="278"/>
                </a:lnTo>
                <a:lnTo>
                  <a:pt x="1277" y="272"/>
                </a:lnTo>
                <a:lnTo>
                  <a:pt x="1279" y="264"/>
                </a:lnTo>
                <a:lnTo>
                  <a:pt x="1281" y="256"/>
                </a:lnTo>
                <a:lnTo>
                  <a:pt x="1281" y="246"/>
                </a:lnTo>
                <a:lnTo>
                  <a:pt x="1281" y="222"/>
                </a:lnTo>
                <a:lnTo>
                  <a:pt x="1279" y="224"/>
                </a:lnTo>
                <a:lnTo>
                  <a:pt x="1275" y="226"/>
                </a:lnTo>
                <a:lnTo>
                  <a:pt x="1266" y="230"/>
                </a:lnTo>
                <a:lnTo>
                  <a:pt x="1258" y="232"/>
                </a:lnTo>
                <a:lnTo>
                  <a:pt x="1251" y="236"/>
                </a:lnTo>
                <a:lnTo>
                  <a:pt x="1247" y="238"/>
                </a:lnTo>
                <a:lnTo>
                  <a:pt x="1244" y="242"/>
                </a:lnTo>
                <a:lnTo>
                  <a:pt x="1243" y="244"/>
                </a:lnTo>
                <a:lnTo>
                  <a:pt x="1242" y="246"/>
                </a:lnTo>
                <a:lnTo>
                  <a:pt x="1240" y="252"/>
                </a:lnTo>
                <a:lnTo>
                  <a:pt x="1240" y="256"/>
                </a:lnTo>
                <a:lnTo>
                  <a:pt x="1239" y="264"/>
                </a:lnTo>
                <a:lnTo>
                  <a:pt x="1239" y="270"/>
                </a:lnTo>
                <a:lnTo>
                  <a:pt x="1240" y="276"/>
                </a:lnTo>
                <a:lnTo>
                  <a:pt x="1242" y="280"/>
                </a:lnTo>
                <a:lnTo>
                  <a:pt x="1244" y="284"/>
                </a:lnTo>
                <a:lnTo>
                  <a:pt x="1247" y="286"/>
                </a:lnTo>
                <a:lnTo>
                  <a:pt x="1250" y="288"/>
                </a:lnTo>
                <a:lnTo>
                  <a:pt x="1253" y="290"/>
                </a:lnTo>
                <a:lnTo>
                  <a:pt x="1256" y="290"/>
                </a:lnTo>
                <a:close/>
                <a:moveTo>
                  <a:pt x="1374" y="332"/>
                </a:moveTo>
                <a:lnTo>
                  <a:pt x="1341" y="332"/>
                </a:lnTo>
                <a:lnTo>
                  <a:pt x="1341" y="16"/>
                </a:lnTo>
                <a:lnTo>
                  <a:pt x="1374" y="16"/>
                </a:lnTo>
                <a:lnTo>
                  <a:pt x="1374" y="332"/>
                </a:lnTo>
                <a:close/>
                <a:moveTo>
                  <a:pt x="1463" y="96"/>
                </a:moveTo>
                <a:lnTo>
                  <a:pt x="1463" y="144"/>
                </a:lnTo>
                <a:lnTo>
                  <a:pt x="1441" y="144"/>
                </a:lnTo>
                <a:lnTo>
                  <a:pt x="1441" y="258"/>
                </a:lnTo>
                <a:lnTo>
                  <a:pt x="1441" y="264"/>
                </a:lnTo>
                <a:lnTo>
                  <a:pt x="1442" y="270"/>
                </a:lnTo>
                <a:lnTo>
                  <a:pt x="1443" y="274"/>
                </a:lnTo>
                <a:lnTo>
                  <a:pt x="1444" y="276"/>
                </a:lnTo>
                <a:lnTo>
                  <a:pt x="1446" y="280"/>
                </a:lnTo>
                <a:lnTo>
                  <a:pt x="1448" y="280"/>
                </a:lnTo>
                <a:lnTo>
                  <a:pt x="1450" y="282"/>
                </a:lnTo>
                <a:lnTo>
                  <a:pt x="1452" y="282"/>
                </a:lnTo>
                <a:lnTo>
                  <a:pt x="1457" y="280"/>
                </a:lnTo>
                <a:lnTo>
                  <a:pt x="1460" y="280"/>
                </a:lnTo>
                <a:lnTo>
                  <a:pt x="1466" y="328"/>
                </a:lnTo>
                <a:lnTo>
                  <a:pt x="1459" y="332"/>
                </a:lnTo>
                <a:lnTo>
                  <a:pt x="1454" y="334"/>
                </a:lnTo>
                <a:lnTo>
                  <a:pt x="1448" y="334"/>
                </a:lnTo>
                <a:lnTo>
                  <a:pt x="1443" y="334"/>
                </a:lnTo>
                <a:lnTo>
                  <a:pt x="1439" y="334"/>
                </a:lnTo>
                <a:lnTo>
                  <a:pt x="1432" y="332"/>
                </a:lnTo>
                <a:lnTo>
                  <a:pt x="1425" y="326"/>
                </a:lnTo>
                <a:lnTo>
                  <a:pt x="1422" y="322"/>
                </a:lnTo>
                <a:lnTo>
                  <a:pt x="1419" y="318"/>
                </a:lnTo>
                <a:lnTo>
                  <a:pt x="1414" y="310"/>
                </a:lnTo>
                <a:lnTo>
                  <a:pt x="1413" y="304"/>
                </a:lnTo>
                <a:lnTo>
                  <a:pt x="1411" y="298"/>
                </a:lnTo>
                <a:lnTo>
                  <a:pt x="1410" y="290"/>
                </a:lnTo>
                <a:lnTo>
                  <a:pt x="1409" y="284"/>
                </a:lnTo>
                <a:lnTo>
                  <a:pt x="1409" y="276"/>
                </a:lnTo>
                <a:lnTo>
                  <a:pt x="1409" y="268"/>
                </a:lnTo>
                <a:lnTo>
                  <a:pt x="1409" y="144"/>
                </a:lnTo>
                <a:lnTo>
                  <a:pt x="1392" y="144"/>
                </a:lnTo>
                <a:lnTo>
                  <a:pt x="1392" y="96"/>
                </a:lnTo>
                <a:lnTo>
                  <a:pt x="1409" y="96"/>
                </a:lnTo>
                <a:lnTo>
                  <a:pt x="1409" y="40"/>
                </a:lnTo>
                <a:lnTo>
                  <a:pt x="1441" y="40"/>
                </a:lnTo>
                <a:lnTo>
                  <a:pt x="1441" y="96"/>
                </a:lnTo>
                <a:lnTo>
                  <a:pt x="1463" y="96"/>
                </a:lnTo>
                <a:close/>
                <a:moveTo>
                  <a:pt x="1535" y="335"/>
                </a:moveTo>
                <a:lnTo>
                  <a:pt x="1526" y="334"/>
                </a:lnTo>
                <a:lnTo>
                  <a:pt x="1522" y="334"/>
                </a:lnTo>
                <a:lnTo>
                  <a:pt x="1518" y="332"/>
                </a:lnTo>
                <a:lnTo>
                  <a:pt x="1511" y="328"/>
                </a:lnTo>
                <a:lnTo>
                  <a:pt x="1504" y="320"/>
                </a:lnTo>
                <a:lnTo>
                  <a:pt x="1498" y="312"/>
                </a:lnTo>
                <a:lnTo>
                  <a:pt x="1492" y="302"/>
                </a:lnTo>
                <a:lnTo>
                  <a:pt x="1488" y="290"/>
                </a:lnTo>
                <a:lnTo>
                  <a:pt x="1484" y="278"/>
                </a:lnTo>
                <a:lnTo>
                  <a:pt x="1481" y="264"/>
                </a:lnTo>
                <a:lnTo>
                  <a:pt x="1478" y="248"/>
                </a:lnTo>
                <a:lnTo>
                  <a:pt x="1477" y="232"/>
                </a:lnTo>
                <a:lnTo>
                  <a:pt x="1477" y="214"/>
                </a:lnTo>
                <a:lnTo>
                  <a:pt x="1477" y="196"/>
                </a:lnTo>
                <a:lnTo>
                  <a:pt x="1478" y="180"/>
                </a:lnTo>
                <a:lnTo>
                  <a:pt x="1479" y="172"/>
                </a:lnTo>
                <a:lnTo>
                  <a:pt x="1481" y="164"/>
                </a:lnTo>
                <a:lnTo>
                  <a:pt x="1484" y="150"/>
                </a:lnTo>
                <a:lnTo>
                  <a:pt x="1488" y="138"/>
                </a:lnTo>
                <a:lnTo>
                  <a:pt x="1492" y="126"/>
                </a:lnTo>
                <a:lnTo>
                  <a:pt x="1498" y="116"/>
                </a:lnTo>
                <a:lnTo>
                  <a:pt x="1504" y="108"/>
                </a:lnTo>
                <a:lnTo>
                  <a:pt x="1507" y="104"/>
                </a:lnTo>
                <a:lnTo>
                  <a:pt x="1511" y="102"/>
                </a:lnTo>
                <a:lnTo>
                  <a:pt x="1518" y="96"/>
                </a:lnTo>
                <a:lnTo>
                  <a:pt x="1522" y="94"/>
                </a:lnTo>
                <a:lnTo>
                  <a:pt x="1526" y="94"/>
                </a:lnTo>
                <a:lnTo>
                  <a:pt x="1535" y="92"/>
                </a:lnTo>
                <a:lnTo>
                  <a:pt x="1543" y="94"/>
                </a:lnTo>
                <a:lnTo>
                  <a:pt x="1547" y="94"/>
                </a:lnTo>
                <a:lnTo>
                  <a:pt x="1551" y="96"/>
                </a:lnTo>
                <a:lnTo>
                  <a:pt x="1559" y="102"/>
                </a:lnTo>
                <a:lnTo>
                  <a:pt x="1566" y="108"/>
                </a:lnTo>
                <a:lnTo>
                  <a:pt x="1572" y="116"/>
                </a:lnTo>
                <a:lnTo>
                  <a:pt x="1577" y="126"/>
                </a:lnTo>
                <a:lnTo>
                  <a:pt x="1582" y="138"/>
                </a:lnTo>
                <a:lnTo>
                  <a:pt x="1586" y="150"/>
                </a:lnTo>
                <a:lnTo>
                  <a:pt x="1587" y="158"/>
                </a:lnTo>
                <a:lnTo>
                  <a:pt x="1589" y="164"/>
                </a:lnTo>
                <a:lnTo>
                  <a:pt x="1591" y="180"/>
                </a:lnTo>
                <a:lnTo>
                  <a:pt x="1592" y="196"/>
                </a:lnTo>
                <a:lnTo>
                  <a:pt x="1593" y="214"/>
                </a:lnTo>
                <a:lnTo>
                  <a:pt x="1592" y="232"/>
                </a:lnTo>
                <a:lnTo>
                  <a:pt x="1591" y="248"/>
                </a:lnTo>
                <a:lnTo>
                  <a:pt x="1590" y="256"/>
                </a:lnTo>
                <a:lnTo>
                  <a:pt x="1589" y="264"/>
                </a:lnTo>
                <a:lnTo>
                  <a:pt x="1586" y="278"/>
                </a:lnTo>
                <a:lnTo>
                  <a:pt x="1582" y="290"/>
                </a:lnTo>
                <a:lnTo>
                  <a:pt x="1577" y="302"/>
                </a:lnTo>
                <a:lnTo>
                  <a:pt x="1572" y="312"/>
                </a:lnTo>
                <a:lnTo>
                  <a:pt x="1566" y="320"/>
                </a:lnTo>
                <a:lnTo>
                  <a:pt x="1562" y="324"/>
                </a:lnTo>
                <a:lnTo>
                  <a:pt x="1559" y="328"/>
                </a:lnTo>
                <a:lnTo>
                  <a:pt x="1551" y="332"/>
                </a:lnTo>
                <a:lnTo>
                  <a:pt x="1547" y="334"/>
                </a:lnTo>
                <a:lnTo>
                  <a:pt x="1543" y="334"/>
                </a:lnTo>
                <a:lnTo>
                  <a:pt x="1535" y="335"/>
                </a:lnTo>
                <a:close/>
                <a:moveTo>
                  <a:pt x="1535" y="286"/>
                </a:moveTo>
                <a:lnTo>
                  <a:pt x="1540" y="284"/>
                </a:lnTo>
                <a:lnTo>
                  <a:pt x="1543" y="282"/>
                </a:lnTo>
                <a:lnTo>
                  <a:pt x="1545" y="280"/>
                </a:lnTo>
                <a:lnTo>
                  <a:pt x="1548" y="278"/>
                </a:lnTo>
                <a:lnTo>
                  <a:pt x="1550" y="274"/>
                </a:lnTo>
                <a:lnTo>
                  <a:pt x="1552" y="270"/>
                </a:lnTo>
                <a:lnTo>
                  <a:pt x="1553" y="264"/>
                </a:lnTo>
                <a:lnTo>
                  <a:pt x="1556" y="254"/>
                </a:lnTo>
                <a:lnTo>
                  <a:pt x="1558" y="242"/>
                </a:lnTo>
                <a:lnTo>
                  <a:pt x="1559" y="228"/>
                </a:lnTo>
                <a:lnTo>
                  <a:pt x="1559" y="214"/>
                </a:lnTo>
                <a:lnTo>
                  <a:pt x="1559" y="200"/>
                </a:lnTo>
                <a:lnTo>
                  <a:pt x="1558" y="186"/>
                </a:lnTo>
                <a:lnTo>
                  <a:pt x="1556" y="174"/>
                </a:lnTo>
                <a:lnTo>
                  <a:pt x="1553" y="162"/>
                </a:lnTo>
                <a:lnTo>
                  <a:pt x="1552" y="158"/>
                </a:lnTo>
                <a:lnTo>
                  <a:pt x="1550" y="154"/>
                </a:lnTo>
                <a:lnTo>
                  <a:pt x="1545" y="148"/>
                </a:lnTo>
                <a:lnTo>
                  <a:pt x="1540" y="144"/>
                </a:lnTo>
                <a:lnTo>
                  <a:pt x="1535" y="142"/>
                </a:lnTo>
                <a:lnTo>
                  <a:pt x="1529" y="144"/>
                </a:lnTo>
                <a:lnTo>
                  <a:pt x="1526" y="146"/>
                </a:lnTo>
                <a:lnTo>
                  <a:pt x="1524" y="148"/>
                </a:lnTo>
                <a:lnTo>
                  <a:pt x="1522" y="150"/>
                </a:lnTo>
                <a:lnTo>
                  <a:pt x="1520" y="154"/>
                </a:lnTo>
                <a:lnTo>
                  <a:pt x="1518" y="158"/>
                </a:lnTo>
                <a:lnTo>
                  <a:pt x="1516" y="162"/>
                </a:lnTo>
                <a:lnTo>
                  <a:pt x="1513" y="174"/>
                </a:lnTo>
                <a:lnTo>
                  <a:pt x="1511" y="186"/>
                </a:lnTo>
                <a:lnTo>
                  <a:pt x="1510" y="200"/>
                </a:lnTo>
                <a:lnTo>
                  <a:pt x="1510" y="214"/>
                </a:lnTo>
                <a:lnTo>
                  <a:pt x="1510" y="228"/>
                </a:lnTo>
                <a:lnTo>
                  <a:pt x="1511" y="242"/>
                </a:lnTo>
                <a:lnTo>
                  <a:pt x="1513" y="254"/>
                </a:lnTo>
                <a:lnTo>
                  <a:pt x="1516" y="264"/>
                </a:lnTo>
                <a:lnTo>
                  <a:pt x="1517" y="268"/>
                </a:lnTo>
                <a:lnTo>
                  <a:pt x="1518" y="270"/>
                </a:lnTo>
                <a:lnTo>
                  <a:pt x="1520" y="274"/>
                </a:lnTo>
                <a:lnTo>
                  <a:pt x="1524" y="280"/>
                </a:lnTo>
                <a:lnTo>
                  <a:pt x="1529" y="284"/>
                </a:lnTo>
                <a:lnTo>
                  <a:pt x="1535" y="286"/>
                </a:lnTo>
                <a:close/>
                <a:moveTo>
                  <a:pt x="1763" y="16"/>
                </a:moveTo>
                <a:lnTo>
                  <a:pt x="1796" y="16"/>
                </a:lnTo>
                <a:lnTo>
                  <a:pt x="1796" y="220"/>
                </a:lnTo>
                <a:lnTo>
                  <a:pt x="1795" y="238"/>
                </a:lnTo>
                <a:lnTo>
                  <a:pt x="1795" y="246"/>
                </a:lnTo>
                <a:lnTo>
                  <a:pt x="1794" y="254"/>
                </a:lnTo>
                <a:lnTo>
                  <a:pt x="1791" y="268"/>
                </a:lnTo>
                <a:lnTo>
                  <a:pt x="1788" y="282"/>
                </a:lnTo>
                <a:lnTo>
                  <a:pt x="1786" y="288"/>
                </a:lnTo>
                <a:lnTo>
                  <a:pt x="1783" y="294"/>
                </a:lnTo>
                <a:lnTo>
                  <a:pt x="1778" y="304"/>
                </a:lnTo>
                <a:lnTo>
                  <a:pt x="1772" y="314"/>
                </a:lnTo>
                <a:lnTo>
                  <a:pt x="1765" y="322"/>
                </a:lnTo>
                <a:lnTo>
                  <a:pt x="1757" y="328"/>
                </a:lnTo>
                <a:lnTo>
                  <a:pt x="1749" y="332"/>
                </a:lnTo>
                <a:lnTo>
                  <a:pt x="1740" y="334"/>
                </a:lnTo>
                <a:lnTo>
                  <a:pt x="1731" y="335"/>
                </a:lnTo>
                <a:lnTo>
                  <a:pt x="1720" y="334"/>
                </a:lnTo>
                <a:lnTo>
                  <a:pt x="1711" y="332"/>
                </a:lnTo>
                <a:lnTo>
                  <a:pt x="1703" y="328"/>
                </a:lnTo>
                <a:lnTo>
                  <a:pt x="1696" y="322"/>
                </a:lnTo>
                <a:lnTo>
                  <a:pt x="1689" y="314"/>
                </a:lnTo>
                <a:lnTo>
                  <a:pt x="1685" y="308"/>
                </a:lnTo>
                <a:lnTo>
                  <a:pt x="1683" y="304"/>
                </a:lnTo>
                <a:lnTo>
                  <a:pt x="1677" y="294"/>
                </a:lnTo>
                <a:lnTo>
                  <a:pt x="1673" y="282"/>
                </a:lnTo>
                <a:lnTo>
                  <a:pt x="1669" y="268"/>
                </a:lnTo>
                <a:lnTo>
                  <a:pt x="1667" y="254"/>
                </a:lnTo>
                <a:lnTo>
                  <a:pt x="1666" y="246"/>
                </a:lnTo>
                <a:lnTo>
                  <a:pt x="1665" y="238"/>
                </a:lnTo>
                <a:lnTo>
                  <a:pt x="1665" y="220"/>
                </a:lnTo>
                <a:lnTo>
                  <a:pt x="1665" y="16"/>
                </a:lnTo>
                <a:lnTo>
                  <a:pt x="1698" y="16"/>
                </a:lnTo>
                <a:lnTo>
                  <a:pt x="1698" y="216"/>
                </a:lnTo>
                <a:lnTo>
                  <a:pt x="1698" y="228"/>
                </a:lnTo>
                <a:lnTo>
                  <a:pt x="1699" y="234"/>
                </a:lnTo>
                <a:lnTo>
                  <a:pt x="1700" y="240"/>
                </a:lnTo>
                <a:lnTo>
                  <a:pt x="1703" y="250"/>
                </a:lnTo>
                <a:lnTo>
                  <a:pt x="1705" y="256"/>
                </a:lnTo>
                <a:lnTo>
                  <a:pt x="1707" y="260"/>
                </a:lnTo>
                <a:lnTo>
                  <a:pt x="1709" y="264"/>
                </a:lnTo>
                <a:lnTo>
                  <a:pt x="1711" y="268"/>
                </a:lnTo>
                <a:lnTo>
                  <a:pt x="1717" y="272"/>
                </a:lnTo>
                <a:lnTo>
                  <a:pt x="1724" y="276"/>
                </a:lnTo>
                <a:lnTo>
                  <a:pt x="1731" y="278"/>
                </a:lnTo>
                <a:lnTo>
                  <a:pt x="1738" y="276"/>
                </a:lnTo>
                <a:lnTo>
                  <a:pt x="1741" y="274"/>
                </a:lnTo>
                <a:lnTo>
                  <a:pt x="1744" y="272"/>
                </a:lnTo>
                <a:lnTo>
                  <a:pt x="1749" y="268"/>
                </a:lnTo>
                <a:lnTo>
                  <a:pt x="1752" y="264"/>
                </a:lnTo>
                <a:lnTo>
                  <a:pt x="1754" y="260"/>
                </a:lnTo>
                <a:lnTo>
                  <a:pt x="1756" y="256"/>
                </a:lnTo>
                <a:lnTo>
                  <a:pt x="1758" y="250"/>
                </a:lnTo>
                <a:lnTo>
                  <a:pt x="1761" y="240"/>
                </a:lnTo>
                <a:lnTo>
                  <a:pt x="1762" y="228"/>
                </a:lnTo>
                <a:lnTo>
                  <a:pt x="1763" y="216"/>
                </a:lnTo>
                <a:lnTo>
                  <a:pt x="1763" y="16"/>
                </a:lnTo>
                <a:close/>
                <a:moveTo>
                  <a:pt x="1857" y="194"/>
                </a:moveTo>
                <a:lnTo>
                  <a:pt x="1857" y="332"/>
                </a:lnTo>
                <a:lnTo>
                  <a:pt x="1825" y="332"/>
                </a:lnTo>
                <a:lnTo>
                  <a:pt x="1825" y="96"/>
                </a:lnTo>
                <a:lnTo>
                  <a:pt x="1856" y="96"/>
                </a:lnTo>
                <a:lnTo>
                  <a:pt x="1856" y="138"/>
                </a:lnTo>
                <a:lnTo>
                  <a:pt x="1859" y="128"/>
                </a:lnTo>
                <a:lnTo>
                  <a:pt x="1862" y="118"/>
                </a:lnTo>
                <a:lnTo>
                  <a:pt x="1866" y="112"/>
                </a:lnTo>
                <a:lnTo>
                  <a:pt x="1870" y="104"/>
                </a:lnTo>
                <a:lnTo>
                  <a:pt x="1875" y="100"/>
                </a:lnTo>
                <a:lnTo>
                  <a:pt x="1881" y="96"/>
                </a:lnTo>
                <a:lnTo>
                  <a:pt x="1886" y="94"/>
                </a:lnTo>
                <a:lnTo>
                  <a:pt x="1893" y="92"/>
                </a:lnTo>
                <a:lnTo>
                  <a:pt x="1902" y="94"/>
                </a:lnTo>
                <a:lnTo>
                  <a:pt x="1906" y="96"/>
                </a:lnTo>
                <a:lnTo>
                  <a:pt x="1909" y="98"/>
                </a:lnTo>
                <a:lnTo>
                  <a:pt x="1913" y="102"/>
                </a:lnTo>
                <a:lnTo>
                  <a:pt x="1916" y="106"/>
                </a:lnTo>
                <a:lnTo>
                  <a:pt x="1919" y="110"/>
                </a:lnTo>
                <a:lnTo>
                  <a:pt x="1922" y="116"/>
                </a:lnTo>
                <a:lnTo>
                  <a:pt x="1925" y="122"/>
                </a:lnTo>
                <a:lnTo>
                  <a:pt x="1927" y="130"/>
                </a:lnTo>
                <a:lnTo>
                  <a:pt x="1929" y="136"/>
                </a:lnTo>
                <a:lnTo>
                  <a:pt x="1931" y="144"/>
                </a:lnTo>
                <a:lnTo>
                  <a:pt x="1932" y="152"/>
                </a:lnTo>
                <a:lnTo>
                  <a:pt x="1933" y="162"/>
                </a:lnTo>
                <a:lnTo>
                  <a:pt x="1933" y="172"/>
                </a:lnTo>
                <a:lnTo>
                  <a:pt x="1933" y="182"/>
                </a:lnTo>
                <a:lnTo>
                  <a:pt x="1933" y="332"/>
                </a:lnTo>
                <a:lnTo>
                  <a:pt x="1901" y="332"/>
                </a:lnTo>
                <a:lnTo>
                  <a:pt x="1901" y="192"/>
                </a:lnTo>
                <a:lnTo>
                  <a:pt x="1900" y="182"/>
                </a:lnTo>
                <a:lnTo>
                  <a:pt x="1899" y="174"/>
                </a:lnTo>
                <a:lnTo>
                  <a:pt x="1898" y="166"/>
                </a:lnTo>
                <a:lnTo>
                  <a:pt x="1895" y="158"/>
                </a:lnTo>
                <a:lnTo>
                  <a:pt x="1892" y="154"/>
                </a:lnTo>
                <a:lnTo>
                  <a:pt x="1889" y="150"/>
                </a:lnTo>
                <a:lnTo>
                  <a:pt x="1884" y="148"/>
                </a:lnTo>
                <a:lnTo>
                  <a:pt x="1880" y="146"/>
                </a:lnTo>
                <a:lnTo>
                  <a:pt x="1875" y="148"/>
                </a:lnTo>
                <a:lnTo>
                  <a:pt x="1871" y="150"/>
                </a:lnTo>
                <a:lnTo>
                  <a:pt x="1867" y="154"/>
                </a:lnTo>
                <a:lnTo>
                  <a:pt x="1864" y="160"/>
                </a:lnTo>
                <a:lnTo>
                  <a:pt x="1861" y="166"/>
                </a:lnTo>
                <a:lnTo>
                  <a:pt x="1859" y="174"/>
                </a:lnTo>
                <a:lnTo>
                  <a:pt x="1858" y="184"/>
                </a:lnTo>
                <a:lnTo>
                  <a:pt x="1857" y="194"/>
                </a:lnTo>
                <a:close/>
                <a:moveTo>
                  <a:pt x="1976" y="66"/>
                </a:moveTo>
                <a:lnTo>
                  <a:pt x="1973" y="64"/>
                </a:lnTo>
                <a:lnTo>
                  <a:pt x="1970" y="62"/>
                </a:lnTo>
                <a:lnTo>
                  <a:pt x="1967" y="60"/>
                </a:lnTo>
                <a:lnTo>
                  <a:pt x="1964" y="56"/>
                </a:lnTo>
                <a:lnTo>
                  <a:pt x="1962" y="50"/>
                </a:lnTo>
                <a:lnTo>
                  <a:pt x="1960" y="44"/>
                </a:lnTo>
                <a:lnTo>
                  <a:pt x="1959" y="38"/>
                </a:lnTo>
                <a:lnTo>
                  <a:pt x="1959" y="32"/>
                </a:lnTo>
                <a:lnTo>
                  <a:pt x="1959" y="26"/>
                </a:lnTo>
                <a:lnTo>
                  <a:pt x="1960" y="20"/>
                </a:lnTo>
                <a:lnTo>
                  <a:pt x="1962" y="14"/>
                </a:lnTo>
                <a:lnTo>
                  <a:pt x="1964" y="8"/>
                </a:lnTo>
                <a:lnTo>
                  <a:pt x="1967" y="4"/>
                </a:lnTo>
                <a:lnTo>
                  <a:pt x="1970" y="2"/>
                </a:lnTo>
                <a:lnTo>
                  <a:pt x="1973" y="0"/>
                </a:lnTo>
                <a:lnTo>
                  <a:pt x="1976" y="0"/>
                </a:lnTo>
                <a:lnTo>
                  <a:pt x="1980" y="0"/>
                </a:lnTo>
                <a:lnTo>
                  <a:pt x="1983" y="2"/>
                </a:lnTo>
                <a:lnTo>
                  <a:pt x="1986" y="4"/>
                </a:lnTo>
                <a:lnTo>
                  <a:pt x="1989" y="8"/>
                </a:lnTo>
                <a:lnTo>
                  <a:pt x="1991" y="14"/>
                </a:lnTo>
                <a:lnTo>
                  <a:pt x="1993" y="20"/>
                </a:lnTo>
                <a:lnTo>
                  <a:pt x="1994" y="26"/>
                </a:lnTo>
                <a:lnTo>
                  <a:pt x="1994" y="32"/>
                </a:lnTo>
                <a:lnTo>
                  <a:pt x="1994" y="38"/>
                </a:lnTo>
                <a:lnTo>
                  <a:pt x="1993" y="44"/>
                </a:lnTo>
                <a:lnTo>
                  <a:pt x="1991" y="50"/>
                </a:lnTo>
                <a:lnTo>
                  <a:pt x="1989" y="56"/>
                </a:lnTo>
                <a:lnTo>
                  <a:pt x="1986" y="60"/>
                </a:lnTo>
                <a:lnTo>
                  <a:pt x="1983" y="62"/>
                </a:lnTo>
                <a:lnTo>
                  <a:pt x="1980" y="64"/>
                </a:lnTo>
                <a:lnTo>
                  <a:pt x="1976" y="66"/>
                </a:lnTo>
                <a:close/>
                <a:moveTo>
                  <a:pt x="1960" y="96"/>
                </a:moveTo>
                <a:lnTo>
                  <a:pt x="1993" y="96"/>
                </a:lnTo>
                <a:lnTo>
                  <a:pt x="1993" y="332"/>
                </a:lnTo>
                <a:lnTo>
                  <a:pt x="1960" y="332"/>
                </a:lnTo>
                <a:lnTo>
                  <a:pt x="1960" y="96"/>
                </a:lnTo>
                <a:close/>
                <a:moveTo>
                  <a:pt x="2129" y="96"/>
                </a:moveTo>
                <a:lnTo>
                  <a:pt x="2087" y="332"/>
                </a:lnTo>
                <a:lnTo>
                  <a:pt x="2050" y="332"/>
                </a:lnTo>
                <a:lnTo>
                  <a:pt x="2009" y="96"/>
                </a:lnTo>
                <a:lnTo>
                  <a:pt x="2044" y="96"/>
                </a:lnTo>
                <a:lnTo>
                  <a:pt x="2068" y="264"/>
                </a:lnTo>
                <a:lnTo>
                  <a:pt x="2094" y="96"/>
                </a:lnTo>
                <a:lnTo>
                  <a:pt x="2129" y="96"/>
                </a:lnTo>
                <a:close/>
                <a:moveTo>
                  <a:pt x="2195" y="335"/>
                </a:moveTo>
                <a:lnTo>
                  <a:pt x="2186" y="334"/>
                </a:lnTo>
                <a:lnTo>
                  <a:pt x="2182" y="334"/>
                </a:lnTo>
                <a:lnTo>
                  <a:pt x="2178" y="332"/>
                </a:lnTo>
                <a:lnTo>
                  <a:pt x="2170" y="328"/>
                </a:lnTo>
                <a:lnTo>
                  <a:pt x="2164" y="320"/>
                </a:lnTo>
                <a:lnTo>
                  <a:pt x="2157" y="312"/>
                </a:lnTo>
                <a:lnTo>
                  <a:pt x="2152" y="304"/>
                </a:lnTo>
                <a:lnTo>
                  <a:pt x="2147" y="292"/>
                </a:lnTo>
                <a:lnTo>
                  <a:pt x="2143" y="278"/>
                </a:lnTo>
                <a:lnTo>
                  <a:pt x="2140" y="264"/>
                </a:lnTo>
                <a:lnTo>
                  <a:pt x="2138" y="250"/>
                </a:lnTo>
                <a:lnTo>
                  <a:pt x="2137" y="232"/>
                </a:lnTo>
                <a:lnTo>
                  <a:pt x="2136" y="214"/>
                </a:lnTo>
                <a:lnTo>
                  <a:pt x="2137" y="196"/>
                </a:lnTo>
                <a:lnTo>
                  <a:pt x="2138" y="180"/>
                </a:lnTo>
                <a:lnTo>
                  <a:pt x="2139" y="172"/>
                </a:lnTo>
                <a:lnTo>
                  <a:pt x="2140" y="164"/>
                </a:lnTo>
                <a:lnTo>
                  <a:pt x="2143" y="150"/>
                </a:lnTo>
                <a:lnTo>
                  <a:pt x="2147" y="138"/>
                </a:lnTo>
                <a:lnTo>
                  <a:pt x="2152" y="126"/>
                </a:lnTo>
                <a:lnTo>
                  <a:pt x="2157" y="116"/>
                </a:lnTo>
                <a:lnTo>
                  <a:pt x="2163" y="108"/>
                </a:lnTo>
                <a:lnTo>
                  <a:pt x="2167" y="104"/>
                </a:lnTo>
                <a:lnTo>
                  <a:pt x="2170" y="102"/>
                </a:lnTo>
                <a:lnTo>
                  <a:pt x="2177" y="96"/>
                </a:lnTo>
                <a:lnTo>
                  <a:pt x="2185" y="94"/>
                </a:lnTo>
                <a:lnTo>
                  <a:pt x="2193" y="92"/>
                </a:lnTo>
                <a:lnTo>
                  <a:pt x="2201" y="94"/>
                </a:lnTo>
                <a:lnTo>
                  <a:pt x="2208" y="96"/>
                </a:lnTo>
                <a:lnTo>
                  <a:pt x="2215" y="100"/>
                </a:lnTo>
                <a:lnTo>
                  <a:pt x="2222" y="106"/>
                </a:lnTo>
                <a:lnTo>
                  <a:pt x="2228" y="114"/>
                </a:lnTo>
                <a:lnTo>
                  <a:pt x="2233" y="122"/>
                </a:lnTo>
                <a:lnTo>
                  <a:pt x="2237" y="132"/>
                </a:lnTo>
                <a:lnTo>
                  <a:pt x="2241" y="146"/>
                </a:lnTo>
                <a:lnTo>
                  <a:pt x="2245" y="160"/>
                </a:lnTo>
                <a:lnTo>
                  <a:pt x="2246" y="168"/>
                </a:lnTo>
                <a:lnTo>
                  <a:pt x="2247" y="176"/>
                </a:lnTo>
                <a:lnTo>
                  <a:pt x="2248" y="192"/>
                </a:lnTo>
                <a:lnTo>
                  <a:pt x="2249" y="212"/>
                </a:lnTo>
                <a:lnTo>
                  <a:pt x="2249" y="230"/>
                </a:lnTo>
                <a:lnTo>
                  <a:pt x="2169" y="230"/>
                </a:lnTo>
                <a:lnTo>
                  <a:pt x="2169" y="242"/>
                </a:lnTo>
                <a:lnTo>
                  <a:pt x="2170" y="254"/>
                </a:lnTo>
                <a:lnTo>
                  <a:pt x="2171" y="258"/>
                </a:lnTo>
                <a:lnTo>
                  <a:pt x="2173" y="264"/>
                </a:lnTo>
                <a:lnTo>
                  <a:pt x="2176" y="272"/>
                </a:lnTo>
                <a:lnTo>
                  <a:pt x="2178" y="276"/>
                </a:lnTo>
                <a:lnTo>
                  <a:pt x="2180" y="278"/>
                </a:lnTo>
                <a:lnTo>
                  <a:pt x="2184" y="284"/>
                </a:lnTo>
                <a:lnTo>
                  <a:pt x="2187" y="284"/>
                </a:lnTo>
                <a:lnTo>
                  <a:pt x="2189" y="286"/>
                </a:lnTo>
                <a:lnTo>
                  <a:pt x="2195" y="286"/>
                </a:lnTo>
                <a:lnTo>
                  <a:pt x="2203" y="286"/>
                </a:lnTo>
                <a:lnTo>
                  <a:pt x="2206" y="284"/>
                </a:lnTo>
                <a:lnTo>
                  <a:pt x="2209" y="280"/>
                </a:lnTo>
                <a:lnTo>
                  <a:pt x="2212" y="276"/>
                </a:lnTo>
                <a:lnTo>
                  <a:pt x="2215" y="272"/>
                </a:lnTo>
                <a:lnTo>
                  <a:pt x="2216" y="266"/>
                </a:lnTo>
                <a:lnTo>
                  <a:pt x="2218" y="260"/>
                </a:lnTo>
                <a:lnTo>
                  <a:pt x="2248" y="264"/>
                </a:lnTo>
                <a:lnTo>
                  <a:pt x="2247" y="272"/>
                </a:lnTo>
                <a:lnTo>
                  <a:pt x="2246" y="280"/>
                </a:lnTo>
                <a:lnTo>
                  <a:pt x="2244" y="286"/>
                </a:lnTo>
                <a:lnTo>
                  <a:pt x="2242" y="294"/>
                </a:lnTo>
                <a:lnTo>
                  <a:pt x="2237" y="306"/>
                </a:lnTo>
                <a:lnTo>
                  <a:pt x="2234" y="310"/>
                </a:lnTo>
                <a:lnTo>
                  <a:pt x="2231" y="316"/>
                </a:lnTo>
                <a:lnTo>
                  <a:pt x="2227" y="320"/>
                </a:lnTo>
                <a:lnTo>
                  <a:pt x="2223" y="324"/>
                </a:lnTo>
                <a:lnTo>
                  <a:pt x="2219" y="328"/>
                </a:lnTo>
                <a:lnTo>
                  <a:pt x="2215" y="330"/>
                </a:lnTo>
                <a:lnTo>
                  <a:pt x="2210" y="332"/>
                </a:lnTo>
                <a:lnTo>
                  <a:pt x="2205" y="334"/>
                </a:lnTo>
                <a:lnTo>
                  <a:pt x="2200" y="335"/>
                </a:lnTo>
                <a:lnTo>
                  <a:pt x="2195" y="335"/>
                </a:lnTo>
                <a:close/>
                <a:moveTo>
                  <a:pt x="2169" y="190"/>
                </a:moveTo>
                <a:lnTo>
                  <a:pt x="2218" y="190"/>
                </a:lnTo>
                <a:lnTo>
                  <a:pt x="2218" y="180"/>
                </a:lnTo>
                <a:lnTo>
                  <a:pt x="2216" y="170"/>
                </a:lnTo>
                <a:lnTo>
                  <a:pt x="2214" y="162"/>
                </a:lnTo>
                <a:lnTo>
                  <a:pt x="2211" y="154"/>
                </a:lnTo>
                <a:lnTo>
                  <a:pt x="2210" y="152"/>
                </a:lnTo>
                <a:lnTo>
                  <a:pt x="2208" y="148"/>
                </a:lnTo>
                <a:lnTo>
                  <a:pt x="2204" y="144"/>
                </a:lnTo>
                <a:lnTo>
                  <a:pt x="2199" y="142"/>
                </a:lnTo>
                <a:lnTo>
                  <a:pt x="2194" y="142"/>
                </a:lnTo>
                <a:lnTo>
                  <a:pt x="2189" y="142"/>
                </a:lnTo>
                <a:lnTo>
                  <a:pt x="2184" y="144"/>
                </a:lnTo>
                <a:lnTo>
                  <a:pt x="2182" y="146"/>
                </a:lnTo>
                <a:lnTo>
                  <a:pt x="2180" y="150"/>
                </a:lnTo>
                <a:lnTo>
                  <a:pt x="2176" y="156"/>
                </a:lnTo>
                <a:lnTo>
                  <a:pt x="2173" y="162"/>
                </a:lnTo>
                <a:lnTo>
                  <a:pt x="2171" y="170"/>
                </a:lnTo>
                <a:lnTo>
                  <a:pt x="2169" y="180"/>
                </a:lnTo>
                <a:lnTo>
                  <a:pt x="2169" y="190"/>
                </a:lnTo>
                <a:close/>
                <a:moveTo>
                  <a:pt x="2271" y="332"/>
                </a:moveTo>
                <a:lnTo>
                  <a:pt x="2271" y="96"/>
                </a:lnTo>
                <a:lnTo>
                  <a:pt x="2303" y="96"/>
                </a:lnTo>
                <a:lnTo>
                  <a:pt x="2303" y="136"/>
                </a:lnTo>
                <a:lnTo>
                  <a:pt x="2306" y="126"/>
                </a:lnTo>
                <a:lnTo>
                  <a:pt x="2309" y="118"/>
                </a:lnTo>
                <a:lnTo>
                  <a:pt x="2312" y="110"/>
                </a:lnTo>
                <a:lnTo>
                  <a:pt x="2315" y="104"/>
                </a:lnTo>
                <a:lnTo>
                  <a:pt x="2319" y="98"/>
                </a:lnTo>
                <a:lnTo>
                  <a:pt x="2323" y="94"/>
                </a:lnTo>
                <a:lnTo>
                  <a:pt x="2328" y="92"/>
                </a:lnTo>
                <a:lnTo>
                  <a:pt x="2333" y="92"/>
                </a:lnTo>
                <a:lnTo>
                  <a:pt x="2338" y="92"/>
                </a:lnTo>
                <a:lnTo>
                  <a:pt x="2343" y="94"/>
                </a:lnTo>
                <a:lnTo>
                  <a:pt x="2343" y="152"/>
                </a:lnTo>
                <a:lnTo>
                  <a:pt x="2337" y="150"/>
                </a:lnTo>
                <a:lnTo>
                  <a:pt x="2329" y="148"/>
                </a:lnTo>
                <a:lnTo>
                  <a:pt x="2324" y="150"/>
                </a:lnTo>
                <a:lnTo>
                  <a:pt x="2319" y="152"/>
                </a:lnTo>
                <a:lnTo>
                  <a:pt x="2315" y="156"/>
                </a:lnTo>
                <a:lnTo>
                  <a:pt x="2311" y="162"/>
                </a:lnTo>
                <a:lnTo>
                  <a:pt x="2310" y="166"/>
                </a:lnTo>
                <a:lnTo>
                  <a:pt x="2308" y="170"/>
                </a:lnTo>
                <a:lnTo>
                  <a:pt x="2307" y="174"/>
                </a:lnTo>
                <a:lnTo>
                  <a:pt x="2306" y="178"/>
                </a:lnTo>
                <a:lnTo>
                  <a:pt x="2305" y="188"/>
                </a:lnTo>
                <a:lnTo>
                  <a:pt x="2304" y="198"/>
                </a:lnTo>
                <a:lnTo>
                  <a:pt x="2304" y="332"/>
                </a:lnTo>
                <a:lnTo>
                  <a:pt x="2271" y="332"/>
                </a:lnTo>
                <a:close/>
                <a:moveTo>
                  <a:pt x="2459" y="162"/>
                </a:moveTo>
                <a:lnTo>
                  <a:pt x="2429" y="166"/>
                </a:lnTo>
                <a:lnTo>
                  <a:pt x="2428" y="160"/>
                </a:lnTo>
                <a:lnTo>
                  <a:pt x="2426" y="156"/>
                </a:lnTo>
                <a:lnTo>
                  <a:pt x="2422" y="146"/>
                </a:lnTo>
                <a:lnTo>
                  <a:pt x="2420" y="144"/>
                </a:lnTo>
                <a:lnTo>
                  <a:pt x="2417" y="140"/>
                </a:lnTo>
                <a:lnTo>
                  <a:pt x="2413" y="140"/>
                </a:lnTo>
                <a:lnTo>
                  <a:pt x="2409" y="138"/>
                </a:lnTo>
                <a:lnTo>
                  <a:pt x="2402" y="140"/>
                </a:lnTo>
                <a:lnTo>
                  <a:pt x="2399" y="142"/>
                </a:lnTo>
                <a:lnTo>
                  <a:pt x="2397" y="144"/>
                </a:lnTo>
                <a:lnTo>
                  <a:pt x="2396" y="146"/>
                </a:lnTo>
                <a:lnTo>
                  <a:pt x="2394" y="148"/>
                </a:lnTo>
                <a:lnTo>
                  <a:pt x="2392" y="152"/>
                </a:lnTo>
                <a:lnTo>
                  <a:pt x="2391" y="158"/>
                </a:lnTo>
                <a:lnTo>
                  <a:pt x="2391" y="162"/>
                </a:lnTo>
                <a:lnTo>
                  <a:pt x="2391" y="166"/>
                </a:lnTo>
                <a:lnTo>
                  <a:pt x="2392" y="170"/>
                </a:lnTo>
                <a:lnTo>
                  <a:pt x="2393" y="174"/>
                </a:lnTo>
                <a:lnTo>
                  <a:pt x="2394" y="176"/>
                </a:lnTo>
                <a:lnTo>
                  <a:pt x="2399" y="182"/>
                </a:lnTo>
                <a:lnTo>
                  <a:pt x="2406" y="186"/>
                </a:lnTo>
                <a:lnTo>
                  <a:pt x="2427" y="194"/>
                </a:lnTo>
                <a:lnTo>
                  <a:pt x="2435" y="198"/>
                </a:lnTo>
                <a:lnTo>
                  <a:pt x="2442" y="204"/>
                </a:lnTo>
                <a:lnTo>
                  <a:pt x="2448" y="210"/>
                </a:lnTo>
                <a:lnTo>
                  <a:pt x="2453" y="218"/>
                </a:lnTo>
                <a:lnTo>
                  <a:pt x="2455" y="222"/>
                </a:lnTo>
                <a:lnTo>
                  <a:pt x="2456" y="226"/>
                </a:lnTo>
                <a:lnTo>
                  <a:pt x="2459" y="236"/>
                </a:lnTo>
                <a:lnTo>
                  <a:pt x="2460" y="240"/>
                </a:lnTo>
                <a:lnTo>
                  <a:pt x="2461" y="246"/>
                </a:lnTo>
                <a:lnTo>
                  <a:pt x="2461" y="258"/>
                </a:lnTo>
                <a:lnTo>
                  <a:pt x="2461" y="270"/>
                </a:lnTo>
                <a:lnTo>
                  <a:pt x="2459" y="280"/>
                </a:lnTo>
                <a:lnTo>
                  <a:pt x="2457" y="290"/>
                </a:lnTo>
                <a:lnTo>
                  <a:pt x="2454" y="298"/>
                </a:lnTo>
                <a:lnTo>
                  <a:pt x="2451" y="308"/>
                </a:lnTo>
                <a:lnTo>
                  <a:pt x="2446" y="314"/>
                </a:lnTo>
                <a:lnTo>
                  <a:pt x="2441" y="320"/>
                </a:lnTo>
                <a:lnTo>
                  <a:pt x="2436" y="326"/>
                </a:lnTo>
                <a:lnTo>
                  <a:pt x="2430" y="330"/>
                </a:lnTo>
                <a:lnTo>
                  <a:pt x="2423" y="334"/>
                </a:lnTo>
                <a:lnTo>
                  <a:pt x="2416" y="335"/>
                </a:lnTo>
                <a:lnTo>
                  <a:pt x="2409" y="335"/>
                </a:lnTo>
                <a:lnTo>
                  <a:pt x="2398" y="334"/>
                </a:lnTo>
                <a:lnTo>
                  <a:pt x="2388" y="330"/>
                </a:lnTo>
                <a:lnTo>
                  <a:pt x="2383" y="328"/>
                </a:lnTo>
                <a:lnTo>
                  <a:pt x="2379" y="324"/>
                </a:lnTo>
                <a:lnTo>
                  <a:pt x="2371" y="316"/>
                </a:lnTo>
                <a:lnTo>
                  <a:pt x="2365" y="306"/>
                </a:lnTo>
                <a:lnTo>
                  <a:pt x="2363" y="300"/>
                </a:lnTo>
                <a:lnTo>
                  <a:pt x="2360" y="294"/>
                </a:lnTo>
                <a:lnTo>
                  <a:pt x="2359" y="286"/>
                </a:lnTo>
                <a:lnTo>
                  <a:pt x="2357" y="278"/>
                </a:lnTo>
                <a:lnTo>
                  <a:pt x="2356" y="272"/>
                </a:lnTo>
                <a:lnTo>
                  <a:pt x="2355" y="262"/>
                </a:lnTo>
                <a:lnTo>
                  <a:pt x="2387" y="260"/>
                </a:lnTo>
                <a:lnTo>
                  <a:pt x="2388" y="266"/>
                </a:lnTo>
                <a:lnTo>
                  <a:pt x="2390" y="272"/>
                </a:lnTo>
                <a:lnTo>
                  <a:pt x="2392" y="278"/>
                </a:lnTo>
                <a:lnTo>
                  <a:pt x="2395" y="282"/>
                </a:lnTo>
                <a:lnTo>
                  <a:pt x="2397" y="284"/>
                </a:lnTo>
                <a:lnTo>
                  <a:pt x="2401" y="286"/>
                </a:lnTo>
                <a:lnTo>
                  <a:pt x="2405" y="288"/>
                </a:lnTo>
                <a:lnTo>
                  <a:pt x="2409" y="288"/>
                </a:lnTo>
                <a:lnTo>
                  <a:pt x="2413" y="288"/>
                </a:lnTo>
                <a:lnTo>
                  <a:pt x="2417" y="286"/>
                </a:lnTo>
                <a:lnTo>
                  <a:pt x="2420" y="284"/>
                </a:lnTo>
                <a:lnTo>
                  <a:pt x="2423" y="282"/>
                </a:lnTo>
                <a:lnTo>
                  <a:pt x="2425" y="278"/>
                </a:lnTo>
                <a:lnTo>
                  <a:pt x="2427" y="274"/>
                </a:lnTo>
                <a:lnTo>
                  <a:pt x="2428" y="270"/>
                </a:lnTo>
                <a:lnTo>
                  <a:pt x="2428" y="264"/>
                </a:lnTo>
                <a:lnTo>
                  <a:pt x="2428" y="260"/>
                </a:lnTo>
                <a:lnTo>
                  <a:pt x="2427" y="256"/>
                </a:lnTo>
                <a:lnTo>
                  <a:pt x="2426" y="254"/>
                </a:lnTo>
                <a:lnTo>
                  <a:pt x="2424" y="250"/>
                </a:lnTo>
                <a:lnTo>
                  <a:pt x="2422" y="248"/>
                </a:lnTo>
                <a:lnTo>
                  <a:pt x="2419" y="244"/>
                </a:lnTo>
                <a:lnTo>
                  <a:pt x="2413" y="242"/>
                </a:lnTo>
                <a:lnTo>
                  <a:pt x="2392" y="234"/>
                </a:lnTo>
                <a:lnTo>
                  <a:pt x="2384" y="230"/>
                </a:lnTo>
                <a:lnTo>
                  <a:pt x="2378" y="224"/>
                </a:lnTo>
                <a:lnTo>
                  <a:pt x="2372" y="218"/>
                </a:lnTo>
                <a:lnTo>
                  <a:pt x="2369" y="214"/>
                </a:lnTo>
                <a:lnTo>
                  <a:pt x="2367" y="210"/>
                </a:lnTo>
                <a:lnTo>
                  <a:pt x="2363" y="200"/>
                </a:lnTo>
                <a:lnTo>
                  <a:pt x="2360" y="190"/>
                </a:lnTo>
                <a:lnTo>
                  <a:pt x="2360" y="184"/>
                </a:lnTo>
                <a:lnTo>
                  <a:pt x="2359" y="178"/>
                </a:lnTo>
                <a:lnTo>
                  <a:pt x="2358" y="166"/>
                </a:lnTo>
                <a:lnTo>
                  <a:pt x="2359" y="158"/>
                </a:lnTo>
                <a:lnTo>
                  <a:pt x="2359" y="150"/>
                </a:lnTo>
                <a:lnTo>
                  <a:pt x="2360" y="142"/>
                </a:lnTo>
                <a:lnTo>
                  <a:pt x="2362" y="136"/>
                </a:lnTo>
                <a:lnTo>
                  <a:pt x="2364" y="128"/>
                </a:lnTo>
                <a:lnTo>
                  <a:pt x="2366" y="122"/>
                </a:lnTo>
                <a:lnTo>
                  <a:pt x="2369" y="118"/>
                </a:lnTo>
                <a:lnTo>
                  <a:pt x="2372" y="112"/>
                </a:lnTo>
                <a:lnTo>
                  <a:pt x="2376" y="108"/>
                </a:lnTo>
                <a:lnTo>
                  <a:pt x="2379" y="104"/>
                </a:lnTo>
                <a:lnTo>
                  <a:pt x="2384" y="100"/>
                </a:lnTo>
                <a:lnTo>
                  <a:pt x="2388" y="98"/>
                </a:lnTo>
                <a:lnTo>
                  <a:pt x="2393" y="96"/>
                </a:lnTo>
                <a:lnTo>
                  <a:pt x="2398" y="94"/>
                </a:lnTo>
                <a:lnTo>
                  <a:pt x="2403" y="92"/>
                </a:lnTo>
                <a:lnTo>
                  <a:pt x="2408" y="92"/>
                </a:lnTo>
                <a:lnTo>
                  <a:pt x="2419" y="94"/>
                </a:lnTo>
                <a:lnTo>
                  <a:pt x="2428" y="98"/>
                </a:lnTo>
                <a:lnTo>
                  <a:pt x="2433" y="100"/>
                </a:lnTo>
                <a:lnTo>
                  <a:pt x="2436" y="104"/>
                </a:lnTo>
                <a:lnTo>
                  <a:pt x="2440" y="106"/>
                </a:lnTo>
                <a:lnTo>
                  <a:pt x="2444" y="112"/>
                </a:lnTo>
                <a:lnTo>
                  <a:pt x="2447" y="116"/>
                </a:lnTo>
                <a:lnTo>
                  <a:pt x="2449" y="122"/>
                </a:lnTo>
                <a:lnTo>
                  <a:pt x="2452" y="128"/>
                </a:lnTo>
                <a:lnTo>
                  <a:pt x="2454" y="134"/>
                </a:lnTo>
                <a:lnTo>
                  <a:pt x="2457" y="148"/>
                </a:lnTo>
                <a:lnTo>
                  <a:pt x="2458" y="154"/>
                </a:lnTo>
                <a:lnTo>
                  <a:pt x="2459" y="162"/>
                </a:lnTo>
                <a:close/>
                <a:moveTo>
                  <a:pt x="2500" y="66"/>
                </a:moveTo>
                <a:lnTo>
                  <a:pt x="2496" y="64"/>
                </a:lnTo>
                <a:lnTo>
                  <a:pt x="2493" y="62"/>
                </a:lnTo>
                <a:lnTo>
                  <a:pt x="2490" y="60"/>
                </a:lnTo>
                <a:lnTo>
                  <a:pt x="2487" y="56"/>
                </a:lnTo>
                <a:lnTo>
                  <a:pt x="2484" y="50"/>
                </a:lnTo>
                <a:lnTo>
                  <a:pt x="2483" y="44"/>
                </a:lnTo>
                <a:lnTo>
                  <a:pt x="2482" y="38"/>
                </a:lnTo>
                <a:lnTo>
                  <a:pt x="2481" y="32"/>
                </a:lnTo>
                <a:lnTo>
                  <a:pt x="2482" y="26"/>
                </a:lnTo>
                <a:lnTo>
                  <a:pt x="2483" y="20"/>
                </a:lnTo>
                <a:lnTo>
                  <a:pt x="2484" y="14"/>
                </a:lnTo>
                <a:lnTo>
                  <a:pt x="2487" y="8"/>
                </a:lnTo>
                <a:lnTo>
                  <a:pt x="2490" y="4"/>
                </a:lnTo>
                <a:lnTo>
                  <a:pt x="2493" y="2"/>
                </a:lnTo>
                <a:lnTo>
                  <a:pt x="2496" y="0"/>
                </a:lnTo>
                <a:lnTo>
                  <a:pt x="2500" y="0"/>
                </a:lnTo>
                <a:lnTo>
                  <a:pt x="2503" y="0"/>
                </a:lnTo>
                <a:lnTo>
                  <a:pt x="2507" y="2"/>
                </a:lnTo>
                <a:lnTo>
                  <a:pt x="2510" y="4"/>
                </a:lnTo>
                <a:lnTo>
                  <a:pt x="2512" y="8"/>
                </a:lnTo>
                <a:lnTo>
                  <a:pt x="2515" y="14"/>
                </a:lnTo>
                <a:lnTo>
                  <a:pt x="2516" y="20"/>
                </a:lnTo>
                <a:lnTo>
                  <a:pt x="2517" y="26"/>
                </a:lnTo>
                <a:lnTo>
                  <a:pt x="2518" y="32"/>
                </a:lnTo>
                <a:lnTo>
                  <a:pt x="2517" y="38"/>
                </a:lnTo>
                <a:lnTo>
                  <a:pt x="2516" y="44"/>
                </a:lnTo>
                <a:lnTo>
                  <a:pt x="2515" y="50"/>
                </a:lnTo>
                <a:lnTo>
                  <a:pt x="2512" y="56"/>
                </a:lnTo>
                <a:lnTo>
                  <a:pt x="2510" y="60"/>
                </a:lnTo>
                <a:lnTo>
                  <a:pt x="2507" y="62"/>
                </a:lnTo>
                <a:lnTo>
                  <a:pt x="2503" y="64"/>
                </a:lnTo>
                <a:lnTo>
                  <a:pt x="2500" y="66"/>
                </a:lnTo>
                <a:close/>
                <a:moveTo>
                  <a:pt x="2483" y="96"/>
                </a:moveTo>
                <a:lnTo>
                  <a:pt x="2516" y="96"/>
                </a:lnTo>
                <a:lnTo>
                  <a:pt x="2516" y="332"/>
                </a:lnTo>
                <a:lnTo>
                  <a:pt x="2483" y="332"/>
                </a:lnTo>
                <a:lnTo>
                  <a:pt x="2483" y="96"/>
                </a:lnTo>
                <a:close/>
                <a:moveTo>
                  <a:pt x="2604" y="96"/>
                </a:moveTo>
                <a:lnTo>
                  <a:pt x="2604" y="144"/>
                </a:lnTo>
                <a:lnTo>
                  <a:pt x="2582" y="144"/>
                </a:lnTo>
                <a:lnTo>
                  <a:pt x="2582" y="258"/>
                </a:lnTo>
                <a:lnTo>
                  <a:pt x="2582" y="264"/>
                </a:lnTo>
                <a:lnTo>
                  <a:pt x="2583" y="270"/>
                </a:lnTo>
                <a:lnTo>
                  <a:pt x="2584" y="274"/>
                </a:lnTo>
                <a:lnTo>
                  <a:pt x="2585" y="276"/>
                </a:lnTo>
                <a:lnTo>
                  <a:pt x="2587" y="280"/>
                </a:lnTo>
                <a:lnTo>
                  <a:pt x="2589" y="280"/>
                </a:lnTo>
                <a:lnTo>
                  <a:pt x="2591" y="282"/>
                </a:lnTo>
                <a:lnTo>
                  <a:pt x="2593" y="282"/>
                </a:lnTo>
                <a:lnTo>
                  <a:pt x="2598" y="280"/>
                </a:lnTo>
                <a:lnTo>
                  <a:pt x="2601" y="280"/>
                </a:lnTo>
                <a:lnTo>
                  <a:pt x="2607" y="328"/>
                </a:lnTo>
                <a:lnTo>
                  <a:pt x="2600" y="332"/>
                </a:lnTo>
                <a:lnTo>
                  <a:pt x="2595" y="334"/>
                </a:lnTo>
                <a:lnTo>
                  <a:pt x="2589" y="334"/>
                </a:lnTo>
                <a:lnTo>
                  <a:pt x="2584" y="334"/>
                </a:lnTo>
                <a:lnTo>
                  <a:pt x="2580" y="334"/>
                </a:lnTo>
                <a:lnTo>
                  <a:pt x="2573" y="332"/>
                </a:lnTo>
                <a:lnTo>
                  <a:pt x="2566" y="326"/>
                </a:lnTo>
                <a:lnTo>
                  <a:pt x="2563" y="322"/>
                </a:lnTo>
                <a:lnTo>
                  <a:pt x="2560" y="318"/>
                </a:lnTo>
                <a:lnTo>
                  <a:pt x="2556" y="310"/>
                </a:lnTo>
                <a:lnTo>
                  <a:pt x="2554" y="304"/>
                </a:lnTo>
                <a:lnTo>
                  <a:pt x="2552" y="298"/>
                </a:lnTo>
                <a:lnTo>
                  <a:pt x="2551" y="290"/>
                </a:lnTo>
                <a:lnTo>
                  <a:pt x="2550" y="284"/>
                </a:lnTo>
                <a:lnTo>
                  <a:pt x="2550" y="276"/>
                </a:lnTo>
                <a:lnTo>
                  <a:pt x="2550" y="268"/>
                </a:lnTo>
                <a:lnTo>
                  <a:pt x="2550" y="144"/>
                </a:lnTo>
                <a:lnTo>
                  <a:pt x="2533" y="144"/>
                </a:lnTo>
                <a:lnTo>
                  <a:pt x="2533" y="96"/>
                </a:lnTo>
                <a:lnTo>
                  <a:pt x="2550" y="96"/>
                </a:lnTo>
                <a:lnTo>
                  <a:pt x="2550" y="40"/>
                </a:lnTo>
                <a:lnTo>
                  <a:pt x="2582" y="40"/>
                </a:lnTo>
                <a:lnTo>
                  <a:pt x="2582" y="96"/>
                </a:lnTo>
                <a:lnTo>
                  <a:pt x="2604" y="96"/>
                </a:lnTo>
                <a:close/>
                <a:moveTo>
                  <a:pt x="2648" y="419"/>
                </a:moveTo>
                <a:lnTo>
                  <a:pt x="2642" y="419"/>
                </a:lnTo>
                <a:lnTo>
                  <a:pt x="2636" y="417"/>
                </a:lnTo>
                <a:lnTo>
                  <a:pt x="2631" y="415"/>
                </a:lnTo>
                <a:lnTo>
                  <a:pt x="2627" y="411"/>
                </a:lnTo>
                <a:lnTo>
                  <a:pt x="2635" y="363"/>
                </a:lnTo>
                <a:lnTo>
                  <a:pt x="2639" y="365"/>
                </a:lnTo>
                <a:lnTo>
                  <a:pt x="2643" y="367"/>
                </a:lnTo>
                <a:lnTo>
                  <a:pt x="2646" y="367"/>
                </a:lnTo>
                <a:lnTo>
                  <a:pt x="2649" y="365"/>
                </a:lnTo>
                <a:lnTo>
                  <a:pt x="2652" y="363"/>
                </a:lnTo>
                <a:lnTo>
                  <a:pt x="2655" y="359"/>
                </a:lnTo>
                <a:lnTo>
                  <a:pt x="2657" y="355"/>
                </a:lnTo>
                <a:lnTo>
                  <a:pt x="2659" y="347"/>
                </a:lnTo>
                <a:lnTo>
                  <a:pt x="2661" y="337"/>
                </a:lnTo>
                <a:lnTo>
                  <a:pt x="2618" y="96"/>
                </a:lnTo>
                <a:lnTo>
                  <a:pt x="2653" y="96"/>
                </a:lnTo>
                <a:lnTo>
                  <a:pt x="2677" y="268"/>
                </a:lnTo>
                <a:lnTo>
                  <a:pt x="2703" y="96"/>
                </a:lnTo>
                <a:lnTo>
                  <a:pt x="2738" y="96"/>
                </a:lnTo>
                <a:lnTo>
                  <a:pt x="2692" y="355"/>
                </a:lnTo>
                <a:lnTo>
                  <a:pt x="2689" y="369"/>
                </a:lnTo>
                <a:lnTo>
                  <a:pt x="2686" y="381"/>
                </a:lnTo>
                <a:lnTo>
                  <a:pt x="2684" y="387"/>
                </a:lnTo>
                <a:lnTo>
                  <a:pt x="2681" y="393"/>
                </a:lnTo>
                <a:lnTo>
                  <a:pt x="2677" y="401"/>
                </a:lnTo>
                <a:lnTo>
                  <a:pt x="2674" y="405"/>
                </a:lnTo>
                <a:lnTo>
                  <a:pt x="2671" y="409"/>
                </a:lnTo>
                <a:lnTo>
                  <a:pt x="2664" y="415"/>
                </a:lnTo>
                <a:lnTo>
                  <a:pt x="2661" y="417"/>
                </a:lnTo>
                <a:lnTo>
                  <a:pt x="2657" y="417"/>
                </a:lnTo>
                <a:lnTo>
                  <a:pt x="2648" y="419"/>
                </a:lnTo>
                <a:close/>
                <a:moveTo>
                  <a:pt x="1135" y="553"/>
                </a:moveTo>
                <a:lnTo>
                  <a:pt x="1134" y="545"/>
                </a:lnTo>
                <a:lnTo>
                  <a:pt x="1132" y="537"/>
                </a:lnTo>
                <a:lnTo>
                  <a:pt x="1130" y="531"/>
                </a:lnTo>
                <a:lnTo>
                  <a:pt x="1127" y="525"/>
                </a:lnTo>
                <a:lnTo>
                  <a:pt x="1123" y="521"/>
                </a:lnTo>
                <a:lnTo>
                  <a:pt x="1121" y="519"/>
                </a:lnTo>
                <a:lnTo>
                  <a:pt x="1119" y="517"/>
                </a:lnTo>
                <a:lnTo>
                  <a:pt x="1114" y="515"/>
                </a:lnTo>
                <a:lnTo>
                  <a:pt x="1108" y="515"/>
                </a:lnTo>
                <a:lnTo>
                  <a:pt x="1102" y="515"/>
                </a:lnTo>
                <a:lnTo>
                  <a:pt x="1097" y="517"/>
                </a:lnTo>
                <a:lnTo>
                  <a:pt x="1093" y="519"/>
                </a:lnTo>
                <a:lnTo>
                  <a:pt x="1091" y="521"/>
                </a:lnTo>
                <a:lnTo>
                  <a:pt x="1089" y="525"/>
                </a:lnTo>
                <a:lnTo>
                  <a:pt x="1086" y="529"/>
                </a:lnTo>
                <a:lnTo>
                  <a:pt x="1084" y="535"/>
                </a:lnTo>
                <a:lnTo>
                  <a:pt x="1083" y="543"/>
                </a:lnTo>
                <a:lnTo>
                  <a:pt x="1083" y="549"/>
                </a:lnTo>
                <a:lnTo>
                  <a:pt x="1083" y="553"/>
                </a:lnTo>
                <a:lnTo>
                  <a:pt x="1083" y="557"/>
                </a:lnTo>
                <a:lnTo>
                  <a:pt x="1085" y="565"/>
                </a:lnTo>
                <a:lnTo>
                  <a:pt x="1087" y="571"/>
                </a:lnTo>
                <a:lnTo>
                  <a:pt x="1090" y="575"/>
                </a:lnTo>
                <a:lnTo>
                  <a:pt x="1094" y="579"/>
                </a:lnTo>
                <a:lnTo>
                  <a:pt x="1098" y="583"/>
                </a:lnTo>
                <a:lnTo>
                  <a:pt x="1108" y="589"/>
                </a:lnTo>
                <a:lnTo>
                  <a:pt x="1122" y="595"/>
                </a:lnTo>
                <a:lnTo>
                  <a:pt x="1128" y="599"/>
                </a:lnTo>
                <a:lnTo>
                  <a:pt x="1135" y="603"/>
                </a:lnTo>
                <a:lnTo>
                  <a:pt x="1146" y="613"/>
                </a:lnTo>
                <a:lnTo>
                  <a:pt x="1151" y="619"/>
                </a:lnTo>
                <a:lnTo>
                  <a:pt x="1156" y="627"/>
                </a:lnTo>
                <a:lnTo>
                  <a:pt x="1159" y="635"/>
                </a:lnTo>
                <a:lnTo>
                  <a:pt x="1163" y="643"/>
                </a:lnTo>
                <a:lnTo>
                  <a:pt x="1165" y="653"/>
                </a:lnTo>
                <a:lnTo>
                  <a:pt x="1167" y="663"/>
                </a:lnTo>
                <a:lnTo>
                  <a:pt x="1168" y="675"/>
                </a:lnTo>
                <a:lnTo>
                  <a:pt x="1169" y="687"/>
                </a:lnTo>
                <a:lnTo>
                  <a:pt x="1169" y="697"/>
                </a:lnTo>
                <a:lnTo>
                  <a:pt x="1168" y="707"/>
                </a:lnTo>
                <a:lnTo>
                  <a:pt x="1167" y="717"/>
                </a:lnTo>
                <a:lnTo>
                  <a:pt x="1165" y="727"/>
                </a:lnTo>
                <a:lnTo>
                  <a:pt x="1163" y="735"/>
                </a:lnTo>
                <a:lnTo>
                  <a:pt x="1160" y="743"/>
                </a:lnTo>
                <a:lnTo>
                  <a:pt x="1156" y="749"/>
                </a:lnTo>
                <a:lnTo>
                  <a:pt x="1153" y="757"/>
                </a:lnTo>
                <a:lnTo>
                  <a:pt x="1149" y="763"/>
                </a:lnTo>
                <a:lnTo>
                  <a:pt x="1144" y="767"/>
                </a:lnTo>
                <a:lnTo>
                  <a:pt x="1139" y="771"/>
                </a:lnTo>
                <a:lnTo>
                  <a:pt x="1133" y="775"/>
                </a:lnTo>
                <a:lnTo>
                  <a:pt x="1121" y="781"/>
                </a:lnTo>
                <a:lnTo>
                  <a:pt x="1115" y="781"/>
                </a:lnTo>
                <a:lnTo>
                  <a:pt x="1108" y="781"/>
                </a:lnTo>
                <a:lnTo>
                  <a:pt x="1101" y="781"/>
                </a:lnTo>
                <a:lnTo>
                  <a:pt x="1094" y="781"/>
                </a:lnTo>
                <a:lnTo>
                  <a:pt x="1088" y="779"/>
                </a:lnTo>
                <a:lnTo>
                  <a:pt x="1082" y="775"/>
                </a:lnTo>
                <a:lnTo>
                  <a:pt x="1077" y="771"/>
                </a:lnTo>
                <a:lnTo>
                  <a:pt x="1071" y="767"/>
                </a:lnTo>
                <a:lnTo>
                  <a:pt x="1067" y="761"/>
                </a:lnTo>
                <a:lnTo>
                  <a:pt x="1062" y="755"/>
                </a:lnTo>
                <a:lnTo>
                  <a:pt x="1058" y="749"/>
                </a:lnTo>
                <a:lnTo>
                  <a:pt x="1055" y="741"/>
                </a:lnTo>
                <a:lnTo>
                  <a:pt x="1052" y="733"/>
                </a:lnTo>
                <a:lnTo>
                  <a:pt x="1049" y="723"/>
                </a:lnTo>
                <a:lnTo>
                  <a:pt x="1047" y="713"/>
                </a:lnTo>
                <a:lnTo>
                  <a:pt x="1046" y="703"/>
                </a:lnTo>
                <a:lnTo>
                  <a:pt x="1045" y="691"/>
                </a:lnTo>
                <a:lnTo>
                  <a:pt x="1045" y="679"/>
                </a:lnTo>
                <a:lnTo>
                  <a:pt x="1077" y="679"/>
                </a:lnTo>
                <a:lnTo>
                  <a:pt x="1078" y="689"/>
                </a:lnTo>
                <a:lnTo>
                  <a:pt x="1079" y="699"/>
                </a:lnTo>
                <a:lnTo>
                  <a:pt x="1082" y="707"/>
                </a:lnTo>
                <a:lnTo>
                  <a:pt x="1084" y="711"/>
                </a:lnTo>
                <a:lnTo>
                  <a:pt x="1086" y="715"/>
                </a:lnTo>
                <a:lnTo>
                  <a:pt x="1091" y="719"/>
                </a:lnTo>
                <a:lnTo>
                  <a:pt x="1096" y="723"/>
                </a:lnTo>
                <a:lnTo>
                  <a:pt x="1101" y="725"/>
                </a:lnTo>
                <a:lnTo>
                  <a:pt x="1108" y="727"/>
                </a:lnTo>
                <a:lnTo>
                  <a:pt x="1114" y="725"/>
                </a:lnTo>
                <a:lnTo>
                  <a:pt x="1119" y="723"/>
                </a:lnTo>
                <a:lnTo>
                  <a:pt x="1124" y="719"/>
                </a:lnTo>
                <a:lnTo>
                  <a:pt x="1128" y="715"/>
                </a:lnTo>
                <a:lnTo>
                  <a:pt x="1131" y="709"/>
                </a:lnTo>
                <a:lnTo>
                  <a:pt x="1133" y="703"/>
                </a:lnTo>
                <a:lnTo>
                  <a:pt x="1135" y="695"/>
                </a:lnTo>
                <a:lnTo>
                  <a:pt x="1135" y="687"/>
                </a:lnTo>
                <a:lnTo>
                  <a:pt x="1135" y="679"/>
                </a:lnTo>
                <a:lnTo>
                  <a:pt x="1134" y="673"/>
                </a:lnTo>
                <a:lnTo>
                  <a:pt x="1133" y="671"/>
                </a:lnTo>
                <a:lnTo>
                  <a:pt x="1131" y="667"/>
                </a:lnTo>
                <a:lnTo>
                  <a:pt x="1128" y="663"/>
                </a:lnTo>
                <a:lnTo>
                  <a:pt x="1125" y="659"/>
                </a:lnTo>
                <a:lnTo>
                  <a:pt x="1120" y="655"/>
                </a:lnTo>
                <a:lnTo>
                  <a:pt x="1115" y="651"/>
                </a:lnTo>
                <a:lnTo>
                  <a:pt x="1109" y="649"/>
                </a:lnTo>
                <a:lnTo>
                  <a:pt x="1092" y="639"/>
                </a:lnTo>
                <a:lnTo>
                  <a:pt x="1082" y="635"/>
                </a:lnTo>
                <a:lnTo>
                  <a:pt x="1074" y="627"/>
                </a:lnTo>
                <a:lnTo>
                  <a:pt x="1066" y="619"/>
                </a:lnTo>
                <a:lnTo>
                  <a:pt x="1060" y="609"/>
                </a:lnTo>
                <a:lnTo>
                  <a:pt x="1057" y="603"/>
                </a:lnTo>
                <a:lnTo>
                  <a:pt x="1055" y="599"/>
                </a:lnTo>
                <a:lnTo>
                  <a:pt x="1053" y="591"/>
                </a:lnTo>
                <a:lnTo>
                  <a:pt x="1052" y="585"/>
                </a:lnTo>
                <a:lnTo>
                  <a:pt x="1050" y="577"/>
                </a:lnTo>
                <a:lnTo>
                  <a:pt x="1049" y="571"/>
                </a:lnTo>
                <a:lnTo>
                  <a:pt x="1049" y="563"/>
                </a:lnTo>
                <a:lnTo>
                  <a:pt x="1049" y="553"/>
                </a:lnTo>
                <a:lnTo>
                  <a:pt x="1049" y="541"/>
                </a:lnTo>
                <a:lnTo>
                  <a:pt x="1050" y="533"/>
                </a:lnTo>
                <a:lnTo>
                  <a:pt x="1051" y="527"/>
                </a:lnTo>
                <a:lnTo>
                  <a:pt x="1053" y="515"/>
                </a:lnTo>
                <a:lnTo>
                  <a:pt x="1055" y="509"/>
                </a:lnTo>
                <a:lnTo>
                  <a:pt x="1056" y="503"/>
                </a:lnTo>
                <a:lnTo>
                  <a:pt x="1061" y="493"/>
                </a:lnTo>
                <a:lnTo>
                  <a:pt x="1066" y="485"/>
                </a:lnTo>
                <a:lnTo>
                  <a:pt x="1068" y="481"/>
                </a:lnTo>
                <a:lnTo>
                  <a:pt x="1071" y="477"/>
                </a:lnTo>
                <a:lnTo>
                  <a:pt x="1078" y="471"/>
                </a:lnTo>
                <a:lnTo>
                  <a:pt x="1085" y="465"/>
                </a:lnTo>
                <a:lnTo>
                  <a:pt x="1092" y="461"/>
                </a:lnTo>
                <a:lnTo>
                  <a:pt x="1100" y="459"/>
                </a:lnTo>
                <a:lnTo>
                  <a:pt x="1108" y="459"/>
                </a:lnTo>
                <a:lnTo>
                  <a:pt x="1117" y="459"/>
                </a:lnTo>
                <a:lnTo>
                  <a:pt x="1125" y="461"/>
                </a:lnTo>
                <a:lnTo>
                  <a:pt x="1132" y="465"/>
                </a:lnTo>
                <a:lnTo>
                  <a:pt x="1139" y="471"/>
                </a:lnTo>
                <a:lnTo>
                  <a:pt x="1145" y="477"/>
                </a:lnTo>
                <a:lnTo>
                  <a:pt x="1150" y="485"/>
                </a:lnTo>
                <a:lnTo>
                  <a:pt x="1155" y="493"/>
                </a:lnTo>
                <a:lnTo>
                  <a:pt x="1159" y="505"/>
                </a:lnTo>
                <a:lnTo>
                  <a:pt x="1162" y="515"/>
                </a:lnTo>
                <a:lnTo>
                  <a:pt x="1165" y="527"/>
                </a:lnTo>
                <a:lnTo>
                  <a:pt x="1166" y="539"/>
                </a:lnTo>
                <a:lnTo>
                  <a:pt x="1167" y="553"/>
                </a:lnTo>
                <a:lnTo>
                  <a:pt x="1135" y="553"/>
                </a:lnTo>
                <a:close/>
                <a:moveTo>
                  <a:pt x="1245" y="781"/>
                </a:moveTo>
                <a:lnTo>
                  <a:pt x="1236" y="781"/>
                </a:lnTo>
                <a:lnTo>
                  <a:pt x="1232" y="779"/>
                </a:lnTo>
                <a:lnTo>
                  <a:pt x="1228" y="777"/>
                </a:lnTo>
                <a:lnTo>
                  <a:pt x="1221" y="773"/>
                </a:lnTo>
                <a:lnTo>
                  <a:pt x="1214" y="767"/>
                </a:lnTo>
                <a:lnTo>
                  <a:pt x="1208" y="757"/>
                </a:lnTo>
                <a:lnTo>
                  <a:pt x="1205" y="753"/>
                </a:lnTo>
                <a:lnTo>
                  <a:pt x="1202" y="749"/>
                </a:lnTo>
                <a:lnTo>
                  <a:pt x="1200" y="743"/>
                </a:lnTo>
                <a:lnTo>
                  <a:pt x="1198" y="737"/>
                </a:lnTo>
                <a:lnTo>
                  <a:pt x="1196" y="731"/>
                </a:lnTo>
                <a:lnTo>
                  <a:pt x="1194" y="723"/>
                </a:lnTo>
                <a:lnTo>
                  <a:pt x="1192" y="717"/>
                </a:lnTo>
                <a:lnTo>
                  <a:pt x="1191" y="709"/>
                </a:lnTo>
                <a:lnTo>
                  <a:pt x="1189" y="695"/>
                </a:lnTo>
                <a:lnTo>
                  <a:pt x="1187" y="677"/>
                </a:lnTo>
                <a:lnTo>
                  <a:pt x="1187" y="661"/>
                </a:lnTo>
                <a:lnTo>
                  <a:pt x="1187" y="643"/>
                </a:lnTo>
                <a:lnTo>
                  <a:pt x="1189" y="627"/>
                </a:lnTo>
                <a:lnTo>
                  <a:pt x="1190" y="619"/>
                </a:lnTo>
                <a:lnTo>
                  <a:pt x="1191" y="611"/>
                </a:lnTo>
                <a:lnTo>
                  <a:pt x="1194" y="597"/>
                </a:lnTo>
                <a:lnTo>
                  <a:pt x="1198" y="583"/>
                </a:lnTo>
                <a:lnTo>
                  <a:pt x="1202" y="573"/>
                </a:lnTo>
                <a:lnTo>
                  <a:pt x="1208" y="563"/>
                </a:lnTo>
                <a:lnTo>
                  <a:pt x="1214" y="553"/>
                </a:lnTo>
                <a:lnTo>
                  <a:pt x="1217" y="551"/>
                </a:lnTo>
                <a:lnTo>
                  <a:pt x="1221" y="547"/>
                </a:lnTo>
                <a:lnTo>
                  <a:pt x="1228" y="543"/>
                </a:lnTo>
                <a:lnTo>
                  <a:pt x="1232" y="541"/>
                </a:lnTo>
                <a:lnTo>
                  <a:pt x="1236" y="539"/>
                </a:lnTo>
                <a:lnTo>
                  <a:pt x="1245" y="539"/>
                </a:lnTo>
                <a:lnTo>
                  <a:pt x="1252" y="539"/>
                </a:lnTo>
                <a:lnTo>
                  <a:pt x="1259" y="541"/>
                </a:lnTo>
                <a:lnTo>
                  <a:pt x="1266" y="545"/>
                </a:lnTo>
                <a:lnTo>
                  <a:pt x="1272" y="549"/>
                </a:lnTo>
                <a:lnTo>
                  <a:pt x="1277" y="555"/>
                </a:lnTo>
                <a:lnTo>
                  <a:pt x="1282" y="563"/>
                </a:lnTo>
                <a:lnTo>
                  <a:pt x="1286" y="571"/>
                </a:lnTo>
                <a:lnTo>
                  <a:pt x="1290" y="581"/>
                </a:lnTo>
                <a:lnTo>
                  <a:pt x="1293" y="591"/>
                </a:lnTo>
                <a:lnTo>
                  <a:pt x="1295" y="603"/>
                </a:lnTo>
                <a:lnTo>
                  <a:pt x="1297" y="615"/>
                </a:lnTo>
                <a:lnTo>
                  <a:pt x="1297" y="629"/>
                </a:lnTo>
                <a:lnTo>
                  <a:pt x="1267" y="629"/>
                </a:lnTo>
                <a:lnTo>
                  <a:pt x="1266" y="621"/>
                </a:lnTo>
                <a:lnTo>
                  <a:pt x="1264" y="613"/>
                </a:lnTo>
                <a:lnTo>
                  <a:pt x="1262" y="607"/>
                </a:lnTo>
                <a:lnTo>
                  <a:pt x="1260" y="601"/>
                </a:lnTo>
                <a:lnTo>
                  <a:pt x="1257" y="595"/>
                </a:lnTo>
                <a:lnTo>
                  <a:pt x="1253" y="593"/>
                </a:lnTo>
                <a:lnTo>
                  <a:pt x="1249" y="591"/>
                </a:lnTo>
                <a:lnTo>
                  <a:pt x="1245" y="589"/>
                </a:lnTo>
                <a:lnTo>
                  <a:pt x="1240" y="591"/>
                </a:lnTo>
                <a:lnTo>
                  <a:pt x="1235" y="595"/>
                </a:lnTo>
                <a:lnTo>
                  <a:pt x="1231" y="599"/>
                </a:lnTo>
                <a:lnTo>
                  <a:pt x="1227" y="607"/>
                </a:lnTo>
                <a:lnTo>
                  <a:pt x="1225" y="613"/>
                </a:lnTo>
                <a:lnTo>
                  <a:pt x="1224" y="617"/>
                </a:lnTo>
                <a:lnTo>
                  <a:pt x="1222" y="629"/>
                </a:lnTo>
                <a:lnTo>
                  <a:pt x="1220" y="643"/>
                </a:lnTo>
                <a:lnTo>
                  <a:pt x="1220" y="659"/>
                </a:lnTo>
                <a:lnTo>
                  <a:pt x="1220" y="675"/>
                </a:lnTo>
                <a:lnTo>
                  <a:pt x="1222" y="689"/>
                </a:lnTo>
                <a:lnTo>
                  <a:pt x="1223" y="695"/>
                </a:lnTo>
                <a:lnTo>
                  <a:pt x="1224" y="701"/>
                </a:lnTo>
                <a:lnTo>
                  <a:pt x="1225" y="707"/>
                </a:lnTo>
                <a:lnTo>
                  <a:pt x="1227" y="711"/>
                </a:lnTo>
                <a:lnTo>
                  <a:pt x="1231" y="719"/>
                </a:lnTo>
                <a:lnTo>
                  <a:pt x="1233" y="723"/>
                </a:lnTo>
                <a:lnTo>
                  <a:pt x="1235" y="725"/>
                </a:lnTo>
                <a:lnTo>
                  <a:pt x="1240" y="729"/>
                </a:lnTo>
                <a:lnTo>
                  <a:pt x="1242" y="729"/>
                </a:lnTo>
                <a:lnTo>
                  <a:pt x="1245" y="731"/>
                </a:lnTo>
                <a:lnTo>
                  <a:pt x="1249" y="729"/>
                </a:lnTo>
                <a:lnTo>
                  <a:pt x="1253" y="727"/>
                </a:lnTo>
                <a:lnTo>
                  <a:pt x="1256" y="725"/>
                </a:lnTo>
                <a:lnTo>
                  <a:pt x="1259" y="719"/>
                </a:lnTo>
                <a:lnTo>
                  <a:pt x="1262" y="715"/>
                </a:lnTo>
                <a:lnTo>
                  <a:pt x="1264" y="707"/>
                </a:lnTo>
                <a:lnTo>
                  <a:pt x="1266" y="699"/>
                </a:lnTo>
                <a:lnTo>
                  <a:pt x="1267" y="691"/>
                </a:lnTo>
                <a:lnTo>
                  <a:pt x="1297" y="691"/>
                </a:lnTo>
                <a:lnTo>
                  <a:pt x="1297" y="703"/>
                </a:lnTo>
                <a:lnTo>
                  <a:pt x="1295" y="717"/>
                </a:lnTo>
                <a:lnTo>
                  <a:pt x="1294" y="723"/>
                </a:lnTo>
                <a:lnTo>
                  <a:pt x="1293" y="727"/>
                </a:lnTo>
                <a:lnTo>
                  <a:pt x="1292" y="733"/>
                </a:lnTo>
                <a:lnTo>
                  <a:pt x="1290" y="739"/>
                </a:lnTo>
                <a:lnTo>
                  <a:pt x="1287" y="749"/>
                </a:lnTo>
                <a:lnTo>
                  <a:pt x="1282" y="757"/>
                </a:lnTo>
                <a:lnTo>
                  <a:pt x="1277" y="765"/>
                </a:lnTo>
                <a:lnTo>
                  <a:pt x="1272" y="771"/>
                </a:lnTo>
                <a:lnTo>
                  <a:pt x="1266" y="775"/>
                </a:lnTo>
                <a:lnTo>
                  <a:pt x="1259" y="779"/>
                </a:lnTo>
                <a:lnTo>
                  <a:pt x="1252" y="781"/>
                </a:lnTo>
                <a:lnTo>
                  <a:pt x="1245" y="781"/>
                </a:lnTo>
                <a:close/>
                <a:moveTo>
                  <a:pt x="1353" y="641"/>
                </a:moveTo>
                <a:lnTo>
                  <a:pt x="1353" y="777"/>
                </a:lnTo>
                <a:lnTo>
                  <a:pt x="1319" y="777"/>
                </a:lnTo>
                <a:lnTo>
                  <a:pt x="1319" y="463"/>
                </a:lnTo>
                <a:lnTo>
                  <a:pt x="1352" y="463"/>
                </a:lnTo>
                <a:lnTo>
                  <a:pt x="1352" y="583"/>
                </a:lnTo>
                <a:lnTo>
                  <a:pt x="1355" y="573"/>
                </a:lnTo>
                <a:lnTo>
                  <a:pt x="1358" y="565"/>
                </a:lnTo>
                <a:lnTo>
                  <a:pt x="1362" y="557"/>
                </a:lnTo>
                <a:lnTo>
                  <a:pt x="1366" y="551"/>
                </a:lnTo>
                <a:lnTo>
                  <a:pt x="1371" y="545"/>
                </a:lnTo>
                <a:lnTo>
                  <a:pt x="1376" y="541"/>
                </a:lnTo>
                <a:lnTo>
                  <a:pt x="1382" y="539"/>
                </a:lnTo>
                <a:lnTo>
                  <a:pt x="1389" y="539"/>
                </a:lnTo>
                <a:lnTo>
                  <a:pt x="1397" y="541"/>
                </a:lnTo>
                <a:lnTo>
                  <a:pt x="1401" y="541"/>
                </a:lnTo>
                <a:lnTo>
                  <a:pt x="1405" y="545"/>
                </a:lnTo>
                <a:lnTo>
                  <a:pt x="1409" y="547"/>
                </a:lnTo>
                <a:lnTo>
                  <a:pt x="1412" y="551"/>
                </a:lnTo>
                <a:lnTo>
                  <a:pt x="1415" y="557"/>
                </a:lnTo>
                <a:lnTo>
                  <a:pt x="1418" y="563"/>
                </a:lnTo>
                <a:lnTo>
                  <a:pt x="1421" y="569"/>
                </a:lnTo>
                <a:lnTo>
                  <a:pt x="1423" y="575"/>
                </a:lnTo>
                <a:lnTo>
                  <a:pt x="1425" y="583"/>
                </a:lnTo>
                <a:lnTo>
                  <a:pt x="1427" y="591"/>
                </a:lnTo>
                <a:lnTo>
                  <a:pt x="1428" y="599"/>
                </a:lnTo>
                <a:lnTo>
                  <a:pt x="1429" y="607"/>
                </a:lnTo>
                <a:lnTo>
                  <a:pt x="1429" y="617"/>
                </a:lnTo>
                <a:lnTo>
                  <a:pt x="1429" y="627"/>
                </a:lnTo>
                <a:lnTo>
                  <a:pt x="1429" y="777"/>
                </a:lnTo>
                <a:lnTo>
                  <a:pt x="1397" y="777"/>
                </a:lnTo>
                <a:lnTo>
                  <a:pt x="1397" y="639"/>
                </a:lnTo>
                <a:lnTo>
                  <a:pt x="1396" y="629"/>
                </a:lnTo>
                <a:lnTo>
                  <a:pt x="1395" y="619"/>
                </a:lnTo>
                <a:lnTo>
                  <a:pt x="1394" y="611"/>
                </a:lnTo>
                <a:lnTo>
                  <a:pt x="1391" y="605"/>
                </a:lnTo>
                <a:lnTo>
                  <a:pt x="1388" y="599"/>
                </a:lnTo>
                <a:lnTo>
                  <a:pt x="1384" y="595"/>
                </a:lnTo>
                <a:lnTo>
                  <a:pt x="1380" y="593"/>
                </a:lnTo>
                <a:lnTo>
                  <a:pt x="1376" y="593"/>
                </a:lnTo>
                <a:lnTo>
                  <a:pt x="1371" y="593"/>
                </a:lnTo>
                <a:lnTo>
                  <a:pt x="1366" y="595"/>
                </a:lnTo>
                <a:lnTo>
                  <a:pt x="1363" y="599"/>
                </a:lnTo>
                <a:lnTo>
                  <a:pt x="1359" y="605"/>
                </a:lnTo>
                <a:lnTo>
                  <a:pt x="1356" y="613"/>
                </a:lnTo>
                <a:lnTo>
                  <a:pt x="1354" y="621"/>
                </a:lnTo>
                <a:lnTo>
                  <a:pt x="1353" y="631"/>
                </a:lnTo>
                <a:lnTo>
                  <a:pt x="1353" y="641"/>
                </a:lnTo>
                <a:close/>
                <a:moveTo>
                  <a:pt x="1509" y="781"/>
                </a:moveTo>
                <a:lnTo>
                  <a:pt x="1500" y="781"/>
                </a:lnTo>
                <a:lnTo>
                  <a:pt x="1496" y="779"/>
                </a:lnTo>
                <a:lnTo>
                  <a:pt x="1492" y="779"/>
                </a:lnTo>
                <a:lnTo>
                  <a:pt x="1485" y="773"/>
                </a:lnTo>
                <a:lnTo>
                  <a:pt x="1478" y="767"/>
                </a:lnTo>
                <a:lnTo>
                  <a:pt x="1472" y="759"/>
                </a:lnTo>
                <a:lnTo>
                  <a:pt x="1466" y="749"/>
                </a:lnTo>
                <a:lnTo>
                  <a:pt x="1462" y="737"/>
                </a:lnTo>
                <a:lnTo>
                  <a:pt x="1458" y="723"/>
                </a:lnTo>
                <a:lnTo>
                  <a:pt x="1455" y="709"/>
                </a:lnTo>
                <a:lnTo>
                  <a:pt x="1452" y="695"/>
                </a:lnTo>
                <a:lnTo>
                  <a:pt x="1451" y="677"/>
                </a:lnTo>
                <a:lnTo>
                  <a:pt x="1451" y="661"/>
                </a:lnTo>
                <a:lnTo>
                  <a:pt x="1451" y="643"/>
                </a:lnTo>
                <a:lnTo>
                  <a:pt x="1452" y="627"/>
                </a:lnTo>
                <a:lnTo>
                  <a:pt x="1453" y="619"/>
                </a:lnTo>
                <a:lnTo>
                  <a:pt x="1455" y="611"/>
                </a:lnTo>
                <a:lnTo>
                  <a:pt x="1458" y="597"/>
                </a:lnTo>
                <a:lnTo>
                  <a:pt x="1462" y="583"/>
                </a:lnTo>
                <a:lnTo>
                  <a:pt x="1466" y="573"/>
                </a:lnTo>
                <a:lnTo>
                  <a:pt x="1472" y="563"/>
                </a:lnTo>
                <a:lnTo>
                  <a:pt x="1478" y="553"/>
                </a:lnTo>
                <a:lnTo>
                  <a:pt x="1481" y="551"/>
                </a:lnTo>
                <a:lnTo>
                  <a:pt x="1485" y="547"/>
                </a:lnTo>
                <a:lnTo>
                  <a:pt x="1492" y="543"/>
                </a:lnTo>
                <a:lnTo>
                  <a:pt x="1496" y="541"/>
                </a:lnTo>
                <a:lnTo>
                  <a:pt x="1500" y="539"/>
                </a:lnTo>
                <a:lnTo>
                  <a:pt x="1509" y="539"/>
                </a:lnTo>
                <a:lnTo>
                  <a:pt x="1517" y="539"/>
                </a:lnTo>
                <a:lnTo>
                  <a:pt x="1521" y="541"/>
                </a:lnTo>
                <a:lnTo>
                  <a:pt x="1525" y="543"/>
                </a:lnTo>
                <a:lnTo>
                  <a:pt x="1533" y="547"/>
                </a:lnTo>
                <a:lnTo>
                  <a:pt x="1539" y="553"/>
                </a:lnTo>
                <a:lnTo>
                  <a:pt x="1546" y="563"/>
                </a:lnTo>
                <a:lnTo>
                  <a:pt x="1551" y="573"/>
                </a:lnTo>
                <a:lnTo>
                  <a:pt x="1556" y="583"/>
                </a:lnTo>
                <a:lnTo>
                  <a:pt x="1560" y="597"/>
                </a:lnTo>
                <a:lnTo>
                  <a:pt x="1561" y="603"/>
                </a:lnTo>
                <a:lnTo>
                  <a:pt x="1563" y="611"/>
                </a:lnTo>
                <a:lnTo>
                  <a:pt x="1565" y="627"/>
                </a:lnTo>
                <a:lnTo>
                  <a:pt x="1566" y="643"/>
                </a:lnTo>
                <a:lnTo>
                  <a:pt x="1567" y="661"/>
                </a:lnTo>
                <a:lnTo>
                  <a:pt x="1566" y="677"/>
                </a:lnTo>
                <a:lnTo>
                  <a:pt x="1565" y="695"/>
                </a:lnTo>
                <a:lnTo>
                  <a:pt x="1564" y="703"/>
                </a:lnTo>
                <a:lnTo>
                  <a:pt x="1563" y="709"/>
                </a:lnTo>
                <a:lnTo>
                  <a:pt x="1560" y="723"/>
                </a:lnTo>
                <a:lnTo>
                  <a:pt x="1556" y="737"/>
                </a:lnTo>
                <a:lnTo>
                  <a:pt x="1551" y="749"/>
                </a:lnTo>
                <a:lnTo>
                  <a:pt x="1546" y="759"/>
                </a:lnTo>
                <a:lnTo>
                  <a:pt x="1539" y="767"/>
                </a:lnTo>
                <a:lnTo>
                  <a:pt x="1536" y="771"/>
                </a:lnTo>
                <a:lnTo>
                  <a:pt x="1533" y="773"/>
                </a:lnTo>
                <a:lnTo>
                  <a:pt x="1525" y="779"/>
                </a:lnTo>
                <a:lnTo>
                  <a:pt x="1521" y="779"/>
                </a:lnTo>
                <a:lnTo>
                  <a:pt x="1517" y="781"/>
                </a:lnTo>
                <a:lnTo>
                  <a:pt x="1509" y="781"/>
                </a:lnTo>
                <a:close/>
                <a:moveTo>
                  <a:pt x="1509" y="731"/>
                </a:moveTo>
                <a:lnTo>
                  <a:pt x="1514" y="729"/>
                </a:lnTo>
                <a:lnTo>
                  <a:pt x="1517" y="729"/>
                </a:lnTo>
                <a:lnTo>
                  <a:pt x="1519" y="727"/>
                </a:lnTo>
                <a:lnTo>
                  <a:pt x="1522" y="723"/>
                </a:lnTo>
                <a:lnTo>
                  <a:pt x="1524" y="719"/>
                </a:lnTo>
                <a:lnTo>
                  <a:pt x="1525" y="715"/>
                </a:lnTo>
                <a:lnTo>
                  <a:pt x="1527" y="711"/>
                </a:lnTo>
                <a:lnTo>
                  <a:pt x="1530" y="701"/>
                </a:lnTo>
                <a:lnTo>
                  <a:pt x="1532" y="689"/>
                </a:lnTo>
                <a:lnTo>
                  <a:pt x="1533" y="675"/>
                </a:lnTo>
                <a:lnTo>
                  <a:pt x="1533" y="659"/>
                </a:lnTo>
                <a:lnTo>
                  <a:pt x="1533" y="645"/>
                </a:lnTo>
                <a:lnTo>
                  <a:pt x="1532" y="631"/>
                </a:lnTo>
                <a:lnTo>
                  <a:pt x="1530" y="619"/>
                </a:lnTo>
                <a:lnTo>
                  <a:pt x="1527" y="609"/>
                </a:lnTo>
                <a:lnTo>
                  <a:pt x="1525" y="603"/>
                </a:lnTo>
                <a:lnTo>
                  <a:pt x="1524" y="599"/>
                </a:lnTo>
                <a:lnTo>
                  <a:pt x="1519" y="593"/>
                </a:lnTo>
                <a:lnTo>
                  <a:pt x="1514" y="589"/>
                </a:lnTo>
                <a:lnTo>
                  <a:pt x="1509" y="589"/>
                </a:lnTo>
                <a:lnTo>
                  <a:pt x="1503" y="589"/>
                </a:lnTo>
                <a:lnTo>
                  <a:pt x="1500" y="591"/>
                </a:lnTo>
                <a:lnTo>
                  <a:pt x="1498" y="593"/>
                </a:lnTo>
                <a:lnTo>
                  <a:pt x="1496" y="597"/>
                </a:lnTo>
                <a:lnTo>
                  <a:pt x="1494" y="599"/>
                </a:lnTo>
                <a:lnTo>
                  <a:pt x="1492" y="603"/>
                </a:lnTo>
                <a:lnTo>
                  <a:pt x="1490" y="609"/>
                </a:lnTo>
                <a:lnTo>
                  <a:pt x="1487" y="619"/>
                </a:lnTo>
                <a:lnTo>
                  <a:pt x="1485" y="631"/>
                </a:lnTo>
                <a:lnTo>
                  <a:pt x="1484" y="645"/>
                </a:lnTo>
                <a:lnTo>
                  <a:pt x="1484" y="659"/>
                </a:lnTo>
                <a:lnTo>
                  <a:pt x="1484" y="675"/>
                </a:lnTo>
                <a:lnTo>
                  <a:pt x="1485" y="689"/>
                </a:lnTo>
                <a:lnTo>
                  <a:pt x="1487" y="701"/>
                </a:lnTo>
                <a:lnTo>
                  <a:pt x="1490" y="711"/>
                </a:lnTo>
                <a:lnTo>
                  <a:pt x="1491" y="713"/>
                </a:lnTo>
                <a:lnTo>
                  <a:pt x="1492" y="715"/>
                </a:lnTo>
                <a:lnTo>
                  <a:pt x="1494" y="719"/>
                </a:lnTo>
                <a:lnTo>
                  <a:pt x="1498" y="727"/>
                </a:lnTo>
                <a:lnTo>
                  <a:pt x="1503" y="729"/>
                </a:lnTo>
                <a:lnTo>
                  <a:pt x="1509" y="731"/>
                </a:lnTo>
                <a:close/>
                <a:moveTo>
                  <a:pt x="1641" y="781"/>
                </a:moveTo>
                <a:lnTo>
                  <a:pt x="1632" y="781"/>
                </a:lnTo>
                <a:lnTo>
                  <a:pt x="1628" y="779"/>
                </a:lnTo>
                <a:lnTo>
                  <a:pt x="1624" y="779"/>
                </a:lnTo>
                <a:lnTo>
                  <a:pt x="1617" y="773"/>
                </a:lnTo>
                <a:lnTo>
                  <a:pt x="1610" y="767"/>
                </a:lnTo>
                <a:lnTo>
                  <a:pt x="1604" y="759"/>
                </a:lnTo>
                <a:lnTo>
                  <a:pt x="1599" y="749"/>
                </a:lnTo>
                <a:lnTo>
                  <a:pt x="1594" y="737"/>
                </a:lnTo>
                <a:lnTo>
                  <a:pt x="1590" y="723"/>
                </a:lnTo>
                <a:lnTo>
                  <a:pt x="1587" y="709"/>
                </a:lnTo>
                <a:lnTo>
                  <a:pt x="1585" y="695"/>
                </a:lnTo>
                <a:lnTo>
                  <a:pt x="1583" y="677"/>
                </a:lnTo>
                <a:lnTo>
                  <a:pt x="1583" y="661"/>
                </a:lnTo>
                <a:lnTo>
                  <a:pt x="1583" y="643"/>
                </a:lnTo>
                <a:lnTo>
                  <a:pt x="1585" y="627"/>
                </a:lnTo>
                <a:lnTo>
                  <a:pt x="1586" y="619"/>
                </a:lnTo>
                <a:lnTo>
                  <a:pt x="1587" y="611"/>
                </a:lnTo>
                <a:lnTo>
                  <a:pt x="1590" y="597"/>
                </a:lnTo>
                <a:lnTo>
                  <a:pt x="1594" y="583"/>
                </a:lnTo>
                <a:lnTo>
                  <a:pt x="1599" y="573"/>
                </a:lnTo>
                <a:lnTo>
                  <a:pt x="1604" y="563"/>
                </a:lnTo>
                <a:lnTo>
                  <a:pt x="1610" y="553"/>
                </a:lnTo>
                <a:lnTo>
                  <a:pt x="1613" y="551"/>
                </a:lnTo>
                <a:lnTo>
                  <a:pt x="1617" y="547"/>
                </a:lnTo>
                <a:lnTo>
                  <a:pt x="1624" y="543"/>
                </a:lnTo>
                <a:lnTo>
                  <a:pt x="1628" y="541"/>
                </a:lnTo>
                <a:lnTo>
                  <a:pt x="1632" y="539"/>
                </a:lnTo>
                <a:lnTo>
                  <a:pt x="1641" y="539"/>
                </a:lnTo>
                <a:lnTo>
                  <a:pt x="1650" y="539"/>
                </a:lnTo>
                <a:lnTo>
                  <a:pt x="1654" y="541"/>
                </a:lnTo>
                <a:lnTo>
                  <a:pt x="1658" y="543"/>
                </a:lnTo>
                <a:lnTo>
                  <a:pt x="1665" y="547"/>
                </a:lnTo>
                <a:lnTo>
                  <a:pt x="1672" y="553"/>
                </a:lnTo>
                <a:lnTo>
                  <a:pt x="1678" y="563"/>
                </a:lnTo>
                <a:lnTo>
                  <a:pt x="1683" y="573"/>
                </a:lnTo>
                <a:lnTo>
                  <a:pt x="1688" y="583"/>
                </a:lnTo>
                <a:lnTo>
                  <a:pt x="1692" y="597"/>
                </a:lnTo>
                <a:lnTo>
                  <a:pt x="1694" y="603"/>
                </a:lnTo>
                <a:lnTo>
                  <a:pt x="1695" y="611"/>
                </a:lnTo>
                <a:lnTo>
                  <a:pt x="1697" y="627"/>
                </a:lnTo>
                <a:lnTo>
                  <a:pt x="1699" y="643"/>
                </a:lnTo>
                <a:lnTo>
                  <a:pt x="1699" y="661"/>
                </a:lnTo>
                <a:lnTo>
                  <a:pt x="1699" y="677"/>
                </a:lnTo>
                <a:lnTo>
                  <a:pt x="1697" y="695"/>
                </a:lnTo>
                <a:lnTo>
                  <a:pt x="1696" y="703"/>
                </a:lnTo>
                <a:lnTo>
                  <a:pt x="1695" y="709"/>
                </a:lnTo>
                <a:lnTo>
                  <a:pt x="1692" y="723"/>
                </a:lnTo>
                <a:lnTo>
                  <a:pt x="1688" y="737"/>
                </a:lnTo>
                <a:lnTo>
                  <a:pt x="1683" y="749"/>
                </a:lnTo>
                <a:lnTo>
                  <a:pt x="1678" y="759"/>
                </a:lnTo>
                <a:lnTo>
                  <a:pt x="1672" y="767"/>
                </a:lnTo>
                <a:lnTo>
                  <a:pt x="1669" y="771"/>
                </a:lnTo>
                <a:lnTo>
                  <a:pt x="1665" y="773"/>
                </a:lnTo>
                <a:lnTo>
                  <a:pt x="1658" y="779"/>
                </a:lnTo>
                <a:lnTo>
                  <a:pt x="1654" y="779"/>
                </a:lnTo>
                <a:lnTo>
                  <a:pt x="1650" y="781"/>
                </a:lnTo>
                <a:lnTo>
                  <a:pt x="1641" y="781"/>
                </a:lnTo>
                <a:close/>
                <a:moveTo>
                  <a:pt x="1641" y="731"/>
                </a:moveTo>
                <a:lnTo>
                  <a:pt x="1647" y="729"/>
                </a:lnTo>
                <a:lnTo>
                  <a:pt x="1649" y="729"/>
                </a:lnTo>
                <a:lnTo>
                  <a:pt x="1652" y="727"/>
                </a:lnTo>
                <a:lnTo>
                  <a:pt x="1654" y="723"/>
                </a:lnTo>
                <a:lnTo>
                  <a:pt x="1656" y="719"/>
                </a:lnTo>
                <a:lnTo>
                  <a:pt x="1658" y="715"/>
                </a:lnTo>
                <a:lnTo>
                  <a:pt x="1660" y="711"/>
                </a:lnTo>
                <a:lnTo>
                  <a:pt x="1662" y="701"/>
                </a:lnTo>
                <a:lnTo>
                  <a:pt x="1664" y="689"/>
                </a:lnTo>
                <a:lnTo>
                  <a:pt x="1665" y="675"/>
                </a:lnTo>
                <a:lnTo>
                  <a:pt x="1666" y="659"/>
                </a:lnTo>
                <a:lnTo>
                  <a:pt x="1665" y="645"/>
                </a:lnTo>
                <a:lnTo>
                  <a:pt x="1664" y="631"/>
                </a:lnTo>
                <a:lnTo>
                  <a:pt x="1662" y="619"/>
                </a:lnTo>
                <a:lnTo>
                  <a:pt x="1660" y="609"/>
                </a:lnTo>
                <a:lnTo>
                  <a:pt x="1658" y="603"/>
                </a:lnTo>
                <a:lnTo>
                  <a:pt x="1656" y="599"/>
                </a:lnTo>
                <a:lnTo>
                  <a:pt x="1652" y="593"/>
                </a:lnTo>
                <a:lnTo>
                  <a:pt x="1647" y="589"/>
                </a:lnTo>
                <a:lnTo>
                  <a:pt x="1641" y="589"/>
                </a:lnTo>
                <a:lnTo>
                  <a:pt x="1635" y="589"/>
                </a:lnTo>
                <a:lnTo>
                  <a:pt x="1633" y="591"/>
                </a:lnTo>
                <a:lnTo>
                  <a:pt x="1630" y="593"/>
                </a:lnTo>
                <a:lnTo>
                  <a:pt x="1628" y="597"/>
                </a:lnTo>
                <a:lnTo>
                  <a:pt x="1626" y="599"/>
                </a:lnTo>
                <a:lnTo>
                  <a:pt x="1624" y="603"/>
                </a:lnTo>
                <a:lnTo>
                  <a:pt x="1623" y="609"/>
                </a:lnTo>
                <a:lnTo>
                  <a:pt x="1620" y="619"/>
                </a:lnTo>
                <a:lnTo>
                  <a:pt x="1618" y="631"/>
                </a:lnTo>
                <a:lnTo>
                  <a:pt x="1617" y="645"/>
                </a:lnTo>
                <a:lnTo>
                  <a:pt x="1616" y="659"/>
                </a:lnTo>
                <a:lnTo>
                  <a:pt x="1617" y="675"/>
                </a:lnTo>
                <a:lnTo>
                  <a:pt x="1618" y="689"/>
                </a:lnTo>
                <a:lnTo>
                  <a:pt x="1620" y="701"/>
                </a:lnTo>
                <a:lnTo>
                  <a:pt x="1623" y="711"/>
                </a:lnTo>
                <a:lnTo>
                  <a:pt x="1623" y="713"/>
                </a:lnTo>
                <a:lnTo>
                  <a:pt x="1624" y="715"/>
                </a:lnTo>
                <a:lnTo>
                  <a:pt x="1626" y="719"/>
                </a:lnTo>
                <a:lnTo>
                  <a:pt x="1630" y="727"/>
                </a:lnTo>
                <a:lnTo>
                  <a:pt x="1635" y="729"/>
                </a:lnTo>
                <a:lnTo>
                  <a:pt x="1641" y="731"/>
                </a:lnTo>
                <a:close/>
                <a:moveTo>
                  <a:pt x="1755" y="777"/>
                </a:moveTo>
                <a:lnTo>
                  <a:pt x="1721" y="777"/>
                </a:lnTo>
                <a:lnTo>
                  <a:pt x="1721" y="463"/>
                </a:lnTo>
                <a:lnTo>
                  <a:pt x="1755" y="463"/>
                </a:lnTo>
                <a:lnTo>
                  <a:pt x="1755" y="777"/>
                </a:lnTo>
                <a:close/>
                <a:moveTo>
                  <a:pt x="1884" y="781"/>
                </a:moveTo>
                <a:lnTo>
                  <a:pt x="1876" y="781"/>
                </a:lnTo>
                <a:lnTo>
                  <a:pt x="1872" y="779"/>
                </a:lnTo>
                <a:lnTo>
                  <a:pt x="1868" y="779"/>
                </a:lnTo>
                <a:lnTo>
                  <a:pt x="1860" y="773"/>
                </a:lnTo>
                <a:lnTo>
                  <a:pt x="1853" y="767"/>
                </a:lnTo>
                <a:lnTo>
                  <a:pt x="1847" y="759"/>
                </a:lnTo>
                <a:lnTo>
                  <a:pt x="1842" y="749"/>
                </a:lnTo>
                <a:lnTo>
                  <a:pt x="1837" y="737"/>
                </a:lnTo>
                <a:lnTo>
                  <a:pt x="1833" y="723"/>
                </a:lnTo>
                <a:lnTo>
                  <a:pt x="1830" y="709"/>
                </a:lnTo>
                <a:lnTo>
                  <a:pt x="1828" y="695"/>
                </a:lnTo>
                <a:lnTo>
                  <a:pt x="1827" y="677"/>
                </a:lnTo>
                <a:lnTo>
                  <a:pt x="1826" y="661"/>
                </a:lnTo>
                <a:lnTo>
                  <a:pt x="1827" y="643"/>
                </a:lnTo>
                <a:lnTo>
                  <a:pt x="1828" y="627"/>
                </a:lnTo>
                <a:lnTo>
                  <a:pt x="1829" y="619"/>
                </a:lnTo>
                <a:lnTo>
                  <a:pt x="1830" y="611"/>
                </a:lnTo>
                <a:lnTo>
                  <a:pt x="1833" y="597"/>
                </a:lnTo>
                <a:lnTo>
                  <a:pt x="1837" y="583"/>
                </a:lnTo>
                <a:lnTo>
                  <a:pt x="1842" y="573"/>
                </a:lnTo>
                <a:lnTo>
                  <a:pt x="1847" y="563"/>
                </a:lnTo>
                <a:lnTo>
                  <a:pt x="1853" y="553"/>
                </a:lnTo>
                <a:lnTo>
                  <a:pt x="1857" y="551"/>
                </a:lnTo>
                <a:lnTo>
                  <a:pt x="1860" y="547"/>
                </a:lnTo>
                <a:lnTo>
                  <a:pt x="1868" y="543"/>
                </a:lnTo>
                <a:lnTo>
                  <a:pt x="1872" y="541"/>
                </a:lnTo>
                <a:lnTo>
                  <a:pt x="1876" y="539"/>
                </a:lnTo>
                <a:lnTo>
                  <a:pt x="1884" y="539"/>
                </a:lnTo>
                <a:lnTo>
                  <a:pt x="1893" y="539"/>
                </a:lnTo>
                <a:lnTo>
                  <a:pt x="1897" y="541"/>
                </a:lnTo>
                <a:lnTo>
                  <a:pt x="1901" y="543"/>
                </a:lnTo>
                <a:lnTo>
                  <a:pt x="1908" y="547"/>
                </a:lnTo>
                <a:lnTo>
                  <a:pt x="1915" y="553"/>
                </a:lnTo>
                <a:lnTo>
                  <a:pt x="1921" y="563"/>
                </a:lnTo>
                <a:lnTo>
                  <a:pt x="1927" y="573"/>
                </a:lnTo>
                <a:lnTo>
                  <a:pt x="1931" y="583"/>
                </a:lnTo>
                <a:lnTo>
                  <a:pt x="1935" y="597"/>
                </a:lnTo>
                <a:lnTo>
                  <a:pt x="1937" y="603"/>
                </a:lnTo>
                <a:lnTo>
                  <a:pt x="1938" y="611"/>
                </a:lnTo>
                <a:lnTo>
                  <a:pt x="1940" y="627"/>
                </a:lnTo>
                <a:lnTo>
                  <a:pt x="1942" y="643"/>
                </a:lnTo>
                <a:lnTo>
                  <a:pt x="1942" y="661"/>
                </a:lnTo>
                <a:lnTo>
                  <a:pt x="1942" y="677"/>
                </a:lnTo>
                <a:lnTo>
                  <a:pt x="1940" y="695"/>
                </a:lnTo>
                <a:lnTo>
                  <a:pt x="1939" y="703"/>
                </a:lnTo>
                <a:lnTo>
                  <a:pt x="1938" y="709"/>
                </a:lnTo>
                <a:lnTo>
                  <a:pt x="1935" y="723"/>
                </a:lnTo>
                <a:lnTo>
                  <a:pt x="1931" y="737"/>
                </a:lnTo>
                <a:lnTo>
                  <a:pt x="1927" y="749"/>
                </a:lnTo>
                <a:lnTo>
                  <a:pt x="1921" y="759"/>
                </a:lnTo>
                <a:lnTo>
                  <a:pt x="1915" y="767"/>
                </a:lnTo>
                <a:lnTo>
                  <a:pt x="1912" y="771"/>
                </a:lnTo>
                <a:lnTo>
                  <a:pt x="1908" y="773"/>
                </a:lnTo>
                <a:lnTo>
                  <a:pt x="1901" y="779"/>
                </a:lnTo>
                <a:lnTo>
                  <a:pt x="1897" y="779"/>
                </a:lnTo>
                <a:lnTo>
                  <a:pt x="1893" y="781"/>
                </a:lnTo>
                <a:lnTo>
                  <a:pt x="1884" y="781"/>
                </a:lnTo>
                <a:close/>
                <a:moveTo>
                  <a:pt x="1884" y="731"/>
                </a:moveTo>
                <a:lnTo>
                  <a:pt x="1890" y="729"/>
                </a:lnTo>
                <a:lnTo>
                  <a:pt x="1893" y="729"/>
                </a:lnTo>
                <a:lnTo>
                  <a:pt x="1895" y="727"/>
                </a:lnTo>
                <a:lnTo>
                  <a:pt x="1897" y="723"/>
                </a:lnTo>
                <a:lnTo>
                  <a:pt x="1899" y="719"/>
                </a:lnTo>
                <a:lnTo>
                  <a:pt x="1901" y="715"/>
                </a:lnTo>
                <a:lnTo>
                  <a:pt x="1903" y="711"/>
                </a:lnTo>
                <a:lnTo>
                  <a:pt x="1906" y="701"/>
                </a:lnTo>
                <a:lnTo>
                  <a:pt x="1907" y="689"/>
                </a:lnTo>
                <a:lnTo>
                  <a:pt x="1909" y="675"/>
                </a:lnTo>
                <a:lnTo>
                  <a:pt x="1909" y="659"/>
                </a:lnTo>
                <a:lnTo>
                  <a:pt x="1909" y="645"/>
                </a:lnTo>
                <a:lnTo>
                  <a:pt x="1907" y="631"/>
                </a:lnTo>
                <a:lnTo>
                  <a:pt x="1906" y="619"/>
                </a:lnTo>
                <a:lnTo>
                  <a:pt x="1903" y="609"/>
                </a:lnTo>
                <a:lnTo>
                  <a:pt x="1901" y="603"/>
                </a:lnTo>
                <a:lnTo>
                  <a:pt x="1899" y="599"/>
                </a:lnTo>
                <a:lnTo>
                  <a:pt x="1895" y="593"/>
                </a:lnTo>
                <a:lnTo>
                  <a:pt x="1890" y="589"/>
                </a:lnTo>
                <a:lnTo>
                  <a:pt x="1884" y="589"/>
                </a:lnTo>
                <a:lnTo>
                  <a:pt x="1879" y="589"/>
                </a:lnTo>
                <a:lnTo>
                  <a:pt x="1876" y="591"/>
                </a:lnTo>
                <a:lnTo>
                  <a:pt x="1874" y="593"/>
                </a:lnTo>
                <a:lnTo>
                  <a:pt x="1871" y="597"/>
                </a:lnTo>
                <a:lnTo>
                  <a:pt x="1869" y="599"/>
                </a:lnTo>
                <a:lnTo>
                  <a:pt x="1867" y="603"/>
                </a:lnTo>
                <a:lnTo>
                  <a:pt x="1866" y="609"/>
                </a:lnTo>
                <a:lnTo>
                  <a:pt x="1863" y="619"/>
                </a:lnTo>
                <a:lnTo>
                  <a:pt x="1861" y="631"/>
                </a:lnTo>
                <a:lnTo>
                  <a:pt x="1860" y="645"/>
                </a:lnTo>
                <a:lnTo>
                  <a:pt x="1859" y="659"/>
                </a:lnTo>
                <a:lnTo>
                  <a:pt x="1860" y="675"/>
                </a:lnTo>
                <a:lnTo>
                  <a:pt x="1861" y="689"/>
                </a:lnTo>
                <a:lnTo>
                  <a:pt x="1863" y="701"/>
                </a:lnTo>
                <a:lnTo>
                  <a:pt x="1866" y="711"/>
                </a:lnTo>
                <a:lnTo>
                  <a:pt x="1867" y="713"/>
                </a:lnTo>
                <a:lnTo>
                  <a:pt x="1867" y="715"/>
                </a:lnTo>
                <a:lnTo>
                  <a:pt x="1869" y="719"/>
                </a:lnTo>
                <a:lnTo>
                  <a:pt x="1874" y="727"/>
                </a:lnTo>
                <a:lnTo>
                  <a:pt x="1879" y="729"/>
                </a:lnTo>
                <a:lnTo>
                  <a:pt x="1884" y="731"/>
                </a:lnTo>
                <a:close/>
                <a:moveTo>
                  <a:pt x="2025" y="541"/>
                </a:moveTo>
                <a:lnTo>
                  <a:pt x="2025" y="591"/>
                </a:lnTo>
                <a:lnTo>
                  <a:pt x="2002" y="591"/>
                </a:lnTo>
                <a:lnTo>
                  <a:pt x="2002" y="777"/>
                </a:lnTo>
                <a:lnTo>
                  <a:pt x="1969" y="777"/>
                </a:lnTo>
                <a:lnTo>
                  <a:pt x="1969" y="591"/>
                </a:lnTo>
                <a:lnTo>
                  <a:pt x="1953" y="591"/>
                </a:lnTo>
                <a:lnTo>
                  <a:pt x="1953" y="541"/>
                </a:lnTo>
                <a:lnTo>
                  <a:pt x="1969" y="541"/>
                </a:lnTo>
                <a:lnTo>
                  <a:pt x="1969" y="525"/>
                </a:lnTo>
                <a:lnTo>
                  <a:pt x="1970" y="515"/>
                </a:lnTo>
                <a:lnTo>
                  <a:pt x="1970" y="507"/>
                </a:lnTo>
                <a:lnTo>
                  <a:pt x="1972" y="491"/>
                </a:lnTo>
                <a:lnTo>
                  <a:pt x="1974" y="485"/>
                </a:lnTo>
                <a:lnTo>
                  <a:pt x="1976" y="477"/>
                </a:lnTo>
                <a:lnTo>
                  <a:pt x="1978" y="473"/>
                </a:lnTo>
                <a:lnTo>
                  <a:pt x="1980" y="467"/>
                </a:lnTo>
                <a:lnTo>
                  <a:pt x="1986" y="459"/>
                </a:lnTo>
                <a:lnTo>
                  <a:pt x="1988" y="457"/>
                </a:lnTo>
                <a:lnTo>
                  <a:pt x="1989" y="455"/>
                </a:lnTo>
                <a:lnTo>
                  <a:pt x="1993" y="453"/>
                </a:lnTo>
                <a:lnTo>
                  <a:pt x="1996" y="451"/>
                </a:lnTo>
                <a:lnTo>
                  <a:pt x="2000" y="449"/>
                </a:lnTo>
                <a:lnTo>
                  <a:pt x="2004" y="449"/>
                </a:lnTo>
                <a:lnTo>
                  <a:pt x="2008" y="449"/>
                </a:lnTo>
                <a:lnTo>
                  <a:pt x="2015" y="449"/>
                </a:lnTo>
                <a:lnTo>
                  <a:pt x="2022" y="451"/>
                </a:lnTo>
                <a:lnTo>
                  <a:pt x="2031" y="455"/>
                </a:lnTo>
                <a:lnTo>
                  <a:pt x="2025" y="503"/>
                </a:lnTo>
                <a:lnTo>
                  <a:pt x="2021" y="501"/>
                </a:lnTo>
                <a:lnTo>
                  <a:pt x="2015" y="501"/>
                </a:lnTo>
                <a:lnTo>
                  <a:pt x="2011" y="501"/>
                </a:lnTo>
                <a:lnTo>
                  <a:pt x="2009" y="503"/>
                </a:lnTo>
                <a:lnTo>
                  <a:pt x="2006" y="505"/>
                </a:lnTo>
                <a:lnTo>
                  <a:pt x="2005" y="507"/>
                </a:lnTo>
                <a:lnTo>
                  <a:pt x="2004" y="511"/>
                </a:lnTo>
                <a:lnTo>
                  <a:pt x="2003" y="515"/>
                </a:lnTo>
                <a:lnTo>
                  <a:pt x="2002" y="521"/>
                </a:lnTo>
                <a:lnTo>
                  <a:pt x="2002" y="525"/>
                </a:lnTo>
                <a:lnTo>
                  <a:pt x="2002" y="541"/>
                </a:lnTo>
                <a:lnTo>
                  <a:pt x="2025" y="541"/>
                </a:lnTo>
                <a:close/>
                <a:moveTo>
                  <a:pt x="2096" y="777"/>
                </a:moveTo>
                <a:lnTo>
                  <a:pt x="2096" y="463"/>
                </a:lnTo>
                <a:lnTo>
                  <a:pt x="2203" y="463"/>
                </a:lnTo>
                <a:lnTo>
                  <a:pt x="2203" y="517"/>
                </a:lnTo>
                <a:lnTo>
                  <a:pt x="2130" y="517"/>
                </a:lnTo>
                <a:lnTo>
                  <a:pt x="2130" y="593"/>
                </a:lnTo>
                <a:lnTo>
                  <a:pt x="2197" y="593"/>
                </a:lnTo>
                <a:lnTo>
                  <a:pt x="2197" y="647"/>
                </a:lnTo>
                <a:lnTo>
                  <a:pt x="2130" y="647"/>
                </a:lnTo>
                <a:lnTo>
                  <a:pt x="2130" y="723"/>
                </a:lnTo>
                <a:lnTo>
                  <a:pt x="2203" y="723"/>
                </a:lnTo>
                <a:lnTo>
                  <a:pt x="2203" y="777"/>
                </a:lnTo>
                <a:lnTo>
                  <a:pt x="2096" y="777"/>
                </a:lnTo>
                <a:close/>
                <a:moveTo>
                  <a:pt x="2262" y="777"/>
                </a:moveTo>
                <a:lnTo>
                  <a:pt x="2230" y="777"/>
                </a:lnTo>
                <a:lnTo>
                  <a:pt x="2230" y="463"/>
                </a:lnTo>
                <a:lnTo>
                  <a:pt x="2262" y="463"/>
                </a:lnTo>
                <a:lnTo>
                  <a:pt x="2262" y="777"/>
                </a:lnTo>
                <a:close/>
                <a:moveTo>
                  <a:pt x="2343" y="781"/>
                </a:moveTo>
                <a:lnTo>
                  <a:pt x="2334" y="781"/>
                </a:lnTo>
                <a:lnTo>
                  <a:pt x="2330" y="779"/>
                </a:lnTo>
                <a:lnTo>
                  <a:pt x="2326" y="779"/>
                </a:lnTo>
                <a:lnTo>
                  <a:pt x="2319" y="773"/>
                </a:lnTo>
                <a:lnTo>
                  <a:pt x="2312" y="767"/>
                </a:lnTo>
                <a:lnTo>
                  <a:pt x="2305" y="759"/>
                </a:lnTo>
                <a:lnTo>
                  <a:pt x="2300" y="749"/>
                </a:lnTo>
                <a:lnTo>
                  <a:pt x="2295" y="737"/>
                </a:lnTo>
                <a:lnTo>
                  <a:pt x="2291" y="725"/>
                </a:lnTo>
                <a:lnTo>
                  <a:pt x="2288" y="711"/>
                </a:lnTo>
                <a:lnTo>
                  <a:pt x="2286" y="695"/>
                </a:lnTo>
                <a:lnTo>
                  <a:pt x="2285" y="679"/>
                </a:lnTo>
                <a:lnTo>
                  <a:pt x="2284" y="661"/>
                </a:lnTo>
                <a:lnTo>
                  <a:pt x="2285" y="643"/>
                </a:lnTo>
                <a:lnTo>
                  <a:pt x="2286" y="627"/>
                </a:lnTo>
                <a:lnTo>
                  <a:pt x="2287" y="619"/>
                </a:lnTo>
                <a:lnTo>
                  <a:pt x="2288" y="611"/>
                </a:lnTo>
                <a:lnTo>
                  <a:pt x="2291" y="597"/>
                </a:lnTo>
                <a:lnTo>
                  <a:pt x="2295" y="583"/>
                </a:lnTo>
                <a:lnTo>
                  <a:pt x="2300" y="573"/>
                </a:lnTo>
                <a:lnTo>
                  <a:pt x="2305" y="563"/>
                </a:lnTo>
                <a:lnTo>
                  <a:pt x="2311" y="553"/>
                </a:lnTo>
                <a:lnTo>
                  <a:pt x="2315" y="551"/>
                </a:lnTo>
                <a:lnTo>
                  <a:pt x="2318" y="547"/>
                </a:lnTo>
                <a:lnTo>
                  <a:pt x="2325" y="543"/>
                </a:lnTo>
                <a:lnTo>
                  <a:pt x="2333" y="539"/>
                </a:lnTo>
                <a:lnTo>
                  <a:pt x="2342" y="539"/>
                </a:lnTo>
                <a:lnTo>
                  <a:pt x="2349" y="539"/>
                </a:lnTo>
                <a:lnTo>
                  <a:pt x="2356" y="541"/>
                </a:lnTo>
                <a:lnTo>
                  <a:pt x="2363" y="545"/>
                </a:lnTo>
                <a:lnTo>
                  <a:pt x="2370" y="551"/>
                </a:lnTo>
                <a:lnTo>
                  <a:pt x="2376" y="559"/>
                </a:lnTo>
                <a:lnTo>
                  <a:pt x="2381" y="569"/>
                </a:lnTo>
                <a:lnTo>
                  <a:pt x="2386" y="579"/>
                </a:lnTo>
                <a:lnTo>
                  <a:pt x="2390" y="591"/>
                </a:lnTo>
                <a:lnTo>
                  <a:pt x="2393" y="605"/>
                </a:lnTo>
                <a:lnTo>
                  <a:pt x="2394" y="613"/>
                </a:lnTo>
                <a:lnTo>
                  <a:pt x="2395" y="621"/>
                </a:lnTo>
                <a:lnTo>
                  <a:pt x="2397" y="639"/>
                </a:lnTo>
                <a:lnTo>
                  <a:pt x="2397" y="659"/>
                </a:lnTo>
                <a:lnTo>
                  <a:pt x="2397" y="677"/>
                </a:lnTo>
                <a:lnTo>
                  <a:pt x="2317" y="677"/>
                </a:lnTo>
                <a:lnTo>
                  <a:pt x="2317" y="689"/>
                </a:lnTo>
                <a:lnTo>
                  <a:pt x="2319" y="699"/>
                </a:lnTo>
                <a:lnTo>
                  <a:pt x="2320" y="705"/>
                </a:lnTo>
                <a:lnTo>
                  <a:pt x="2321" y="709"/>
                </a:lnTo>
                <a:lnTo>
                  <a:pt x="2324" y="717"/>
                </a:lnTo>
                <a:lnTo>
                  <a:pt x="2326" y="721"/>
                </a:lnTo>
                <a:lnTo>
                  <a:pt x="2328" y="725"/>
                </a:lnTo>
                <a:lnTo>
                  <a:pt x="2332" y="729"/>
                </a:lnTo>
                <a:lnTo>
                  <a:pt x="2335" y="731"/>
                </a:lnTo>
                <a:lnTo>
                  <a:pt x="2338" y="733"/>
                </a:lnTo>
                <a:lnTo>
                  <a:pt x="2343" y="733"/>
                </a:lnTo>
                <a:lnTo>
                  <a:pt x="2351" y="731"/>
                </a:lnTo>
                <a:lnTo>
                  <a:pt x="2354" y="729"/>
                </a:lnTo>
                <a:lnTo>
                  <a:pt x="2358" y="727"/>
                </a:lnTo>
                <a:lnTo>
                  <a:pt x="2360" y="723"/>
                </a:lnTo>
                <a:lnTo>
                  <a:pt x="2363" y="717"/>
                </a:lnTo>
                <a:lnTo>
                  <a:pt x="2365" y="713"/>
                </a:lnTo>
                <a:lnTo>
                  <a:pt x="2366" y="705"/>
                </a:lnTo>
                <a:lnTo>
                  <a:pt x="2396" y="709"/>
                </a:lnTo>
                <a:lnTo>
                  <a:pt x="2395" y="717"/>
                </a:lnTo>
                <a:lnTo>
                  <a:pt x="2394" y="725"/>
                </a:lnTo>
                <a:lnTo>
                  <a:pt x="2392" y="733"/>
                </a:lnTo>
                <a:lnTo>
                  <a:pt x="2390" y="739"/>
                </a:lnTo>
                <a:lnTo>
                  <a:pt x="2385" y="751"/>
                </a:lnTo>
                <a:lnTo>
                  <a:pt x="2382" y="757"/>
                </a:lnTo>
                <a:lnTo>
                  <a:pt x="2379" y="763"/>
                </a:lnTo>
                <a:lnTo>
                  <a:pt x="2375" y="767"/>
                </a:lnTo>
                <a:lnTo>
                  <a:pt x="2371" y="771"/>
                </a:lnTo>
                <a:lnTo>
                  <a:pt x="2367" y="775"/>
                </a:lnTo>
                <a:lnTo>
                  <a:pt x="2363" y="777"/>
                </a:lnTo>
                <a:lnTo>
                  <a:pt x="2358" y="779"/>
                </a:lnTo>
                <a:lnTo>
                  <a:pt x="2353" y="781"/>
                </a:lnTo>
                <a:lnTo>
                  <a:pt x="2348" y="781"/>
                </a:lnTo>
                <a:lnTo>
                  <a:pt x="2343" y="781"/>
                </a:lnTo>
                <a:close/>
                <a:moveTo>
                  <a:pt x="2317" y="635"/>
                </a:moveTo>
                <a:lnTo>
                  <a:pt x="2366" y="635"/>
                </a:lnTo>
                <a:lnTo>
                  <a:pt x="2366" y="625"/>
                </a:lnTo>
                <a:lnTo>
                  <a:pt x="2364" y="617"/>
                </a:lnTo>
                <a:lnTo>
                  <a:pt x="2362" y="609"/>
                </a:lnTo>
                <a:lnTo>
                  <a:pt x="2359" y="601"/>
                </a:lnTo>
                <a:lnTo>
                  <a:pt x="2358" y="597"/>
                </a:lnTo>
                <a:lnTo>
                  <a:pt x="2356" y="595"/>
                </a:lnTo>
                <a:lnTo>
                  <a:pt x="2352" y="591"/>
                </a:lnTo>
                <a:lnTo>
                  <a:pt x="2347" y="589"/>
                </a:lnTo>
                <a:lnTo>
                  <a:pt x="2342" y="587"/>
                </a:lnTo>
                <a:lnTo>
                  <a:pt x="2337" y="589"/>
                </a:lnTo>
                <a:lnTo>
                  <a:pt x="2332" y="591"/>
                </a:lnTo>
                <a:lnTo>
                  <a:pt x="2330" y="593"/>
                </a:lnTo>
                <a:lnTo>
                  <a:pt x="2328" y="595"/>
                </a:lnTo>
                <a:lnTo>
                  <a:pt x="2324" y="601"/>
                </a:lnTo>
                <a:lnTo>
                  <a:pt x="2321" y="609"/>
                </a:lnTo>
                <a:lnTo>
                  <a:pt x="2319" y="617"/>
                </a:lnTo>
                <a:lnTo>
                  <a:pt x="2317" y="625"/>
                </a:lnTo>
                <a:lnTo>
                  <a:pt x="2317" y="635"/>
                </a:lnTo>
                <a:close/>
                <a:moveTo>
                  <a:pt x="2472" y="781"/>
                </a:moveTo>
                <a:lnTo>
                  <a:pt x="2463" y="781"/>
                </a:lnTo>
                <a:lnTo>
                  <a:pt x="2459" y="779"/>
                </a:lnTo>
                <a:lnTo>
                  <a:pt x="2455" y="777"/>
                </a:lnTo>
                <a:lnTo>
                  <a:pt x="2448" y="773"/>
                </a:lnTo>
                <a:lnTo>
                  <a:pt x="2441" y="767"/>
                </a:lnTo>
                <a:lnTo>
                  <a:pt x="2435" y="757"/>
                </a:lnTo>
                <a:lnTo>
                  <a:pt x="2432" y="753"/>
                </a:lnTo>
                <a:lnTo>
                  <a:pt x="2429" y="749"/>
                </a:lnTo>
                <a:lnTo>
                  <a:pt x="2427" y="743"/>
                </a:lnTo>
                <a:lnTo>
                  <a:pt x="2425" y="737"/>
                </a:lnTo>
                <a:lnTo>
                  <a:pt x="2423" y="731"/>
                </a:lnTo>
                <a:lnTo>
                  <a:pt x="2421" y="723"/>
                </a:lnTo>
                <a:lnTo>
                  <a:pt x="2419" y="717"/>
                </a:lnTo>
                <a:lnTo>
                  <a:pt x="2418" y="709"/>
                </a:lnTo>
                <a:lnTo>
                  <a:pt x="2416" y="695"/>
                </a:lnTo>
                <a:lnTo>
                  <a:pt x="2414" y="677"/>
                </a:lnTo>
                <a:lnTo>
                  <a:pt x="2414" y="661"/>
                </a:lnTo>
                <a:lnTo>
                  <a:pt x="2414" y="643"/>
                </a:lnTo>
                <a:lnTo>
                  <a:pt x="2416" y="627"/>
                </a:lnTo>
                <a:lnTo>
                  <a:pt x="2417" y="619"/>
                </a:lnTo>
                <a:lnTo>
                  <a:pt x="2418" y="611"/>
                </a:lnTo>
                <a:lnTo>
                  <a:pt x="2421" y="597"/>
                </a:lnTo>
                <a:lnTo>
                  <a:pt x="2425" y="583"/>
                </a:lnTo>
                <a:lnTo>
                  <a:pt x="2429" y="573"/>
                </a:lnTo>
                <a:lnTo>
                  <a:pt x="2435" y="563"/>
                </a:lnTo>
                <a:lnTo>
                  <a:pt x="2441" y="553"/>
                </a:lnTo>
                <a:lnTo>
                  <a:pt x="2444" y="551"/>
                </a:lnTo>
                <a:lnTo>
                  <a:pt x="2448" y="547"/>
                </a:lnTo>
                <a:lnTo>
                  <a:pt x="2455" y="543"/>
                </a:lnTo>
                <a:lnTo>
                  <a:pt x="2459" y="541"/>
                </a:lnTo>
                <a:lnTo>
                  <a:pt x="2463" y="539"/>
                </a:lnTo>
                <a:lnTo>
                  <a:pt x="2472" y="539"/>
                </a:lnTo>
                <a:lnTo>
                  <a:pt x="2479" y="539"/>
                </a:lnTo>
                <a:lnTo>
                  <a:pt x="2486" y="541"/>
                </a:lnTo>
                <a:lnTo>
                  <a:pt x="2494" y="545"/>
                </a:lnTo>
                <a:lnTo>
                  <a:pt x="2500" y="549"/>
                </a:lnTo>
                <a:lnTo>
                  <a:pt x="2505" y="555"/>
                </a:lnTo>
                <a:lnTo>
                  <a:pt x="2510" y="563"/>
                </a:lnTo>
                <a:lnTo>
                  <a:pt x="2514" y="571"/>
                </a:lnTo>
                <a:lnTo>
                  <a:pt x="2518" y="581"/>
                </a:lnTo>
                <a:lnTo>
                  <a:pt x="2521" y="591"/>
                </a:lnTo>
                <a:lnTo>
                  <a:pt x="2523" y="603"/>
                </a:lnTo>
                <a:lnTo>
                  <a:pt x="2525" y="615"/>
                </a:lnTo>
                <a:lnTo>
                  <a:pt x="2526" y="629"/>
                </a:lnTo>
                <a:lnTo>
                  <a:pt x="2495" y="629"/>
                </a:lnTo>
                <a:lnTo>
                  <a:pt x="2494" y="621"/>
                </a:lnTo>
                <a:lnTo>
                  <a:pt x="2492" y="613"/>
                </a:lnTo>
                <a:lnTo>
                  <a:pt x="2490" y="607"/>
                </a:lnTo>
                <a:lnTo>
                  <a:pt x="2487" y="601"/>
                </a:lnTo>
                <a:lnTo>
                  <a:pt x="2484" y="595"/>
                </a:lnTo>
                <a:lnTo>
                  <a:pt x="2480" y="593"/>
                </a:lnTo>
                <a:lnTo>
                  <a:pt x="2477" y="591"/>
                </a:lnTo>
                <a:lnTo>
                  <a:pt x="2472" y="589"/>
                </a:lnTo>
                <a:lnTo>
                  <a:pt x="2467" y="591"/>
                </a:lnTo>
                <a:lnTo>
                  <a:pt x="2462" y="595"/>
                </a:lnTo>
                <a:lnTo>
                  <a:pt x="2458" y="599"/>
                </a:lnTo>
                <a:lnTo>
                  <a:pt x="2454" y="607"/>
                </a:lnTo>
                <a:lnTo>
                  <a:pt x="2452" y="613"/>
                </a:lnTo>
                <a:lnTo>
                  <a:pt x="2451" y="617"/>
                </a:lnTo>
                <a:lnTo>
                  <a:pt x="2449" y="629"/>
                </a:lnTo>
                <a:lnTo>
                  <a:pt x="2448" y="643"/>
                </a:lnTo>
                <a:lnTo>
                  <a:pt x="2447" y="659"/>
                </a:lnTo>
                <a:lnTo>
                  <a:pt x="2448" y="675"/>
                </a:lnTo>
                <a:lnTo>
                  <a:pt x="2449" y="689"/>
                </a:lnTo>
                <a:lnTo>
                  <a:pt x="2450" y="695"/>
                </a:lnTo>
                <a:lnTo>
                  <a:pt x="2451" y="701"/>
                </a:lnTo>
                <a:lnTo>
                  <a:pt x="2452" y="707"/>
                </a:lnTo>
                <a:lnTo>
                  <a:pt x="2454" y="711"/>
                </a:lnTo>
                <a:lnTo>
                  <a:pt x="2458" y="719"/>
                </a:lnTo>
                <a:lnTo>
                  <a:pt x="2460" y="723"/>
                </a:lnTo>
                <a:lnTo>
                  <a:pt x="2462" y="725"/>
                </a:lnTo>
                <a:lnTo>
                  <a:pt x="2467" y="729"/>
                </a:lnTo>
                <a:lnTo>
                  <a:pt x="2469" y="729"/>
                </a:lnTo>
                <a:lnTo>
                  <a:pt x="2472" y="731"/>
                </a:lnTo>
                <a:lnTo>
                  <a:pt x="2476" y="729"/>
                </a:lnTo>
                <a:lnTo>
                  <a:pt x="2480" y="727"/>
                </a:lnTo>
                <a:lnTo>
                  <a:pt x="2483" y="725"/>
                </a:lnTo>
                <a:lnTo>
                  <a:pt x="2486" y="719"/>
                </a:lnTo>
                <a:lnTo>
                  <a:pt x="2490" y="715"/>
                </a:lnTo>
                <a:lnTo>
                  <a:pt x="2492" y="707"/>
                </a:lnTo>
                <a:lnTo>
                  <a:pt x="2494" y="699"/>
                </a:lnTo>
                <a:lnTo>
                  <a:pt x="2495" y="691"/>
                </a:lnTo>
                <a:lnTo>
                  <a:pt x="2526" y="691"/>
                </a:lnTo>
                <a:lnTo>
                  <a:pt x="2525" y="703"/>
                </a:lnTo>
                <a:lnTo>
                  <a:pt x="2523" y="717"/>
                </a:lnTo>
                <a:lnTo>
                  <a:pt x="2522" y="723"/>
                </a:lnTo>
                <a:lnTo>
                  <a:pt x="2521" y="727"/>
                </a:lnTo>
                <a:lnTo>
                  <a:pt x="2520" y="733"/>
                </a:lnTo>
                <a:lnTo>
                  <a:pt x="2518" y="739"/>
                </a:lnTo>
                <a:lnTo>
                  <a:pt x="2515" y="749"/>
                </a:lnTo>
                <a:lnTo>
                  <a:pt x="2510" y="757"/>
                </a:lnTo>
                <a:lnTo>
                  <a:pt x="2506" y="765"/>
                </a:lnTo>
                <a:lnTo>
                  <a:pt x="2500" y="771"/>
                </a:lnTo>
                <a:lnTo>
                  <a:pt x="2494" y="775"/>
                </a:lnTo>
                <a:lnTo>
                  <a:pt x="2487" y="779"/>
                </a:lnTo>
                <a:lnTo>
                  <a:pt x="2479" y="781"/>
                </a:lnTo>
                <a:lnTo>
                  <a:pt x="2472" y="781"/>
                </a:lnTo>
                <a:close/>
                <a:moveTo>
                  <a:pt x="2609" y="541"/>
                </a:moveTo>
                <a:lnTo>
                  <a:pt x="2609" y="591"/>
                </a:lnTo>
                <a:lnTo>
                  <a:pt x="2587" y="591"/>
                </a:lnTo>
                <a:lnTo>
                  <a:pt x="2587" y="705"/>
                </a:lnTo>
                <a:lnTo>
                  <a:pt x="2587" y="711"/>
                </a:lnTo>
                <a:lnTo>
                  <a:pt x="2588" y="717"/>
                </a:lnTo>
                <a:lnTo>
                  <a:pt x="2589" y="721"/>
                </a:lnTo>
                <a:lnTo>
                  <a:pt x="2590" y="723"/>
                </a:lnTo>
                <a:lnTo>
                  <a:pt x="2592" y="725"/>
                </a:lnTo>
                <a:lnTo>
                  <a:pt x="2594" y="727"/>
                </a:lnTo>
                <a:lnTo>
                  <a:pt x="2596" y="727"/>
                </a:lnTo>
                <a:lnTo>
                  <a:pt x="2598" y="727"/>
                </a:lnTo>
                <a:lnTo>
                  <a:pt x="2603" y="727"/>
                </a:lnTo>
                <a:lnTo>
                  <a:pt x="2606" y="725"/>
                </a:lnTo>
                <a:lnTo>
                  <a:pt x="2611" y="775"/>
                </a:lnTo>
                <a:lnTo>
                  <a:pt x="2604" y="777"/>
                </a:lnTo>
                <a:lnTo>
                  <a:pt x="2600" y="779"/>
                </a:lnTo>
                <a:lnTo>
                  <a:pt x="2594" y="781"/>
                </a:lnTo>
                <a:lnTo>
                  <a:pt x="2589" y="781"/>
                </a:lnTo>
                <a:lnTo>
                  <a:pt x="2585" y="781"/>
                </a:lnTo>
                <a:lnTo>
                  <a:pt x="2578" y="777"/>
                </a:lnTo>
                <a:lnTo>
                  <a:pt x="2571" y="773"/>
                </a:lnTo>
                <a:lnTo>
                  <a:pt x="2568" y="769"/>
                </a:lnTo>
                <a:lnTo>
                  <a:pt x="2565" y="765"/>
                </a:lnTo>
                <a:lnTo>
                  <a:pt x="2560" y="755"/>
                </a:lnTo>
                <a:lnTo>
                  <a:pt x="2559" y="749"/>
                </a:lnTo>
                <a:lnTo>
                  <a:pt x="2557" y="743"/>
                </a:lnTo>
                <a:lnTo>
                  <a:pt x="2556" y="737"/>
                </a:lnTo>
                <a:lnTo>
                  <a:pt x="2555" y="729"/>
                </a:lnTo>
                <a:lnTo>
                  <a:pt x="2555" y="721"/>
                </a:lnTo>
                <a:lnTo>
                  <a:pt x="2554" y="713"/>
                </a:lnTo>
                <a:lnTo>
                  <a:pt x="2554" y="591"/>
                </a:lnTo>
                <a:lnTo>
                  <a:pt x="2538" y="591"/>
                </a:lnTo>
                <a:lnTo>
                  <a:pt x="2538" y="541"/>
                </a:lnTo>
                <a:lnTo>
                  <a:pt x="2554" y="541"/>
                </a:lnTo>
                <a:lnTo>
                  <a:pt x="2554" y="485"/>
                </a:lnTo>
                <a:lnTo>
                  <a:pt x="2587" y="485"/>
                </a:lnTo>
                <a:lnTo>
                  <a:pt x="2587" y="541"/>
                </a:lnTo>
                <a:lnTo>
                  <a:pt x="2609" y="541"/>
                </a:lnTo>
                <a:close/>
                <a:moveTo>
                  <a:pt x="2630" y="777"/>
                </a:moveTo>
                <a:lnTo>
                  <a:pt x="2630" y="541"/>
                </a:lnTo>
                <a:lnTo>
                  <a:pt x="2662" y="541"/>
                </a:lnTo>
                <a:lnTo>
                  <a:pt x="2662" y="583"/>
                </a:lnTo>
                <a:lnTo>
                  <a:pt x="2665" y="573"/>
                </a:lnTo>
                <a:lnTo>
                  <a:pt x="2668" y="563"/>
                </a:lnTo>
                <a:lnTo>
                  <a:pt x="2671" y="555"/>
                </a:lnTo>
                <a:lnTo>
                  <a:pt x="2674" y="549"/>
                </a:lnTo>
                <a:lnTo>
                  <a:pt x="2678" y="545"/>
                </a:lnTo>
                <a:lnTo>
                  <a:pt x="2682" y="541"/>
                </a:lnTo>
                <a:lnTo>
                  <a:pt x="2687" y="539"/>
                </a:lnTo>
                <a:lnTo>
                  <a:pt x="2692" y="539"/>
                </a:lnTo>
                <a:lnTo>
                  <a:pt x="2697" y="539"/>
                </a:lnTo>
                <a:lnTo>
                  <a:pt x="2702" y="541"/>
                </a:lnTo>
                <a:lnTo>
                  <a:pt x="2702" y="599"/>
                </a:lnTo>
                <a:lnTo>
                  <a:pt x="2696" y="595"/>
                </a:lnTo>
                <a:lnTo>
                  <a:pt x="2688" y="595"/>
                </a:lnTo>
                <a:lnTo>
                  <a:pt x="2683" y="595"/>
                </a:lnTo>
                <a:lnTo>
                  <a:pt x="2678" y="599"/>
                </a:lnTo>
                <a:lnTo>
                  <a:pt x="2674" y="603"/>
                </a:lnTo>
                <a:lnTo>
                  <a:pt x="2670" y="609"/>
                </a:lnTo>
                <a:lnTo>
                  <a:pt x="2669" y="613"/>
                </a:lnTo>
                <a:lnTo>
                  <a:pt x="2667" y="615"/>
                </a:lnTo>
                <a:lnTo>
                  <a:pt x="2666" y="619"/>
                </a:lnTo>
                <a:lnTo>
                  <a:pt x="2665" y="625"/>
                </a:lnTo>
                <a:lnTo>
                  <a:pt x="2664" y="633"/>
                </a:lnTo>
                <a:lnTo>
                  <a:pt x="2663" y="643"/>
                </a:lnTo>
                <a:lnTo>
                  <a:pt x="2663" y="777"/>
                </a:lnTo>
                <a:lnTo>
                  <a:pt x="2630" y="777"/>
                </a:lnTo>
                <a:close/>
                <a:moveTo>
                  <a:pt x="2735" y="511"/>
                </a:moveTo>
                <a:lnTo>
                  <a:pt x="2731" y="511"/>
                </a:lnTo>
                <a:lnTo>
                  <a:pt x="2728" y="509"/>
                </a:lnTo>
                <a:lnTo>
                  <a:pt x="2725" y="505"/>
                </a:lnTo>
                <a:lnTo>
                  <a:pt x="2722" y="501"/>
                </a:lnTo>
                <a:lnTo>
                  <a:pt x="2720" y="497"/>
                </a:lnTo>
                <a:lnTo>
                  <a:pt x="2719" y="491"/>
                </a:lnTo>
                <a:lnTo>
                  <a:pt x="2718" y="485"/>
                </a:lnTo>
                <a:lnTo>
                  <a:pt x="2717" y="479"/>
                </a:lnTo>
                <a:lnTo>
                  <a:pt x="2718" y="471"/>
                </a:lnTo>
                <a:lnTo>
                  <a:pt x="2719" y="465"/>
                </a:lnTo>
                <a:lnTo>
                  <a:pt x="2720" y="459"/>
                </a:lnTo>
                <a:lnTo>
                  <a:pt x="2722" y="455"/>
                </a:lnTo>
                <a:lnTo>
                  <a:pt x="2725" y="451"/>
                </a:lnTo>
                <a:lnTo>
                  <a:pt x="2728" y="447"/>
                </a:lnTo>
                <a:lnTo>
                  <a:pt x="2731" y="445"/>
                </a:lnTo>
                <a:lnTo>
                  <a:pt x="2735" y="445"/>
                </a:lnTo>
                <a:lnTo>
                  <a:pt x="2738" y="445"/>
                </a:lnTo>
                <a:lnTo>
                  <a:pt x="2742" y="447"/>
                </a:lnTo>
                <a:lnTo>
                  <a:pt x="2745" y="451"/>
                </a:lnTo>
                <a:lnTo>
                  <a:pt x="2747" y="455"/>
                </a:lnTo>
                <a:lnTo>
                  <a:pt x="2750" y="459"/>
                </a:lnTo>
                <a:lnTo>
                  <a:pt x="2751" y="465"/>
                </a:lnTo>
                <a:lnTo>
                  <a:pt x="2752" y="471"/>
                </a:lnTo>
                <a:lnTo>
                  <a:pt x="2753" y="479"/>
                </a:lnTo>
                <a:lnTo>
                  <a:pt x="2752" y="485"/>
                </a:lnTo>
                <a:lnTo>
                  <a:pt x="2751" y="491"/>
                </a:lnTo>
                <a:lnTo>
                  <a:pt x="2750" y="497"/>
                </a:lnTo>
                <a:lnTo>
                  <a:pt x="2747" y="501"/>
                </a:lnTo>
                <a:lnTo>
                  <a:pt x="2745" y="505"/>
                </a:lnTo>
                <a:lnTo>
                  <a:pt x="2742" y="509"/>
                </a:lnTo>
                <a:lnTo>
                  <a:pt x="2738" y="511"/>
                </a:lnTo>
                <a:lnTo>
                  <a:pt x="2735" y="511"/>
                </a:lnTo>
                <a:close/>
                <a:moveTo>
                  <a:pt x="2718" y="541"/>
                </a:moveTo>
                <a:lnTo>
                  <a:pt x="2751" y="541"/>
                </a:lnTo>
                <a:lnTo>
                  <a:pt x="2751" y="777"/>
                </a:lnTo>
                <a:lnTo>
                  <a:pt x="2718" y="777"/>
                </a:lnTo>
                <a:lnTo>
                  <a:pt x="2718" y="541"/>
                </a:lnTo>
                <a:close/>
                <a:moveTo>
                  <a:pt x="2831" y="781"/>
                </a:moveTo>
                <a:lnTo>
                  <a:pt x="2822" y="781"/>
                </a:lnTo>
                <a:lnTo>
                  <a:pt x="2818" y="779"/>
                </a:lnTo>
                <a:lnTo>
                  <a:pt x="2814" y="777"/>
                </a:lnTo>
                <a:lnTo>
                  <a:pt x="2807" y="773"/>
                </a:lnTo>
                <a:lnTo>
                  <a:pt x="2800" y="767"/>
                </a:lnTo>
                <a:lnTo>
                  <a:pt x="2794" y="757"/>
                </a:lnTo>
                <a:lnTo>
                  <a:pt x="2791" y="753"/>
                </a:lnTo>
                <a:lnTo>
                  <a:pt x="2788" y="749"/>
                </a:lnTo>
                <a:lnTo>
                  <a:pt x="2786" y="743"/>
                </a:lnTo>
                <a:lnTo>
                  <a:pt x="2784" y="737"/>
                </a:lnTo>
                <a:lnTo>
                  <a:pt x="2782" y="731"/>
                </a:lnTo>
                <a:lnTo>
                  <a:pt x="2780" y="723"/>
                </a:lnTo>
                <a:lnTo>
                  <a:pt x="2778" y="717"/>
                </a:lnTo>
                <a:lnTo>
                  <a:pt x="2777" y="709"/>
                </a:lnTo>
                <a:lnTo>
                  <a:pt x="2775" y="695"/>
                </a:lnTo>
                <a:lnTo>
                  <a:pt x="2773" y="677"/>
                </a:lnTo>
                <a:lnTo>
                  <a:pt x="2773" y="661"/>
                </a:lnTo>
                <a:lnTo>
                  <a:pt x="2773" y="643"/>
                </a:lnTo>
                <a:lnTo>
                  <a:pt x="2775" y="627"/>
                </a:lnTo>
                <a:lnTo>
                  <a:pt x="2776" y="619"/>
                </a:lnTo>
                <a:lnTo>
                  <a:pt x="2777" y="611"/>
                </a:lnTo>
                <a:lnTo>
                  <a:pt x="2780" y="597"/>
                </a:lnTo>
                <a:lnTo>
                  <a:pt x="2784" y="583"/>
                </a:lnTo>
                <a:lnTo>
                  <a:pt x="2789" y="573"/>
                </a:lnTo>
                <a:lnTo>
                  <a:pt x="2794" y="563"/>
                </a:lnTo>
                <a:lnTo>
                  <a:pt x="2800" y="553"/>
                </a:lnTo>
                <a:lnTo>
                  <a:pt x="2803" y="551"/>
                </a:lnTo>
                <a:lnTo>
                  <a:pt x="2807" y="547"/>
                </a:lnTo>
                <a:lnTo>
                  <a:pt x="2814" y="543"/>
                </a:lnTo>
                <a:lnTo>
                  <a:pt x="2818" y="541"/>
                </a:lnTo>
                <a:lnTo>
                  <a:pt x="2822" y="539"/>
                </a:lnTo>
                <a:lnTo>
                  <a:pt x="2831" y="539"/>
                </a:lnTo>
                <a:lnTo>
                  <a:pt x="2838" y="539"/>
                </a:lnTo>
                <a:lnTo>
                  <a:pt x="2845" y="541"/>
                </a:lnTo>
                <a:lnTo>
                  <a:pt x="2852" y="545"/>
                </a:lnTo>
                <a:lnTo>
                  <a:pt x="2858" y="549"/>
                </a:lnTo>
                <a:lnTo>
                  <a:pt x="2863" y="555"/>
                </a:lnTo>
                <a:lnTo>
                  <a:pt x="2868" y="563"/>
                </a:lnTo>
                <a:lnTo>
                  <a:pt x="2874" y="571"/>
                </a:lnTo>
                <a:lnTo>
                  <a:pt x="2877" y="581"/>
                </a:lnTo>
                <a:lnTo>
                  <a:pt x="2880" y="591"/>
                </a:lnTo>
                <a:lnTo>
                  <a:pt x="2882" y="603"/>
                </a:lnTo>
                <a:lnTo>
                  <a:pt x="2884" y="615"/>
                </a:lnTo>
                <a:lnTo>
                  <a:pt x="2885" y="629"/>
                </a:lnTo>
                <a:lnTo>
                  <a:pt x="2853" y="629"/>
                </a:lnTo>
                <a:lnTo>
                  <a:pt x="2852" y="621"/>
                </a:lnTo>
                <a:lnTo>
                  <a:pt x="2850" y="613"/>
                </a:lnTo>
                <a:lnTo>
                  <a:pt x="2848" y="607"/>
                </a:lnTo>
                <a:lnTo>
                  <a:pt x="2846" y="601"/>
                </a:lnTo>
                <a:lnTo>
                  <a:pt x="2843" y="595"/>
                </a:lnTo>
                <a:lnTo>
                  <a:pt x="2840" y="593"/>
                </a:lnTo>
                <a:lnTo>
                  <a:pt x="2836" y="591"/>
                </a:lnTo>
                <a:lnTo>
                  <a:pt x="2831" y="589"/>
                </a:lnTo>
                <a:lnTo>
                  <a:pt x="2826" y="591"/>
                </a:lnTo>
                <a:lnTo>
                  <a:pt x="2821" y="595"/>
                </a:lnTo>
                <a:lnTo>
                  <a:pt x="2817" y="599"/>
                </a:lnTo>
                <a:lnTo>
                  <a:pt x="2813" y="607"/>
                </a:lnTo>
                <a:lnTo>
                  <a:pt x="2812" y="613"/>
                </a:lnTo>
                <a:lnTo>
                  <a:pt x="2810" y="617"/>
                </a:lnTo>
                <a:lnTo>
                  <a:pt x="2808" y="629"/>
                </a:lnTo>
                <a:lnTo>
                  <a:pt x="2807" y="643"/>
                </a:lnTo>
                <a:lnTo>
                  <a:pt x="2806" y="659"/>
                </a:lnTo>
                <a:lnTo>
                  <a:pt x="2807" y="675"/>
                </a:lnTo>
                <a:lnTo>
                  <a:pt x="2808" y="689"/>
                </a:lnTo>
                <a:lnTo>
                  <a:pt x="2809" y="695"/>
                </a:lnTo>
                <a:lnTo>
                  <a:pt x="2810" y="701"/>
                </a:lnTo>
                <a:lnTo>
                  <a:pt x="2811" y="707"/>
                </a:lnTo>
                <a:lnTo>
                  <a:pt x="2813" y="711"/>
                </a:lnTo>
                <a:lnTo>
                  <a:pt x="2817" y="719"/>
                </a:lnTo>
                <a:lnTo>
                  <a:pt x="2819" y="723"/>
                </a:lnTo>
                <a:lnTo>
                  <a:pt x="2821" y="725"/>
                </a:lnTo>
                <a:lnTo>
                  <a:pt x="2826" y="729"/>
                </a:lnTo>
                <a:lnTo>
                  <a:pt x="2829" y="729"/>
                </a:lnTo>
                <a:lnTo>
                  <a:pt x="2831" y="731"/>
                </a:lnTo>
                <a:lnTo>
                  <a:pt x="2835" y="729"/>
                </a:lnTo>
                <a:lnTo>
                  <a:pt x="2839" y="727"/>
                </a:lnTo>
                <a:lnTo>
                  <a:pt x="2843" y="725"/>
                </a:lnTo>
                <a:lnTo>
                  <a:pt x="2846" y="719"/>
                </a:lnTo>
                <a:lnTo>
                  <a:pt x="2848" y="715"/>
                </a:lnTo>
                <a:lnTo>
                  <a:pt x="2850" y="707"/>
                </a:lnTo>
                <a:lnTo>
                  <a:pt x="2852" y="699"/>
                </a:lnTo>
                <a:lnTo>
                  <a:pt x="2853" y="691"/>
                </a:lnTo>
                <a:lnTo>
                  <a:pt x="2885" y="691"/>
                </a:lnTo>
                <a:lnTo>
                  <a:pt x="2884" y="703"/>
                </a:lnTo>
                <a:lnTo>
                  <a:pt x="2882" y="717"/>
                </a:lnTo>
                <a:lnTo>
                  <a:pt x="2881" y="723"/>
                </a:lnTo>
                <a:lnTo>
                  <a:pt x="2880" y="727"/>
                </a:lnTo>
                <a:lnTo>
                  <a:pt x="2879" y="733"/>
                </a:lnTo>
                <a:lnTo>
                  <a:pt x="2877" y="739"/>
                </a:lnTo>
                <a:lnTo>
                  <a:pt x="2874" y="749"/>
                </a:lnTo>
                <a:lnTo>
                  <a:pt x="2869" y="757"/>
                </a:lnTo>
                <a:lnTo>
                  <a:pt x="2864" y="765"/>
                </a:lnTo>
                <a:lnTo>
                  <a:pt x="2858" y="771"/>
                </a:lnTo>
                <a:lnTo>
                  <a:pt x="2852" y="775"/>
                </a:lnTo>
                <a:lnTo>
                  <a:pt x="2846" y="779"/>
                </a:lnTo>
                <a:lnTo>
                  <a:pt x="2839" y="781"/>
                </a:lnTo>
                <a:lnTo>
                  <a:pt x="2831" y="781"/>
                </a:lnTo>
                <a:close/>
                <a:moveTo>
                  <a:pt x="2939" y="781"/>
                </a:moveTo>
                <a:lnTo>
                  <a:pt x="2931" y="781"/>
                </a:lnTo>
                <a:lnTo>
                  <a:pt x="2928" y="779"/>
                </a:lnTo>
                <a:lnTo>
                  <a:pt x="2924" y="777"/>
                </a:lnTo>
                <a:lnTo>
                  <a:pt x="2917" y="771"/>
                </a:lnTo>
                <a:lnTo>
                  <a:pt x="2911" y="765"/>
                </a:lnTo>
                <a:lnTo>
                  <a:pt x="2909" y="759"/>
                </a:lnTo>
                <a:lnTo>
                  <a:pt x="2907" y="755"/>
                </a:lnTo>
                <a:lnTo>
                  <a:pt x="2905" y="749"/>
                </a:lnTo>
                <a:lnTo>
                  <a:pt x="2903" y="743"/>
                </a:lnTo>
                <a:lnTo>
                  <a:pt x="2902" y="735"/>
                </a:lnTo>
                <a:lnTo>
                  <a:pt x="2901" y="727"/>
                </a:lnTo>
                <a:lnTo>
                  <a:pt x="2901" y="719"/>
                </a:lnTo>
                <a:lnTo>
                  <a:pt x="2900" y="711"/>
                </a:lnTo>
                <a:lnTo>
                  <a:pt x="2901" y="699"/>
                </a:lnTo>
                <a:lnTo>
                  <a:pt x="2902" y="687"/>
                </a:lnTo>
                <a:lnTo>
                  <a:pt x="2904" y="679"/>
                </a:lnTo>
                <a:lnTo>
                  <a:pt x="2907" y="671"/>
                </a:lnTo>
                <a:lnTo>
                  <a:pt x="2910" y="663"/>
                </a:lnTo>
                <a:lnTo>
                  <a:pt x="2914" y="657"/>
                </a:lnTo>
                <a:lnTo>
                  <a:pt x="2918" y="651"/>
                </a:lnTo>
                <a:lnTo>
                  <a:pt x="2923" y="647"/>
                </a:lnTo>
                <a:lnTo>
                  <a:pt x="2928" y="645"/>
                </a:lnTo>
                <a:lnTo>
                  <a:pt x="2933" y="643"/>
                </a:lnTo>
                <a:lnTo>
                  <a:pt x="2945" y="639"/>
                </a:lnTo>
                <a:lnTo>
                  <a:pt x="2958" y="635"/>
                </a:lnTo>
                <a:lnTo>
                  <a:pt x="2963" y="635"/>
                </a:lnTo>
                <a:lnTo>
                  <a:pt x="2967" y="633"/>
                </a:lnTo>
                <a:lnTo>
                  <a:pt x="2969" y="631"/>
                </a:lnTo>
                <a:lnTo>
                  <a:pt x="2972" y="627"/>
                </a:lnTo>
                <a:lnTo>
                  <a:pt x="2973" y="623"/>
                </a:lnTo>
                <a:lnTo>
                  <a:pt x="2973" y="617"/>
                </a:lnTo>
                <a:lnTo>
                  <a:pt x="2973" y="611"/>
                </a:lnTo>
                <a:lnTo>
                  <a:pt x="2972" y="603"/>
                </a:lnTo>
                <a:lnTo>
                  <a:pt x="2971" y="599"/>
                </a:lnTo>
                <a:lnTo>
                  <a:pt x="2969" y="595"/>
                </a:lnTo>
                <a:lnTo>
                  <a:pt x="2966" y="591"/>
                </a:lnTo>
                <a:lnTo>
                  <a:pt x="2963" y="589"/>
                </a:lnTo>
                <a:lnTo>
                  <a:pt x="2960" y="587"/>
                </a:lnTo>
                <a:lnTo>
                  <a:pt x="2956" y="587"/>
                </a:lnTo>
                <a:lnTo>
                  <a:pt x="2951" y="587"/>
                </a:lnTo>
                <a:lnTo>
                  <a:pt x="2948" y="589"/>
                </a:lnTo>
                <a:lnTo>
                  <a:pt x="2944" y="591"/>
                </a:lnTo>
                <a:lnTo>
                  <a:pt x="2942" y="593"/>
                </a:lnTo>
                <a:lnTo>
                  <a:pt x="2939" y="599"/>
                </a:lnTo>
                <a:lnTo>
                  <a:pt x="2937" y="603"/>
                </a:lnTo>
                <a:lnTo>
                  <a:pt x="2936" y="607"/>
                </a:lnTo>
                <a:lnTo>
                  <a:pt x="2935" y="613"/>
                </a:lnTo>
                <a:lnTo>
                  <a:pt x="2905" y="609"/>
                </a:lnTo>
                <a:lnTo>
                  <a:pt x="2906" y="601"/>
                </a:lnTo>
                <a:lnTo>
                  <a:pt x="2907" y="593"/>
                </a:lnTo>
                <a:lnTo>
                  <a:pt x="2910" y="579"/>
                </a:lnTo>
                <a:lnTo>
                  <a:pt x="2915" y="567"/>
                </a:lnTo>
                <a:lnTo>
                  <a:pt x="2921" y="557"/>
                </a:lnTo>
                <a:lnTo>
                  <a:pt x="2925" y="553"/>
                </a:lnTo>
                <a:lnTo>
                  <a:pt x="2928" y="549"/>
                </a:lnTo>
                <a:lnTo>
                  <a:pt x="2930" y="547"/>
                </a:lnTo>
                <a:lnTo>
                  <a:pt x="2932" y="545"/>
                </a:lnTo>
                <a:lnTo>
                  <a:pt x="2937" y="543"/>
                </a:lnTo>
                <a:lnTo>
                  <a:pt x="2941" y="541"/>
                </a:lnTo>
                <a:lnTo>
                  <a:pt x="2946" y="539"/>
                </a:lnTo>
                <a:lnTo>
                  <a:pt x="2951" y="539"/>
                </a:lnTo>
                <a:lnTo>
                  <a:pt x="2956" y="539"/>
                </a:lnTo>
                <a:lnTo>
                  <a:pt x="2962" y="539"/>
                </a:lnTo>
                <a:lnTo>
                  <a:pt x="2969" y="541"/>
                </a:lnTo>
                <a:lnTo>
                  <a:pt x="2975" y="543"/>
                </a:lnTo>
                <a:lnTo>
                  <a:pt x="2980" y="547"/>
                </a:lnTo>
                <a:lnTo>
                  <a:pt x="2986" y="551"/>
                </a:lnTo>
                <a:lnTo>
                  <a:pt x="2991" y="557"/>
                </a:lnTo>
                <a:lnTo>
                  <a:pt x="2995" y="565"/>
                </a:lnTo>
                <a:lnTo>
                  <a:pt x="2999" y="573"/>
                </a:lnTo>
                <a:lnTo>
                  <a:pt x="3000" y="577"/>
                </a:lnTo>
                <a:lnTo>
                  <a:pt x="3002" y="583"/>
                </a:lnTo>
                <a:lnTo>
                  <a:pt x="3004" y="593"/>
                </a:lnTo>
                <a:lnTo>
                  <a:pt x="3005" y="605"/>
                </a:lnTo>
                <a:lnTo>
                  <a:pt x="3006" y="619"/>
                </a:lnTo>
                <a:lnTo>
                  <a:pt x="3006" y="777"/>
                </a:lnTo>
                <a:lnTo>
                  <a:pt x="2975" y="777"/>
                </a:lnTo>
                <a:lnTo>
                  <a:pt x="2975" y="745"/>
                </a:lnTo>
                <a:lnTo>
                  <a:pt x="2972" y="753"/>
                </a:lnTo>
                <a:lnTo>
                  <a:pt x="2969" y="759"/>
                </a:lnTo>
                <a:lnTo>
                  <a:pt x="2965" y="765"/>
                </a:lnTo>
                <a:lnTo>
                  <a:pt x="2961" y="771"/>
                </a:lnTo>
                <a:lnTo>
                  <a:pt x="2957" y="775"/>
                </a:lnTo>
                <a:lnTo>
                  <a:pt x="2954" y="777"/>
                </a:lnTo>
                <a:lnTo>
                  <a:pt x="2951" y="779"/>
                </a:lnTo>
                <a:lnTo>
                  <a:pt x="2946" y="781"/>
                </a:lnTo>
                <a:lnTo>
                  <a:pt x="2939" y="781"/>
                </a:lnTo>
                <a:close/>
                <a:moveTo>
                  <a:pt x="2949" y="737"/>
                </a:moveTo>
                <a:lnTo>
                  <a:pt x="2954" y="735"/>
                </a:lnTo>
                <a:lnTo>
                  <a:pt x="2959" y="733"/>
                </a:lnTo>
                <a:lnTo>
                  <a:pt x="2963" y="729"/>
                </a:lnTo>
                <a:lnTo>
                  <a:pt x="2966" y="725"/>
                </a:lnTo>
                <a:lnTo>
                  <a:pt x="2970" y="717"/>
                </a:lnTo>
                <a:lnTo>
                  <a:pt x="2972" y="711"/>
                </a:lnTo>
                <a:lnTo>
                  <a:pt x="2973" y="701"/>
                </a:lnTo>
                <a:lnTo>
                  <a:pt x="2973" y="693"/>
                </a:lnTo>
                <a:lnTo>
                  <a:pt x="2973" y="669"/>
                </a:lnTo>
                <a:lnTo>
                  <a:pt x="2971" y="671"/>
                </a:lnTo>
                <a:lnTo>
                  <a:pt x="2967" y="673"/>
                </a:lnTo>
                <a:lnTo>
                  <a:pt x="2959" y="677"/>
                </a:lnTo>
                <a:lnTo>
                  <a:pt x="2951" y="679"/>
                </a:lnTo>
                <a:lnTo>
                  <a:pt x="2943" y="683"/>
                </a:lnTo>
                <a:lnTo>
                  <a:pt x="2940" y="685"/>
                </a:lnTo>
                <a:lnTo>
                  <a:pt x="2937" y="689"/>
                </a:lnTo>
                <a:lnTo>
                  <a:pt x="2936" y="691"/>
                </a:lnTo>
                <a:lnTo>
                  <a:pt x="2935" y="693"/>
                </a:lnTo>
                <a:lnTo>
                  <a:pt x="2933" y="697"/>
                </a:lnTo>
                <a:lnTo>
                  <a:pt x="2932" y="703"/>
                </a:lnTo>
                <a:lnTo>
                  <a:pt x="2932" y="709"/>
                </a:lnTo>
                <a:lnTo>
                  <a:pt x="2932" y="715"/>
                </a:lnTo>
                <a:lnTo>
                  <a:pt x="2933" y="721"/>
                </a:lnTo>
                <a:lnTo>
                  <a:pt x="2934" y="725"/>
                </a:lnTo>
                <a:lnTo>
                  <a:pt x="2936" y="729"/>
                </a:lnTo>
                <a:lnTo>
                  <a:pt x="2939" y="733"/>
                </a:lnTo>
                <a:lnTo>
                  <a:pt x="2942" y="735"/>
                </a:lnTo>
                <a:lnTo>
                  <a:pt x="2945" y="737"/>
                </a:lnTo>
                <a:lnTo>
                  <a:pt x="2949" y="737"/>
                </a:lnTo>
                <a:close/>
                <a:moveTo>
                  <a:pt x="3065" y="777"/>
                </a:moveTo>
                <a:lnTo>
                  <a:pt x="3033" y="777"/>
                </a:lnTo>
                <a:lnTo>
                  <a:pt x="3033" y="463"/>
                </a:lnTo>
                <a:lnTo>
                  <a:pt x="3065" y="463"/>
                </a:lnTo>
                <a:lnTo>
                  <a:pt x="3065" y="777"/>
                </a:lnTo>
                <a:close/>
                <a:moveTo>
                  <a:pt x="1045" y="1234"/>
                </a:moveTo>
                <a:lnTo>
                  <a:pt x="1045" y="921"/>
                </a:lnTo>
                <a:lnTo>
                  <a:pt x="1150" y="921"/>
                </a:lnTo>
                <a:lnTo>
                  <a:pt x="1150" y="977"/>
                </a:lnTo>
                <a:lnTo>
                  <a:pt x="1078" y="977"/>
                </a:lnTo>
                <a:lnTo>
                  <a:pt x="1078" y="1050"/>
                </a:lnTo>
                <a:lnTo>
                  <a:pt x="1145" y="1050"/>
                </a:lnTo>
                <a:lnTo>
                  <a:pt x="1145" y="1106"/>
                </a:lnTo>
                <a:lnTo>
                  <a:pt x="1078" y="1106"/>
                </a:lnTo>
                <a:lnTo>
                  <a:pt x="1078" y="1180"/>
                </a:lnTo>
                <a:lnTo>
                  <a:pt x="1151" y="1180"/>
                </a:lnTo>
                <a:lnTo>
                  <a:pt x="1151" y="1234"/>
                </a:lnTo>
                <a:lnTo>
                  <a:pt x="1045" y="1234"/>
                </a:lnTo>
                <a:close/>
                <a:moveTo>
                  <a:pt x="1210" y="1098"/>
                </a:moveTo>
                <a:lnTo>
                  <a:pt x="1210" y="1234"/>
                </a:lnTo>
                <a:lnTo>
                  <a:pt x="1177" y="1234"/>
                </a:lnTo>
                <a:lnTo>
                  <a:pt x="1177" y="1000"/>
                </a:lnTo>
                <a:lnTo>
                  <a:pt x="1208" y="1000"/>
                </a:lnTo>
                <a:lnTo>
                  <a:pt x="1208" y="1040"/>
                </a:lnTo>
                <a:lnTo>
                  <a:pt x="1211" y="1032"/>
                </a:lnTo>
                <a:lnTo>
                  <a:pt x="1215" y="1022"/>
                </a:lnTo>
                <a:lnTo>
                  <a:pt x="1218" y="1014"/>
                </a:lnTo>
                <a:lnTo>
                  <a:pt x="1223" y="1008"/>
                </a:lnTo>
                <a:lnTo>
                  <a:pt x="1227" y="1004"/>
                </a:lnTo>
                <a:lnTo>
                  <a:pt x="1233" y="1000"/>
                </a:lnTo>
                <a:lnTo>
                  <a:pt x="1239" y="998"/>
                </a:lnTo>
                <a:lnTo>
                  <a:pt x="1245" y="997"/>
                </a:lnTo>
                <a:lnTo>
                  <a:pt x="1254" y="998"/>
                </a:lnTo>
                <a:lnTo>
                  <a:pt x="1258" y="1000"/>
                </a:lnTo>
                <a:lnTo>
                  <a:pt x="1262" y="1002"/>
                </a:lnTo>
                <a:lnTo>
                  <a:pt x="1265" y="1006"/>
                </a:lnTo>
                <a:lnTo>
                  <a:pt x="1268" y="1010"/>
                </a:lnTo>
                <a:lnTo>
                  <a:pt x="1272" y="1014"/>
                </a:lnTo>
                <a:lnTo>
                  <a:pt x="1274" y="1020"/>
                </a:lnTo>
                <a:lnTo>
                  <a:pt x="1277" y="1026"/>
                </a:lnTo>
                <a:lnTo>
                  <a:pt x="1279" y="1032"/>
                </a:lnTo>
                <a:lnTo>
                  <a:pt x="1281" y="1040"/>
                </a:lnTo>
                <a:lnTo>
                  <a:pt x="1283" y="1048"/>
                </a:lnTo>
                <a:lnTo>
                  <a:pt x="1284" y="1056"/>
                </a:lnTo>
                <a:lnTo>
                  <a:pt x="1285" y="1066"/>
                </a:lnTo>
                <a:lnTo>
                  <a:pt x="1285" y="1074"/>
                </a:lnTo>
                <a:lnTo>
                  <a:pt x="1286" y="1084"/>
                </a:lnTo>
                <a:lnTo>
                  <a:pt x="1286" y="1234"/>
                </a:lnTo>
                <a:lnTo>
                  <a:pt x="1253" y="1234"/>
                </a:lnTo>
                <a:lnTo>
                  <a:pt x="1253" y="1096"/>
                </a:lnTo>
                <a:lnTo>
                  <a:pt x="1253" y="1086"/>
                </a:lnTo>
                <a:lnTo>
                  <a:pt x="1252" y="1078"/>
                </a:lnTo>
                <a:lnTo>
                  <a:pt x="1250" y="1070"/>
                </a:lnTo>
                <a:lnTo>
                  <a:pt x="1247" y="1062"/>
                </a:lnTo>
                <a:lnTo>
                  <a:pt x="1244" y="1058"/>
                </a:lnTo>
                <a:lnTo>
                  <a:pt x="1241" y="1054"/>
                </a:lnTo>
                <a:lnTo>
                  <a:pt x="1237" y="1052"/>
                </a:lnTo>
                <a:lnTo>
                  <a:pt x="1232" y="1050"/>
                </a:lnTo>
                <a:lnTo>
                  <a:pt x="1227" y="1052"/>
                </a:lnTo>
                <a:lnTo>
                  <a:pt x="1223" y="1054"/>
                </a:lnTo>
                <a:lnTo>
                  <a:pt x="1219" y="1058"/>
                </a:lnTo>
                <a:lnTo>
                  <a:pt x="1216" y="1064"/>
                </a:lnTo>
                <a:lnTo>
                  <a:pt x="1213" y="1070"/>
                </a:lnTo>
                <a:lnTo>
                  <a:pt x="1211" y="1078"/>
                </a:lnTo>
                <a:lnTo>
                  <a:pt x="1210" y="1088"/>
                </a:lnTo>
                <a:lnTo>
                  <a:pt x="1210" y="1098"/>
                </a:lnTo>
                <a:close/>
                <a:moveTo>
                  <a:pt x="1366" y="1328"/>
                </a:moveTo>
                <a:lnTo>
                  <a:pt x="1355" y="1328"/>
                </a:lnTo>
                <a:lnTo>
                  <a:pt x="1345" y="1324"/>
                </a:lnTo>
                <a:lnTo>
                  <a:pt x="1339" y="1320"/>
                </a:lnTo>
                <a:lnTo>
                  <a:pt x="1335" y="1318"/>
                </a:lnTo>
                <a:lnTo>
                  <a:pt x="1331" y="1314"/>
                </a:lnTo>
                <a:lnTo>
                  <a:pt x="1328" y="1310"/>
                </a:lnTo>
                <a:lnTo>
                  <a:pt x="1324" y="1304"/>
                </a:lnTo>
                <a:lnTo>
                  <a:pt x="1322" y="1300"/>
                </a:lnTo>
                <a:lnTo>
                  <a:pt x="1319" y="1294"/>
                </a:lnTo>
                <a:lnTo>
                  <a:pt x="1317" y="1288"/>
                </a:lnTo>
                <a:lnTo>
                  <a:pt x="1313" y="1276"/>
                </a:lnTo>
                <a:lnTo>
                  <a:pt x="1312" y="1270"/>
                </a:lnTo>
                <a:lnTo>
                  <a:pt x="1311" y="1262"/>
                </a:lnTo>
                <a:lnTo>
                  <a:pt x="1342" y="1254"/>
                </a:lnTo>
                <a:lnTo>
                  <a:pt x="1344" y="1260"/>
                </a:lnTo>
                <a:lnTo>
                  <a:pt x="1345" y="1264"/>
                </a:lnTo>
                <a:lnTo>
                  <a:pt x="1347" y="1270"/>
                </a:lnTo>
                <a:lnTo>
                  <a:pt x="1350" y="1274"/>
                </a:lnTo>
                <a:lnTo>
                  <a:pt x="1353" y="1276"/>
                </a:lnTo>
                <a:lnTo>
                  <a:pt x="1357" y="1280"/>
                </a:lnTo>
                <a:lnTo>
                  <a:pt x="1362" y="1280"/>
                </a:lnTo>
                <a:lnTo>
                  <a:pt x="1367" y="1282"/>
                </a:lnTo>
                <a:lnTo>
                  <a:pt x="1372" y="1280"/>
                </a:lnTo>
                <a:lnTo>
                  <a:pt x="1376" y="1278"/>
                </a:lnTo>
                <a:lnTo>
                  <a:pt x="1381" y="1276"/>
                </a:lnTo>
                <a:lnTo>
                  <a:pt x="1384" y="1270"/>
                </a:lnTo>
                <a:lnTo>
                  <a:pt x="1386" y="1268"/>
                </a:lnTo>
                <a:lnTo>
                  <a:pt x="1387" y="1264"/>
                </a:lnTo>
                <a:lnTo>
                  <a:pt x="1390" y="1258"/>
                </a:lnTo>
                <a:lnTo>
                  <a:pt x="1391" y="1248"/>
                </a:lnTo>
                <a:lnTo>
                  <a:pt x="1391" y="1236"/>
                </a:lnTo>
                <a:lnTo>
                  <a:pt x="1391" y="1194"/>
                </a:lnTo>
                <a:lnTo>
                  <a:pt x="1389" y="1200"/>
                </a:lnTo>
                <a:lnTo>
                  <a:pt x="1386" y="1208"/>
                </a:lnTo>
                <a:lnTo>
                  <a:pt x="1382" y="1214"/>
                </a:lnTo>
                <a:lnTo>
                  <a:pt x="1379" y="1220"/>
                </a:lnTo>
                <a:lnTo>
                  <a:pt x="1374" y="1224"/>
                </a:lnTo>
                <a:lnTo>
                  <a:pt x="1369" y="1228"/>
                </a:lnTo>
                <a:lnTo>
                  <a:pt x="1363" y="1230"/>
                </a:lnTo>
                <a:lnTo>
                  <a:pt x="1356" y="1232"/>
                </a:lnTo>
                <a:lnTo>
                  <a:pt x="1350" y="1230"/>
                </a:lnTo>
                <a:lnTo>
                  <a:pt x="1344" y="1228"/>
                </a:lnTo>
                <a:lnTo>
                  <a:pt x="1337" y="1224"/>
                </a:lnTo>
                <a:lnTo>
                  <a:pt x="1331" y="1220"/>
                </a:lnTo>
                <a:lnTo>
                  <a:pt x="1326" y="1212"/>
                </a:lnTo>
                <a:lnTo>
                  <a:pt x="1321" y="1204"/>
                </a:lnTo>
                <a:lnTo>
                  <a:pt x="1319" y="1198"/>
                </a:lnTo>
                <a:lnTo>
                  <a:pt x="1317" y="1194"/>
                </a:lnTo>
                <a:lnTo>
                  <a:pt x="1314" y="1182"/>
                </a:lnTo>
                <a:lnTo>
                  <a:pt x="1311" y="1168"/>
                </a:lnTo>
                <a:lnTo>
                  <a:pt x="1309" y="1152"/>
                </a:lnTo>
                <a:lnTo>
                  <a:pt x="1308" y="1136"/>
                </a:lnTo>
                <a:lnTo>
                  <a:pt x="1308" y="1116"/>
                </a:lnTo>
                <a:lnTo>
                  <a:pt x="1308" y="1098"/>
                </a:lnTo>
                <a:lnTo>
                  <a:pt x="1309" y="1080"/>
                </a:lnTo>
                <a:lnTo>
                  <a:pt x="1311" y="1064"/>
                </a:lnTo>
                <a:lnTo>
                  <a:pt x="1314" y="1050"/>
                </a:lnTo>
                <a:lnTo>
                  <a:pt x="1318" y="1038"/>
                </a:lnTo>
                <a:lnTo>
                  <a:pt x="1322" y="1026"/>
                </a:lnTo>
                <a:lnTo>
                  <a:pt x="1326" y="1018"/>
                </a:lnTo>
                <a:lnTo>
                  <a:pt x="1329" y="1014"/>
                </a:lnTo>
                <a:lnTo>
                  <a:pt x="1332" y="1010"/>
                </a:lnTo>
                <a:lnTo>
                  <a:pt x="1337" y="1004"/>
                </a:lnTo>
                <a:lnTo>
                  <a:pt x="1344" y="1000"/>
                </a:lnTo>
                <a:lnTo>
                  <a:pt x="1350" y="998"/>
                </a:lnTo>
                <a:lnTo>
                  <a:pt x="1356" y="997"/>
                </a:lnTo>
                <a:lnTo>
                  <a:pt x="1361" y="997"/>
                </a:lnTo>
                <a:lnTo>
                  <a:pt x="1365" y="998"/>
                </a:lnTo>
                <a:lnTo>
                  <a:pt x="1369" y="1000"/>
                </a:lnTo>
                <a:lnTo>
                  <a:pt x="1373" y="1002"/>
                </a:lnTo>
                <a:lnTo>
                  <a:pt x="1376" y="1006"/>
                </a:lnTo>
                <a:lnTo>
                  <a:pt x="1379" y="1010"/>
                </a:lnTo>
                <a:lnTo>
                  <a:pt x="1381" y="1014"/>
                </a:lnTo>
                <a:lnTo>
                  <a:pt x="1384" y="1020"/>
                </a:lnTo>
                <a:lnTo>
                  <a:pt x="1387" y="1030"/>
                </a:lnTo>
                <a:lnTo>
                  <a:pt x="1390" y="1038"/>
                </a:lnTo>
                <a:lnTo>
                  <a:pt x="1391" y="1000"/>
                </a:lnTo>
                <a:lnTo>
                  <a:pt x="1424" y="1000"/>
                </a:lnTo>
                <a:lnTo>
                  <a:pt x="1424" y="1238"/>
                </a:lnTo>
                <a:lnTo>
                  <a:pt x="1423" y="1252"/>
                </a:lnTo>
                <a:lnTo>
                  <a:pt x="1423" y="1258"/>
                </a:lnTo>
                <a:lnTo>
                  <a:pt x="1422" y="1264"/>
                </a:lnTo>
                <a:lnTo>
                  <a:pt x="1419" y="1276"/>
                </a:lnTo>
                <a:lnTo>
                  <a:pt x="1416" y="1288"/>
                </a:lnTo>
                <a:lnTo>
                  <a:pt x="1412" y="1298"/>
                </a:lnTo>
                <a:lnTo>
                  <a:pt x="1407" y="1306"/>
                </a:lnTo>
                <a:lnTo>
                  <a:pt x="1402" y="1312"/>
                </a:lnTo>
                <a:lnTo>
                  <a:pt x="1396" y="1318"/>
                </a:lnTo>
                <a:lnTo>
                  <a:pt x="1389" y="1322"/>
                </a:lnTo>
                <a:lnTo>
                  <a:pt x="1386" y="1324"/>
                </a:lnTo>
                <a:lnTo>
                  <a:pt x="1382" y="1326"/>
                </a:lnTo>
                <a:lnTo>
                  <a:pt x="1374" y="1328"/>
                </a:lnTo>
                <a:lnTo>
                  <a:pt x="1366" y="1328"/>
                </a:lnTo>
                <a:close/>
                <a:moveTo>
                  <a:pt x="1367" y="1182"/>
                </a:moveTo>
                <a:lnTo>
                  <a:pt x="1372" y="1182"/>
                </a:lnTo>
                <a:lnTo>
                  <a:pt x="1375" y="1180"/>
                </a:lnTo>
                <a:lnTo>
                  <a:pt x="1377" y="1178"/>
                </a:lnTo>
                <a:lnTo>
                  <a:pt x="1381" y="1172"/>
                </a:lnTo>
                <a:lnTo>
                  <a:pt x="1383" y="1170"/>
                </a:lnTo>
                <a:lnTo>
                  <a:pt x="1385" y="1164"/>
                </a:lnTo>
                <a:lnTo>
                  <a:pt x="1388" y="1156"/>
                </a:lnTo>
                <a:lnTo>
                  <a:pt x="1390" y="1144"/>
                </a:lnTo>
                <a:lnTo>
                  <a:pt x="1391" y="1132"/>
                </a:lnTo>
                <a:lnTo>
                  <a:pt x="1391" y="1116"/>
                </a:lnTo>
                <a:lnTo>
                  <a:pt x="1391" y="1102"/>
                </a:lnTo>
                <a:lnTo>
                  <a:pt x="1390" y="1088"/>
                </a:lnTo>
                <a:lnTo>
                  <a:pt x="1388" y="1076"/>
                </a:lnTo>
                <a:lnTo>
                  <a:pt x="1385" y="1066"/>
                </a:lnTo>
                <a:lnTo>
                  <a:pt x="1383" y="1062"/>
                </a:lnTo>
                <a:lnTo>
                  <a:pt x="1381" y="1058"/>
                </a:lnTo>
                <a:lnTo>
                  <a:pt x="1379" y="1056"/>
                </a:lnTo>
                <a:lnTo>
                  <a:pt x="1377" y="1052"/>
                </a:lnTo>
                <a:lnTo>
                  <a:pt x="1372" y="1050"/>
                </a:lnTo>
                <a:lnTo>
                  <a:pt x="1370" y="1048"/>
                </a:lnTo>
                <a:lnTo>
                  <a:pt x="1367" y="1048"/>
                </a:lnTo>
                <a:lnTo>
                  <a:pt x="1361" y="1050"/>
                </a:lnTo>
                <a:lnTo>
                  <a:pt x="1356" y="1054"/>
                </a:lnTo>
                <a:lnTo>
                  <a:pt x="1354" y="1056"/>
                </a:lnTo>
                <a:lnTo>
                  <a:pt x="1352" y="1058"/>
                </a:lnTo>
                <a:lnTo>
                  <a:pt x="1350" y="1062"/>
                </a:lnTo>
                <a:lnTo>
                  <a:pt x="1348" y="1068"/>
                </a:lnTo>
                <a:lnTo>
                  <a:pt x="1345" y="1078"/>
                </a:lnTo>
                <a:lnTo>
                  <a:pt x="1343" y="1090"/>
                </a:lnTo>
                <a:lnTo>
                  <a:pt x="1342" y="1102"/>
                </a:lnTo>
                <a:lnTo>
                  <a:pt x="1342" y="1116"/>
                </a:lnTo>
                <a:lnTo>
                  <a:pt x="1342" y="1130"/>
                </a:lnTo>
                <a:lnTo>
                  <a:pt x="1343" y="1144"/>
                </a:lnTo>
                <a:lnTo>
                  <a:pt x="1345" y="1156"/>
                </a:lnTo>
                <a:lnTo>
                  <a:pt x="1348" y="1164"/>
                </a:lnTo>
                <a:lnTo>
                  <a:pt x="1352" y="1172"/>
                </a:lnTo>
                <a:lnTo>
                  <a:pt x="1356" y="1178"/>
                </a:lnTo>
                <a:lnTo>
                  <a:pt x="1361" y="1182"/>
                </a:lnTo>
                <a:lnTo>
                  <a:pt x="1367" y="1182"/>
                </a:lnTo>
                <a:close/>
                <a:moveTo>
                  <a:pt x="1467" y="969"/>
                </a:moveTo>
                <a:lnTo>
                  <a:pt x="1464" y="969"/>
                </a:lnTo>
                <a:lnTo>
                  <a:pt x="1461" y="967"/>
                </a:lnTo>
                <a:lnTo>
                  <a:pt x="1458" y="965"/>
                </a:lnTo>
                <a:lnTo>
                  <a:pt x="1455" y="961"/>
                </a:lnTo>
                <a:lnTo>
                  <a:pt x="1453" y="955"/>
                </a:lnTo>
                <a:lnTo>
                  <a:pt x="1451" y="949"/>
                </a:lnTo>
                <a:lnTo>
                  <a:pt x="1450" y="943"/>
                </a:lnTo>
                <a:lnTo>
                  <a:pt x="1450" y="937"/>
                </a:lnTo>
                <a:lnTo>
                  <a:pt x="1450" y="931"/>
                </a:lnTo>
                <a:lnTo>
                  <a:pt x="1451" y="925"/>
                </a:lnTo>
                <a:lnTo>
                  <a:pt x="1453" y="919"/>
                </a:lnTo>
                <a:lnTo>
                  <a:pt x="1455" y="913"/>
                </a:lnTo>
                <a:lnTo>
                  <a:pt x="1458" y="909"/>
                </a:lnTo>
                <a:lnTo>
                  <a:pt x="1461" y="907"/>
                </a:lnTo>
                <a:lnTo>
                  <a:pt x="1464" y="905"/>
                </a:lnTo>
                <a:lnTo>
                  <a:pt x="1467" y="903"/>
                </a:lnTo>
                <a:lnTo>
                  <a:pt x="1471" y="905"/>
                </a:lnTo>
                <a:lnTo>
                  <a:pt x="1474" y="907"/>
                </a:lnTo>
                <a:lnTo>
                  <a:pt x="1477" y="909"/>
                </a:lnTo>
                <a:lnTo>
                  <a:pt x="1480" y="913"/>
                </a:lnTo>
                <a:lnTo>
                  <a:pt x="1482" y="919"/>
                </a:lnTo>
                <a:lnTo>
                  <a:pt x="1484" y="925"/>
                </a:lnTo>
                <a:lnTo>
                  <a:pt x="1485" y="931"/>
                </a:lnTo>
                <a:lnTo>
                  <a:pt x="1485" y="937"/>
                </a:lnTo>
                <a:lnTo>
                  <a:pt x="1485" y="943"/>
                </a:lnTo>
                <a:lnTo>
                  <a:pt x="1484" y="949"/>
                </a:lnTo>
                <a:lnTo>
                  <a:pt x="1482" y="955"/>
                </a:lnTo>
                <a:lnTo>
                  <a:pt x="1480" y="961"/>
                </a:lnTo>
                <a:lnTo>
                  <a:pt x="1477" y="965"/>
                </a:lnTo>
                <a:lnTo>
                  <a:pt x="1474" y="967"/>
                </a:lnTo>
                <a:lnTo>
                  <a:pt x="1471" y="969"/>
                </a:lnTo>
                <a:lnTo>
                  <a:pt x="1467" y="969"/>
                </a:lnTo>
                <a:close/>
                <a:moveTo>
                  <a:pt x="1451" y="1000"/>
                </a:moveTo>
                <a:lnTo>
                  <a:pt x="1484" y="1000"/>
                </a:lnTo>
                <a:lnTo>
                  <a:pt x="1484" y="1234"/>
                </a:lnTo>
                <a:lnTo>
                  <a:pt x="1451" y="1234"/>
                </a:lnTo>
                <a:lnTo>
                  <a:pt x="1451" y="1000"/>
                </a:lnTo>
                <a:close/>
                <a:moveTo>
                  <a:pt x="1544" y="1098"/>
                </a:moveTo>
                <a:lnTo>
                  <a:pt x="1544" y="1234"/>
                </a:lnTo>
                <a:lnTo>
                  <a:pt x="1511" y="1234"/>
                </a:lnTo>
                <a:lnTo>
                  <a:pt x="1511" y="1000"/>
                </a:lnTo>
                <a:lnTo>
                  <a:pt x="1542" y="1000"/>
                </a:lnTo>
                <a:lnTo>
                  <a:pt x="1542" y="1040"/>
                </a:lnTo>
                <a:lnTo>
                  <a:pt x="1545" y="1032"/>
                </a:lnTo>
                <a:lnTo>
                  <a:pt x="1549" y="1022"/>
                </a:lnTo>
                <a:lnTo>
                  <a:pt x="1553" y="1014"/>
                </a:lnTo>
                <a:lnTo>
                  <a:pt x="1557" y="1008"/>
                </a:lnTo>
                <a:lnTo>
                  <a:pt x="1562" y="1004"/>
                </a:lnTo>
                <a:lnTo>
                  <a:pt x="1567" y="1000"/>
                </a:lnTo>
                <a:lnTo>
                  <a:pt x="1573" y="998"/>
                </a:lnTo>
                <a:lnTo>
                  <a:pt x="1579" y="997"/>
                </a:lnTo>
                <a:lnTo>
                  <a:pt x="1588" y="998"/>
                </a:lnTo>
                <a:lnTo>
                  <a:pt x="1592" y="1000"/>
                </a:lnTo>
                <a:lnTo>
                  <a:pt x="1596" y="1002"/>
                </a:lnTo>
                <a:lnTo>
                  <a:pt x="1599" y="1006"/>
                </a:lnTo>
                <a:lnTo>
                  <a:pt x="1603" y="1010"/>
                </a:lnTo>
                <a:lnTo>
                  <a:pt x="1606" y="1014"/>
                </a:lnTo>
                <a:lnTo>
                  <a:pt x="1609" y="1020"/>
                </a:lnTo>
                <a:lnTo>
                  <a:pt x="1611" y="1026"/>
                </a:lnTo>
                <a:lnTo>
                  <a:pt x="1614" y="1032"/>
                </a:lnTo>
                <a:lnTo>
                  <a:pt x="1616" y="1040"/>
                </a:lnTo>
                <a:lnTo>
                  <a:pt x="1617" y="1048"/>
                </a:lnTo>
                <a:lnTo>
                  <a:pt x="1618" y="1056"/>
                </a:lnTo>
                <a:lnTo>
                  <a:pt x="1619" y="1066"/>
                </a:lnTo>
                <a:lnTo>
                  <a:pt x="1620" y="1074"/>
                </a:lnTo>
                <a:lnTo>
                  <a:pt x="1620" y="1084"/>
                </a:lnTo>
                <a:lnTo>
                  <a:pt x="1620" y="1234"/>
                </a:lnTo>
                <a:lnTo>
                  <a:pt x="1587" y="1234"/>
                </a:lnTo>
                <a:lnTo>
                  <a:pt x="1587" y="1096"/>
                </a:lnTo>
                <a:lnTo>
                  <a:pt x="1587" y="1086"/>
                </a:lnTo>
                <a:lnTo>
                  <a:pt x="1586" y="1078"/>
                </a:lnTo>
                <a:lnTo>
                  <a:pt x="1584" y="1070"/>
                </a:lnTo>
                <a:lnTo>
                  <a:pt x="1582" y="1062"/>
                </a:lnTo>
                <a:lnTo>
                  <a:pt x="1579" y="1058"/>
                </a:lnTo>
                <a:lnTo>
                  <a:pt x="1575" y="1054"/>
                </a:lnTo>
                <a:lnTo>
                  <a:pt x="1571" y="1052"/>
                </a:lnTo>
                <a:lnTo>
                  <a:pt x="1566" y="1050"/>
                </a:lnTo>
                <a:lnTo>
                  <a:pt x="1562" y="1052"/>
                </a:lnTo>
                <a:lnTo>
                  <a:pt x="1557" y="1054"/>
                </a:lnTo>
                <a:lnTo>
                  <a:pt x="1553" y="1058"/>
                </a:lnTo>
                <a:lnTo>
                  <a:pt x="1550" y="1064"/>
                </a:lnTo>
                <a:lnTo>
                  <a:pt x="1547" y="1070"/>
                </a:lnTo>
                <a:lnTo>
                  <a:pt x="1546" y="1078"/>
                </a:lnTo>
                <a:lnTo>
                  <a:pt x="1544" y="1088"/>
                </a:lnTo>
                <a:lnTo>
                  <a:pt x="1544" y="1098"/>
                </a:lnTo>
                <a:close/>
                <a:moveTo>
                  <a:pt x="1700" y="1240"/>
                </a:moveTo>
                <a:lnTo>
                  <a:pt x="1691" y="1238"/>
                </a:lnTo>
                <a:lnTo>
                  <a:pt x="1687" y="1238"/>
                </a:lnTo>
                <a:lnTo>
                  <a:pt x="1683" y="1236"/>
                </a:lnTo>
                <a:lnTo>
                  <a:pt x="1675" y="1232"/>
                </a:lnTo>
                <a:lnTo>
                  <a:pt x="1668" y="1224"/>
                </a:lnTo>
                <a:lnTo>
                  <a:pt x="1662" y="1216"/>
                </a:lnTo>
                <a:lnTo>
                  <a:pt x="1657" y="1206"/>
                </a:lnTo>
                <a:lnTo>
                  <a:pt x="1652" y="1196"/>
                </a:lnTo>
                <a:lnTo>
                  <a:pt x="1648" y="1182"/>
                </a:lnTo>
                <a:lnTo>
                  <a:pt x="1645" y="1168"/>
                </a:lnTo>
                <a:lnTo>
                  <a:pt x="1643" y="1152"/>
                </a:lnTo>
                <a:lnTo>
                  <a:pt x="1642" y="1136"/>
                </a:lnTo>
                <a:lnTo>
                  <a:pt x="1641" y="1118"/>
                </a:lnTo>
                <a:lnTo>
                  <a:pt x="1642" y="1100"/>
                </a:lnTo>
                <a:lnTo>
                  <a:pt x="1643" y="1084"/>
                </a:lnTo>
                <a:lnTo>
                  <a:pt x="1644" y="1076"/>
                </a:lnTo>
                <a:lnTo>
                  <a:pt x="1645" y="1068"/>
                </a:lnTo>
                <a:lnTo>
                  <a:pt x="1648" y="1054"/>
                </a:lnTo>
                <a:lnTo>
                  <a:pt x="1652" y="1042"/>
                </a:lnTo>
                <a:lnTo>
                  <a:pt x="1657" y="1030"/>
                </a:lnTo>
                <a:lnTo>
                  <a:pt x="1662" y="1020"/>
                </a:lnTo>
                <a:lnTo>
                  <a:pt x="1668" y="1012"/>
                </a:lnTo>
                <a:lnTo>
                  <a:pt x="1671" y="1008"/>
                </a:lnTo>
                <a:lnTo>
                  <a:pt x="1675" y="1004"/>
                </a:lnTo>
                <a:lnTo>
                  <a:pt x="1682" y="1000"/>
                </a:lnTo>
                <a:lnTo>
                  <a:pt x="1690" y="998"/>
                </a:lnTo>
                <a:lnTo>
                  <a:pt x="1698" y="997"/>
                </a:lnTo>
                <a:lnTo>
                  <a:pt x="1706" y="998"/>
                </a:lnTo>
                <a:lnTo>
                  <a:pt x="1713" y="1000"/>
                </a:lnTo>
                <a:lnTo>
                  <a:pt x="1720" y="1004"/>
                </a:lnTo>
                <a:lnTo>
                  <a:pt x="1727" y="1010"/>
                </a:lnTo>
                <a:lnTo>
                  <a:pt x="1733" y="1016"/>
                </a:lnTo>
                <a:lnTo>
                  <a:pt x="1739" y="1026"/>
                </a:lnTo>
                <a:lnTo>
                  <a:pt x="1743" y="1036"/>
                </a:lnTo>
                <a:lnTo>
                  <a:pt x="1747" y="1050"/>
                </a:lnTo>
                <a:lnTo>
                  <a:pt x="1751" y="1064"/>
                </a:lnTo>
                <a:lnTo>
                  <a:pt x="1752" y="1072"/>
                </a:lnTo>
                <a:lnTo>
                  <a:pt x="1753" y="1080"/>
                </a:lnTo>
                <a:lnTo>
                  <a:pt x="1754" y="1096"/>
                </a:lnTo>
                <a:lnTo>
                  <a:pt x="1755" y="1116"/>
                </a:lnTo>
                <a:lnTo>
                  <a:pt x="1755" y="1134"/>
                </a:lnTo>
                <a:lnTo>
                  <a:pt x="1673" y="1134"/>
                </a:lnTo>
                <a:lnTo>
                  <a:pt x="1674" y="1146"/>
                </a:lnTo>
                <a:lnTo>
                  <a:pt x="1675" y="1158"/>
                </a:lnTo>
                <a:lnTo>
                  <a:pt x="1676" y="1162"/>
                </a:lnTo>
                <a:lnTo>
                  <a:pt x="1678" y="1168"/>
                </a:lnTo>
                <a:lnTo>
                  <a:pt x="1681" y="1176"/>
                </a:lnTo>
                <a:lnTo>
                  <a:pt x="1683" y="1180"/>
                </a:lnTo>
                <a:lnTo>
                  <a:pt x="1685" y="1182"/>
                </a:lnTo>
                <a:lnTo>
                  <a:pt x="1689" y="1186"/>
                </a:lnTo>
                <a:lnTo>
                  <a:pt x="1692" y="1188"/>
                </a:lnTo>
                <a:lnTo>
                  <a:pt x="1694" y="1190"/>
                </a:lnTo>
                <a:lnTo>
                  <a:pt x="1700" y="1190"/>
                </a:lnTo>
                <a:lnTo>
                  <a:pt x="1708" y="1190"/>
                </a:lnTo>
                <a:lnTo>
                  <a:pt x="1711" y="1186"/>
                </a:lnTo>
                <a:lnTo>
                  <a:pt x="1714" y="1184"/>
                </a:lnTo>
                <a:lnTo>
                  <a:pt x="1717" y="1180"/>
                </a:lnTo>
                <a:lnTo>
                  <a:pt x="1719" y="1176"/>
                </a:lnTo>
                <a:lnTo>
                  <a:pt x="1721" y="1170"/>
                </a:lnTo>
                <a:lnTo>
                  <a:pt x="1724" y="1164"/>
                </a:lnTo>
                <a:lnTo>
                  <a:pt x="1754" y="1168"/>
                </a:lnTo>
                <a:lnTo>
                  <a:pt x="1753" y="1176"/>
                </a:lnTo>
                <a:lnTo>
                  <a:pt x="1752" y="1184"/>
                </a:lnTo>
                <a:lnTo>
                  <a:pt x="1750" y="1190"/>
                </a:lnTo>
                <a:lnTo>
                  <a:pt x="1748" y="1196"/>
                </a:lnTo>
                <a:lnTo>
                  <a:pt x="1743" y="1210"/>
                </a:lnTo>
                <a:lnTo>
                  <a:pt x="1740" y="1214"/>
                </a:lnTo>
                <a:lnTo>
                  <a:pt x="1737" y="1220"/>
                </a:lnTo>
                <a:lnTo>
                  <a:pt x="1733" y="1224"/>
                </a:lnTo>
                <a:lnTo>
                  <a:pt x="1729" y="1228"/>
                </a:lnTo>
                <a:lnTo>
                  <a:pt x="1725" y="1232"/>
                </a:lnTo>
                <a:lnTo>
                  <a:pt x="1720" y="1234"/>
                </a:lnTo>
                <a:lnTo>
                  <a:pt x="1715" y="1236"/>
                </a:lnTo>
                <a:lnTo>
                  <a:pt x="1710" y="1238"/>
                </a:lnTo>
                <a:lnTo>
                  <a:pt x="1705" y="1240"/>
                </a:lnTo>
                <a:lnTo>
                  <a:pt x="1700" y="1240"/>
                </a:lnTo>
                <a:close/>
                <a:moveTo>
                  <a:pt x="1673" y="1094"/>
                </a:moveTo>
                <a:lnTo>
                  <a:pt x="1724" y="1094"/>
                </a:lnTo>
                <a:lnTo>
                  <a:pt x="1724" y="1084"/>
                </a:lnTo>
                <a:lnTo>
                  <a:pt x="1721" y="1074"/>
                </a:lnTo>
                <a:lnTo>
                  <a:pt x="1719" y="1066"/>
                </a:lnTo>
                <a:lnTo>
                  <a:pt x="1716" y="1058"/>
                </a:lnTo>
                <a:lnTo>
                  <a:pt x="1714" y="1056"/>
                </a:lnTo>
                <a:lnTo>
                  <a:pt x="1713" y="1052"/>
                </a:lnTo>
                <a:lnTo>
                  <a:pt x="1709" y="1048"/>
                </a:lnTo>
                <a:lnTo>
                  <a:pt x="1704" y="1046"/>
                </a:lnTo>
                <a:lnTo>
                  <a:pt x="1699" y="1046"/>
                </a:lnTo>
                <a:lnTo>
                  <a:pt x="1694" y="1046"/>
                </a:lnTo>
                <a:lnTo>
                  <a:pt x="1689" y="1048"/>
                </a:lnTo>
                <a:lnTo>
                  <a:pt x="1687" y="1050"/>
                </a:lnTo>
                <a:lnTo>
                  <a:pt x="1685" y="1052"/>
                </a:lnTo>
                <a:lnTo>
                  <a:pt x="1681" y="1060"/>
                </a:lnTo>
                <a:lnTo>
                  <a:pt x="1678" y="1066"/>
                </a:lnTo>
                <a:lnTo>
                  <a:pt x="1676" y="1074"/>
                </a:lnTo>
                <a:lnTo>
                  <a:pt x="1674" y="1084"/>
                </a:lnTo>
                <a:lnTo>
                  <a:pt x="1673" y="1094"/>
                </a:lnTo>
                <a:close/>
                <a:moveTo>
                  <a:pt x="1830" y="1240"/>
                </a:moveTo>
                <a:lnTo>
                  <a:pt x="1821" y="1238"/>
                </a:lnTo>
                <a:lnTo>
                  <a:pt x="1817" y="1238"/>
                </a:lnTo>
                <a:lnTo>
                  <a:pt x="1813" y="1236"/>
                </a:lnTo>
                <a:lnTo>
                  <a:pt x="1806" y="1232"/>
                </a:lnTo>
                <a:lnTo>
                  <a:pt x="1799" y="1224"/>
                </a:lnTo>
                <a:lnTo>
                  <a:pt x="1793" y="1216"/>
                </a:lnTo>
                <a:lnTo>
                  <a:pt x="1787" y="1206"/>
                </a:lnTo>
                <a:lnTo>
                  <a:pt x="1783" y="1196"/>
                </a:lnTo>
                <a:lnTo>
                  <a:pt x="1779" y="1182"/>
                </a:lnTo>
                <a:lnTo>
                  <a:pt x="1776" y="1168"/>
                </a:lnTo>
                <a:lnTo>
                  <a:pt x="1773" y="1152"/>
                </a:lnTo>
                <a:lnTo>
                  <a:pt x="1772" y="1136"/>
                </a:lnTo>
                <a:lnTo>
                  <a:pt x="1772" y="1118"/>
                </a:lnTo>
                <a:lnTo>
                  <a:pt x="1772" y="1100"/>
                </a:lnTo>
                <a:lnTo>
                  <a:pt x="1773" y="1084"/>
                </a:lnTo>
                <a:lnTo>
                  <a:pt x="1774" y="1076"/>
                </a:lnTo>
                <a:lnTo>
                  <a:pt x="1776" y="1068"/>
                </a:lnTo>
                <a:lnTo>
                  <a:pt x="1779" y="1054"/>
                </a:lnTo>
                <a:lnTo>
                  <a:pt x="1783" y="1042"/>
                </a:lnTo>
                <a:lnTo>
                  <a:pt x="1787" y="1030"/>
                </a:lnTo>
                <a:lnTo>
                  <a:pt x="1793" y="1020"/>
                </a:lnTo>
                <a:lnTo>
                  <a:pt x="1799" y="1012"/>
                </a:lnTo>
                <a:lnTo>
                  <a:pt x="1802" y="1008"/>
                </a:lnTo>
                <a:lnTo>
                  <a:pt x="1805" y="1004"/>
                </a:lnTo>
                <a:lnTo>
                  <a:pt x="1813" y="1000"/>
                </a:lnTo>
                <a:lnTo>
                  <a:pt x="1820" y="998"/>
                </a:lnTo>
                <a:lnTo>
                  <a:pt x="1829" y="997"/>
                </a:lnTo>
                <a:lnTo>
                  <a:pt x="1836" y="998"/>
                </a:lnTo>
                <a:lnTo>
                  <a:pt x="1844" y="1000"/>
                </a:lnTo>
                <a:lnTo>
                  <a:pt x="1850" y="1004"/>
                </a:lnTo>
                <a:lnTo>
                  <a:pt x="1857" y="1010"/>
                </a:lnTo>
                <a:lnTo>
                  <a:pt x="1863" y="1016"/>
                </a:lnTo>
                <a:lnTo>
                  <a:pt x="1868" y="1026"/>
                </a:lnTo>
                <a:lnTo>
                  <a:pt x="1873" y="1036"/>
                </a:lnTo>
                <a:lnTo>
                  <a:pt x="1877" y="1050"/>
                </a:lnTo>
                <a:lnTo>
                  <a:pt x="1880" y="1064"/>
                </a:lnTo>
                <a:lnTo>
                  <a:pt x="1881" y="1072"/>
                </a:lnTo>
                <a:lnTo>
                  <a:pt x="1882" y="1080"/>
                </a:lnTo>
                <a:lnTo>
                  <a:pt x="1884" y="1096"/>
                </a:lnTo>
                <a:lnTo>
                  <a:pt x="1884" y="1116"/>
                </a:lnTo>
                <a:lnTo>
                  <a:pt x="1884" y="1134"/>
                </a:lnTo>
                <a:lnTo>
                  <a:pt x="1804" y="1134"/>
                </a:lnTo>
                <a:lnTo>
                  <a:pt x="1804" y="1146"/>
                </a:lnTo>
                <a:lnTo>
                  <a:pt x="1806" y="1158"/>
                </a:lnTo>
                <a:lnTo>
                  <a:pt x="1807" y="1162"/>
                </a:lnTo>
                <a:lnTo>
                  <a:pt x="1808" y="1168"/>
                </a:lnTo>
                <a:lnTo>
                  <a:pt x="1811" y="1176"/>
                </a:lnTo>
                <a:lnTo>
                  <a:pt x="1813" y="1180"/>
                </a:lnTo>
                <a:lnTo>
                  <a:pt x="1815" y="1182"/>
                </a:lnTo>
                <a:lnTo>
                  <a:pt x="1820" y="1186"/>
                </a:lnTo>
                <a:lnTo>
                  <a:pt x="1822" y="1188"/>
                </a:lnTo>
                <a:lnTo>
                  <a:pt x="1825" y="1190"/>
                </a:lnTo>
                <a:lnTo>
                  <a:pt x="1831" y="1190"/>
                </a:lnTo>
                <a:lnTo>
                  <a:pt x="1838" y="1190"/>
                </a:lnTo>
                <a:lnTo>
                  <a:pt x="1842" y="1186"/>
                </a:lnTo>
                <a:lnTo>
                  <a:pt x="1845" y="1184"/>
                </a:lnTo>
                <a:lnTo>
                  <a:pt x="1848" y="1180"/>
                </a:lnTo>
                <a:lnTo>
                  <a:pt x="1850" y="1176"/>
                </a:lnTo>
                <a:lnTo>
                  <a:pt x="1852" y="1170"/>
                </a:lnTo>
                <a:lnTo>
                  <a:pt x="1853" y="1164"/>
                </a:lnTo>
                <a:lnTo>
                  <a:pt x="1884" y="1168"/>
                </a:lnTo>
                <a:lnTo>
                  <a:pt x="1882" y="1176"/>
                </a:lnTo>
                <a:lnTo>
                  <a:pt x="1881" y="1184"/>
                </a:lnTo>
                <a:lnTo>
                  <a:pt x="1879" y="1190"/>
                </a:lnTo>
                <a:lnTo>
                  <a:pt x="1877" y="1196"/>
                </a:lnTo>
                <a:lnTo>
                  <a:pt x="1872" y="1210"/>
                </a:lnTo>
                <a:lnTo>
                  <a:pt x="1869" y="1214"/>
                </a:lnTo>
                <a:lnTo>
                  <a:pt x="1866" y="1220"/>
                </a:lnTo>
                <a:lnTo>
                  <a:pt x="1862" y="1224"/>
                </a:lnTo>
                <a:lnTo>
                  <a:pt x="1859" y="1228"/>
                </a:lnTo>
                <a:lnTo>
                  <a:pt x="1854" y="1232"/>
                </a:lnTo>
                <a:lnTo>
                  <a:pt x="1850" y="1234"/>
                </a:lnTo>
                <a:lnTo>
                  <a:pt x="1845" y="1236"/>
                </a:lnTo>
                <a:lnTo>
                  <a:pt x="1841" y="1238"/>
                </a:lnTo>
                <a:lnTo>
                  <a:pt x="1835" y="1240"/>
                </a:lnTo>
                <a:lnTo>
                  <a:pt x="1830" y="1240"/>
                </a:lnTo>
                <a:close/>
                <a:moveTo>
                  <a:pt x="1804" y="1094"/>
                </a:moveTo>
                <a:lnTo>
                  <a:pt x="1853" y="1094"/>
                </a:lnTo>
                <a:lnTo>
                  <a:pt x="1853" y="1084"/>
                </a:lnTo>
                <a:lnTo>
                  <a:pt x="1852" y="1074"/>
                </a:lnTo>
                <a:lnTo>
                  <a:pt x="1850" y="1066"/>
                </a:lnTo>
                <a:lnTo>
                  <a:pt x="1847" y="1058"/>
                </a:lnTo>
                <a:lnTo>
                  <a:pt x="1845" y="1056"/>
                </a:lnTo>
                <a:lnTo>
                  <a:pt x="1843" y="1052"/>
                </a:lnTo>
                <a:lnTo>
                  <a:pt x="1839" y="1048"/>
                </a:lnTo>
                <a:lnTo>
                  <a:pt x="1834" y="1046"/>
                </a:lnTo>
                <a:lnTo>
                  <a:pt x="1829" y="1046"/>
                </a:lnTo>
                <a:lnTo>
                  <a:pt x="1824" y="1046"/>
                </a:lnTo>
                <a:lnTo>
                  <a:pt x="1819" y="1048"/>
                </a:lnTo>
                <a:lnTo>
                  <a:pt x="1817" y="1050"/>
                </a:lnTo>
                <a:lnTo>
                  <a:pt x="1815" y="1052"/>
                </a:lnTo>
                <a:lnTo>
                  <a:pt x="1812" y="1060"/>
                </a:lnTo>
                <a:lnTo>
                  <a:pt x="1808" y="1066"/>
                </a:lnTo>
                <a:lnTo>
                  <a:pt x="1806" y="1074"/>
                </a:lnTo>
                <a:lnTo>
                  <a:pt x="1805" y="1084"/>
                </a:lnTo>
                <a:lnTo>
                  <a:pt x="1804" y="1094"/>
                </a:lnTo>
                <a:close/>
                <a:moveTo>
                  <a:pt x="1907" y="1234"/>
                </a:moveTo>
                <a:lnTo>
                  <a:pt x="1907" y="1000"/>
                </a:lnTo>
                <a:lnTo>
                  <a:pt x="1939" y="1000"/>
                </a:lnTo>
                <a:lnTo>
                  <a:pt x="1939" y="1040"/>
                </a:lnTo>
                <a:lnTo>
                  <a:pt x="1941" y="1030"/>
                </a:lnTo>
                <a:lnTo>
                  <a:pt x="1944" y="1022"/>
                </a:lnTo>
                <a:lnTo>
                  <a:pt x="1947" y="1014"/>
                </a:lnTo>
                <a:lnTo>
                  <a:pt x="1951" y="1008"/>
                </a:lnTo>
                <a:lnTo>
                  <a:pt x="1954" y="1002"/>
                </a:lnTo>
                <a:lnTo>
                  <a:pt x="1959" y="998"/>
                </a:lnTo>
                <a:lnTo>
                  <a:pt x="1963" y="997"/>
                </a:lnTo>
                <a:lnTo>
                  <a:pt x="1968" y="997"/>
                </a:lnTo>
                <a:lnTo>
                  <a:pt x="1973" y="997"/>
                </a:lnTo>
                <a:lnTo>
                  <a:pt x="1978" y="998"/>
                </a:lnTo>
                <a:lnTo>
                  <a:pt x="1978" y="1056"/>
                </a:lnTo>
                <a:lnTo>
                  <a:pt x="1972" y="1054"/>
                </a:lnTo>
                <a:lnTo>
                  <a:pt x="1965" y="1052"/>
                </a:lnTo>
                <a:lnTo>
                  <a:pt x="1959" y="1054"/>
                </a:lnTo>
                <a:lnTo>
                  <a:pt x="1955" y="1056"/>
                </a:lnTo>
                <a:lnTo>
                  <a:pt x="1950" y="1060"/>
                </a:lnTo>
                <a:lnTo>
                  <a:pt x="1947" y="1066"/>
                </a:lnTo>
                <a:lnTo>
                  <a:pt x="1945" y="1070"/>
                </a:lnTo>
                <a:lnTo>
                  <a:pt x="1944" y="1074"/>
                </a:lnTo>
                <a:lnTo>
                  <a:pt x="1942" y="1078"/>
                </a:lnTo>
                <a:lnTo>
                  <a:pt x="1941" y="1082"/>
                </a:lnTo>
                <a:lnTo>
                  <a:pt x="1940" y="1092"/>
                </a:lnTo>
                <a:lnTo>
                  <a:pt x="1940" y="1102"/>
                </a:lnTo>
                <a:lnTo>
                  <a:pt x="1940" y="1234"/>
                </a:lnTo>
                <a:lnTo>
                  <a:pt x="1907" y="1234"/>
                </a:lnTo>
                <a:close/>
                <a:moveTo>
                  <a:pt x="2011" y="969"/>
                </a:moveTo>
                <a:lnTo>
                  <a:pt x="2008" y="969"/>
                </a:lnTo>
                <a:lnTo>
                  <a:pt x="2005" y="967"/>
                </a:lnTo>
                <a:lnTo>
                  <a:pt x="2002" y="965"/>
                </a:lnTo>
                <a:lnTo>
                  <a:pt x="1999" y="961"/>
                </a:lnTo>
                <a:lnTo>
                  <a:pt x="1997" y="955"/>
                </a:lnTo>
                <a:lnTo>
                  <a:pt x="1995" y="949"/>
                </a:lnTo>
                <a:lnTo>
                  <a:pt x="1994" y="943"/>
                </a:lnTo>
                <a:lnTo>
                  <a:pt x="1994" y="937"/>
                </a:lnTo>
                <a:lnTo>
                  <a:pt x="1994" y="931"/>
                </a:lnTo>
                <a:lnTo>
                  <a:pt x="1995" y="925"/>
                </a:lnTo>
                <a:lnTo>
                  <a:pt x="1997" y="919"/>
                </a:lnTo>
                <a:lnTo>
                  <a:pt x="1999" y="913"/>
                </a:lnTo>
                <a:lnTo>
                  <a:pt x="2002" y="909"/>
                </a:lnTo>
                <a:lnTo>
                  <a:pt x="2005" y="907"/>
                </a:lnTo>
                <a:lnTo>
                  <a:pt x="2008" y="905"/>
                </a:lnTo>
                <a:lnTo>
                  <a:pt x="2011" y="903"/>
                </a:lnTo>
                <a:lnTo>
                  <a:pt x="2015" y="905"/>
                </a:lnTo>
                <a:lnTo>
                  <a:pt x="2018" y="907"/>
                </a:lnTo>
                <a:lnTo>
                  <a:pt x="2021" y="909"/>
                </a:lnTo>
                <a:lnTo>
                  <a:pt x="2024" y="913"/>
                </a:lnTo>
                <a:lnTo>
                  <a:pt x="2026" y="919"/>
                </a:lnTo>
                <a:lnTo>
                  <a:pt x="2028" y="925"/>
                </a:lnTo>
                <a:lnTo>
                  <a:pt x="2029" y="931"/>
                </a:lnTo>
                <a:lnTo>
                  <a:pt x="2029" y="937"/>
                </a:lnTo>
                <a:lnTo>
                  <a:pt x="2029" y="943"/>
                </a:lnTo>
                <a:lnTo>
                  <a:pt x="2028" y="949"/>
                </a:lnTo>
                <a:lnTo>
                  <a:pt x="2026" y="955"/>
                </a:lnTo>
                <a:lnTo>
                  <a:pt x="2024" y="961"/>
                </a:lnTo>
                <a:lnTo>
                  <a:pt x="2021" y="965"/>
                </a:lnTo>
                <a:lnTo>
                  <a:pt x="2018" y="967"/>
                </a:lnTo>
                <a:lnTo>
                  <a:pt x="2015" y="969"/>
                </a:lnTo>
                <a:lnTo>
                  <a:pt x="2011" y="969"/>
                </a:lnTo>
                <a:close/>
                <a:moveTo>
                  <a:pt x="1995" y="1000"/>
                </a:moveTo>
                <a:lnTo>
                  <a:pt x="2028" y="1000"/>
                </a:lnTo>
                <a:lnTo>
                  <a:pt x="2028" y="1234"/>
                </a:lnTo>
                <a:lnTo>
                  <a:pt x="1995" y="1234"/>
                </a:lnTo>
                <a:lnTo>
                  <a:pt x="1995" y="1000"/>
                </a:lnTo>
                <a:close/>
                <a:moveTo>
                  <a:pt x="2088" y="1098"/>
                </a:moveTo>
                <a:lnTo>
                  <a:pt x="2088" y="1234"/>
                </a:lnTo>
                <a:lnTo>
                  <a:pt x="2055" y="1234"/>
                </a:lnTo>
                <a:lnTo>
                  <a:pt x="2055" y="1000"/>
                </a:lnTo>
                <a:lnTo>
                  <a:pt x="2086" y="1000"/>
                </a:lnTo>
                <a:lnTo>
                  <a:pt x="2086" y="1040"/>
                </a:lnTo>
                <a:lnTo>
                  <a:pt x="2089" y="1032"/>
                </a:lnTo>
                <a:lnTo>
                  <a:pt x="2093" y="1022"/>
                </a:lnTo>
                <a:lnTo>
                  <a:pt x="2096" y="1014"/>
                </a:lnTo>
                <a:lnTo>
                  <a:pt x="2101" y="1008"/>
                </a:lnTo>
                <a:lnTo>
                  <a:pt x="2107" y="1004"/>
                </a:lnTo>
                <a:lnTo>
                  <a:pt x="2112" y="1000"/>
                </a:lnTo>
                <a:lnTo>
                  <a:pt x="2118" y="998"/>
                </a:lnTo>
                <a:lnTo>
                  <a:pt x="2124" y="997"/>
                </a:lnTo>
                <a:lnTo>
                  <a:pt x="2133" y="998"/>
                </a:lnTo>
                <a:lnTo>
                  <a:pt x="2137" y="1000"/>
                </a:lnTo>
                <a:lnTo>
                  <a:pt x="2141" y="1002"/>
                </a:lnTo>
                <a:lnTo>
                  <a:pt x="2144" y="1006"/>
                </a:lnTo>
                <a:lnTo>
                  <a:pt x="2147" y="1010"/>
                </a:lnTo>
                <a:lnTo>
                  <a:pt x="2151" y="1014"/>
                </a:lnTo>
                <a:lnTo>
                  <a:pt x="2154" y="1020"/>
                </a:lnTo>
                <a:lnTo>
                  <a:pt x="2156" y="1026"/>
                </a:lnTo>
                <a:lnTo>
                  <a:pt x="2158" y="1032"/>
                </a:lnTo>
                <a:lnTo>
                  <a:pt x="2160" y="1040"/>
                </a:lnTo>
                <a:lnTo>
                  <a:pt x="2162" y="1048"/>
                </a:lnTo>
                <a:lnTo>
                  <a:pt x="2163" y="1056"/>
                </a:lnTo>
                <a:lnTo>
                  <a:pt x="2164" y="1066"/>
                </a:lnTo>
                <a:lnTo>
                  <a:pt x="2164" y="1074"/>
                </a:lnTo>
                <a:lnTo>
                  <a:pt x="2165" y="1084"/>
                </a:lnTo>
                <a:lnTo>
                  <a:pt x="2165" y="1234"/>
                </a:lnTo>
                <a:lnTo>
                  <a:pt x="2132" y="1234"/>
                </a:lnTo>
                <a:lnTo>
                  <a:pt x="2132" y="1096"/>
                </a:lnTo>
                <a:lnTo>
                  <a:pt x="2132" y="1086"/>
                </a:lnTo>
                <a:lnTo>
                  <a:pt x="2131" y="1078"/>
                </a:lnTo>
                <a:lnTo>
                  <a:pt x="2129" y="1070"/>
                </a:lnTo>
                <a:lnTo>
                  <a:pt x="2126" y="1062"/>
                </a:lnTo>
                <a:lnTo>
                  <a:pt x="2123" y="1058"/>
                </a:lnTo>
                <a:lnTo>
                  <a:pt x="2120" y="1054"/>
                </a:lnTo>
                <a:lnTo>
                  <a:pt x="2116" y="1052"/>
                </a:lnTo>
                <a:lnTo>
                  <a:pt x="2111" y="1050"/>
                </a:lnTo>
                <a:lnTo>
                  <a:pt x="2105" y="1052"/>
                </a:lnTo>
                <a:lnTo>
                  <a:pt x="2101" y="1054"/>
                </a:lnTo>
                <a:lnTo>
                  <a:pt x="2097" y="1058"/>
                </a:lnTo>
                <a:lnTo>
                  <a:pt x="2094" y="1064"/>
                </a:lnTo>
                <a:lnTo>
                  <a:pt x="2091" y="1070"/>
                </a:lnTo>
                <a:lnTo>
                  <a:pt x="2089" y="1078"/>
                </a:lnTo>
                <a:lnTo>
                  <a:pt x="2088" y="1088"/>
                </a:lnTo>
                <a:lnTo>
                  <a:pt x="2088" y="10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937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CC-BY-SA 4.0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275C4-164C-69B1-48F1-6ABBCFDD46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88" y="2936557"/>
            <a:ext cx="9792468" cy="492443"/>
          </a:xfrm>
        </p:spPr>
        <p:txBody>
          <a:bodyPr anchor="b" anchorCtr="0">
            <a:spAutoFit/>
          </a:bodyPr>
          <a:lstStyle>
            <a:lvl1pPr algn="l">
              <a:lnSpc>
                <a:spcPct val="100000"/>
              </a:lnSpc>
              <a:defRPr sz="3200"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5A747-631B-1133-C63C-B48ADA15D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3429000"/>
            <a:ext cx="9792468" cy="492443"/>
          </a:xfrm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214FC4-D5E6-4BFF-BDD7-E1A5F00F21BF}"/>
              </a:ext>
            </a:extLst>
          </p:cNvPr>
          <p:cNvCxnSpPr>
            <a:cxnSpLocks/>
          </p:cNvCxnSpPr>
          <p:nvPr/>
        </p:nvCxnSpPr>
        <p:spPr>
          <a:xfrm>
            <a:off x="407368" y="2674624"/>
            <a:ext cx="396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CA1682D5-9875-6DFE-B1FA-F20EE130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20343-EADA-4887-AA02-2378265A9CF0}" type="datetime1">
              <a:rPr lang="fi-FI" smtClean="0"/>
              <a:t>12.11.2025</a:t>
            </a:fld>
            <a:endParaRPr lang="fi-FI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807BD9D2-D4DB-4F42-21C0-76A363F74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Footer Placeholder 23">
            <a:extLst>
              <a:ext uri="{FF2B5EF4-FFF2-40B4-BE49-F238E27FC236}">
                <a16:creationId xmlns:a16="http://schemas.microsoft.com/office/drawing/2014/main" id="{FCC3E25D-5FFA-8583-6320-58A891113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7728" y="6309320"/>
            <a:ext cx="6552728" cy="143869"/>
          </a:xfrm>
        </p:spPr>
        <p:txBody>
          <a:bodyPr/>
          <a:lstStyle/>
          <a:p>
            <a:r>
              <a:rPr lang="fi-FI"/>
              <a:t>Presenter Name</a:t>
            </a:r>
            <a:endParaRPr lang="fi-FI" dirty="0"/>
          </a:p>
        </p:txBody>
      </p:sp>
      <p:pic>
        <p:nvPicPr>
          <p:cNvPr id="8" name="Picture 7" descr="Ic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F108979D-2C35-8DF7-C967-157BD0DD7FD6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9456" y="6093296"/>
            <a:ext cx="360000" cy="360000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C1BC6918-6C5B-C3AF-A51B-FB591F80BF0B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988" y="6093296"/>
            <a:ext cx="360000" cy="36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85E044-ACE3-4A12-B709-E06CC826CC30}"/>
              </a:ext>
            </a:extLst>
          </p:cNvPr>
          <p:cNvSpPr txBox="1"/>
          <p:nvPr/>
        </p:nvSpPr>
        <p:spPr>
          <a:xfrm>
            <a:off x="1703744" y="6093296"/>
            <a:ext cx="1871976" cy="3600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US" sz="800" dirty="0">
                <a:solidFill>
                  <a:schemeClr val="tx1"/>
                </a:solidFill>
                <a:effectLst/>
              </a:rPr>
              <a:t>Content is available under</a:t>
            </a:r>
          </a:p>
          <a:p>
            <a:pPr algn="l"/>
            <a:r>
              <a:rPr lang="en-US" sz="800" dirty="0">
                <a:solidFill>
                  <a:schemeClr val="tx1"/>
                </a:solidFill>
                <a:effectLst/>
              </a:rPr>
              <a:t>CC BY-SA 4.0 unless otherwise stated</a:t>
            </a:r>
            <a:endParaRPr lang="en-GB" sz="800" dirty="0">
              <a:solidFill>
                <a:schemeClr val="tx1"/>
              </a:solidFill>
              <a:effectLst/>
            </a:endParaRPr>
          </a:p>
        </p:txBody>
      </p:sp>
      <p:pic>
        <p:nvPicPr>
          <p:cNvPr id="6" name="Picture 5" descr="Ic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FC0491D6-8735-CD8F-1C61-5F39FCFAC6E9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1464" y="6093296"/>
            <a:ext cx="360000" cy="360000"/>
          </a:xfrm>
          <a:prstGeom prst="rect">
            <a:avLst/>
          </a:prstGeom>
        </p:spPr>
      </p:pic>
      <p:sp>
        <p:nvSpPr>
          <p:cNvPr id="15" name="Freeform 25">
            <a:extLst>
              <a:ext uri="{FF2B5EF4-FFF2-40B4-BE49-F238E27FC236}">
                <a16:creationId xmlns:a16="http://schemas.microsoft.com/office/drawing/2014/main" id="{E065394A-CF42-2F2E-D5B0-0B76B6BD0B31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7368" y="432000"/>
            <a:ext cx="2658793" cy="576000"/>
          </a:xfrm>
          <a:custGeom>
            <a:avLst/>
            <a:gdLst>
              <a:gd name="T0" fmla="*/ 2223 w 3065"/>
              <a:gd name="T1" fmla="*/ 1324 h 1328"/>
              <a:gd name="T2" fmla="*/ 2210 w 3065"/>
              <a:gd name="T3" fmla="*/ 1220 h 1328"/>
              <a:gd name="T4" fmla="*/ 2280 w 3065"/>
              <a:gd name="T5" fmla="*/ 1312 h 1328"/>
              <a:gd name="T6" fmla="*/ 1121 w 3065"/>
              <a:gd name="T7" fmla="*/ 88 h 1328"/>
              <a:gd name="T8" fmla="*/ 1255 w 3065"/>
              <a:gd name="T9" fmla="*/ 142 h 1328"/>
              <a:gd name="T10" fmla="*/ 1262 w 3065"/>
              <a:gd name="T11" fmla="*/ 332 h 1328"/>
              <a:gd name="T12" fmla="*/ 1441 w 3065"/>
              <a:gd name="T13" fmla="*/ 264 h 1328"/>
              <a:gd name="T14" fmla="*/ 1488 w 3065"/>
              <a:gd name="T15" fmla="*/ 290 h 1328"/>
              <a:gd name="T16" fmla="*/ 1566 w 3065"/>
              <a:gd name="T17" fmla="*/ 320 h 1328"/>
              <a:gd name="T18" fmla="*/ 1517 w 3065"/>
              <a:gd name="T19" fmla="*/ 268 h 1328"/>
              <a:gd name="T20" fmla="*/ 1703 w 3065"/>
              <a:gd name="T21" fmla="*/ 250 h 1328"/>
              <a:gd name="T22" fmla="*/ 1929 w 3065"/>
              <a:gd name="T23" fmla="*/ 136 h 1328"/>
              <a:gd name="T24" fmla="*/ 1983 w 3065"/>
              <a:gd name="T25" fmla="*/ 2 h 1328"/>
              <a:gd name="T26" fmla="*/ 2138 w 3065"/>
              <a:gd name="T27" fmla="*/ 180 h 1328"/>
              <a:gd name="T28" fmla="*/ 2215 w 3065"/>
              <a:gd name="T29" fmla="*/ 272 h 1328"/>
              <a:gd name="T30" fmla="*/ 2306 w 3065"/>
              <a:gd name="T31" fmla="*/ 126 h 1328"/>
              <a:gd name="T32" fmla="*/ 2392 w 3065"/>
              <a:gd name="T33" fmla="*/ 170 h 1328"/>
              <a:gd name="T34" fmla="*/ 2392 w 3065"/>
              <a:gd name="T35" fmla="*/ 278 h 1328"/>
              <a:gd name="T36" fmla="*/ 2388 w 3065"/>
              <a:gd name="T37" fmla="*/ 98 h 1328"/>
              <a:gd name="T38" fmla="*/ 2517 w 3065"/>
              <a:gd name="T39" fmla="*/ 38 h 1328"/>
              <a:gd name="T40" fmla="*/ 2550 w 3065"/>
              <a:gd name="T41" fmla="*/ 268 h 1328"/>
              <a:gd name="T42" fmla="*/ 1132 w 3065"/>
              <a:gd name="T43" fmla="*/ 537 h 1328"/>
              <a:gd name="T44" fmla="*/ 1156 w 3065"/>
              <a:gd name="T45" fmla="*/ 749 h 1328"/>
              <a:gd name="T46" fmla="*/ 1135 w 3065"/>
              <a:gd name="T47" fmla="*/ 679 h 1328"/>
              <a:gd name="T48" fmla="*/ 1155 w 3065"/>
              <a:gd name="T49" fmla="*/ 493 h 1328"/>
              <a:gd name="T50" fmla="*/ 1272 w 3065"/>
              <a:gd name="T51" fmla="*/ 549 h 1328"/>
              <a:gd name="T52" fmla="*/ 1262 w 3065"/>
              <a:gd name="T53" fmla="*/ 715 h 1328"/>
              <a:gd name="T54" fmla="*/ 1427 w 3065"/>
              <a:gd name="T55" fmla="*/ 591 h 1328"/>
              <a:gd name="T56" fmla="*/ 1462 w 3065"/>
              <a:gd name="T57" fmla="*/ 583 h 1328"/>
              <a:gd name="T58" fmla="*/ 1522 w 3065"/>
              <a:gd name="T59" fmla="*/ 723 h 1328"/>
              <a:gd name="T60" fmla="*/ 1610 w 3065"/>
              <a:gd name="T61" fmla="*/ 767 h 1328"/>
              <a:gd name="T62" fmla="*/ 1688 w 3065"/>
              <a:gd name="T63" fmla="*/ 737 h 1328"/>
              <a:gd name="T64" fmla="*/ 1618 w 3065"/>
              <a:gd name="T65" fmla="*/ 689 h 1328"/>
              <a:gd name="T66" fmla="*/ 1893 w 3065"/>
              <a:gd name="T67" fmla="*/ 539 h 1328"/>
              <a:gd name="T68" fmla="*/ 1906 w 3065"/>
              <a:gd name="T69" fmla="*/ 619 h 1328"/>
              <a:gd name="T70" fmla="*/ 1978 w 3065"/>
              <a:gd name="T71" fmla="*/ 473 h 1328"/>
              <a:gd name="T72" fmla="*/ 2262 w 3065"/>
              <a:gd name="T73" fmla="*/ 777 h 1328"/>
              <a:gd name="T74" fmla="*/ 2317 w 3065"/>
              <a:gd name="T75" fmla="*/ 677 h 1328"/>
              <a:gd name="T76" fmla="*/ 2352 w 3065"/>
              <a:gd name="T77" fmla="*/ 591 h 1328"/>
              <a:gd name="T78" fmla="*/ 2463 w 3065"/>
              <a:gd name="T79" fmla="*/ 539 h 1328"/>
              <a:gd name="T80" fmla="*/ 2472 w 3065"/>
              <a:gd name="T81" fmla="*/ 731 h 1328"/>
              <a:gd name="T82" fmla="*/ 2585 w 3065"/>
              <a:gd name="T83" fmla="*/ 781 h 1328"/>
              <a:gd name="T84" fmla="*/ 2666 w 3065"/>
              <a:gd name="T85" fmla="*/ 619 h 1328"/>
              <a:gd name="T86" fmla="*/ 2718 w 3065"/>
              <a:gd name="T87" fmla="*/ 541 h 1328"/>
              <a:gd name="T88" fmla="*/ 2882 w 3065"/>
              <a:gd name="T89" fmla="*/ 603 h 1328"/>
              <a:gd name="T90" fmla="*/ 2882 w 3065"/>
              <a:gd name="T91" fmla="*/ 717 h 1328"/>
              <a:gd name="T92" fmla="*/ 2973 w 3065"/>
              <a:gd name="T93" fmla="*/ 623 h 1328"/>
              <a:gd name="T94" fmla="*/ 3004 w 3065"/>
              <a:gd name="T95" fmla="*/ 593 h 1328"/>
              <a:gd name="T96" fmla="*/ 2945 w 3065"/>
              <a:gd name="T97" fmla="*/ 737 h 1328"/>
              <a:gd name="T98" fmla="*/ 1281 w 3065"/>
              <a:gd name="T99" fmla="*/ 1040 h 1328"/>
              <a:gd name="T100" fmla="*/ 1350 w 3065"/>
              <a:gd name="T101" fmla="*/ 1274 h 1328"/>
              <a:gd name="T102" fmla="*/ 1329 w 3065"/>
              <a:gd name="T103" fmla="*/ 1014 h 1328"/>
              <a:gd name="T104" fmla="*/ 1391 w 3065"/>
              <a:gd name="T105" fmla="*/ 1116 h 1328"/>
              <a:gd name="T106" fmla="*/ 1458 w 3065"/>
              <a:gd name="T107" fmla="*/ 909 h 1328"/>
              <a:gd name="T108" fmla="*/ 1603 w 3065"/>
              <a:gd name="T109" fmla="*/ 1010 h 1328"/>
              <a:gd name="T110" fmla="*/ 1641 w 3065"/>
              <a:gd name="T111" fmla="*/ 1118 h 1328"/>
              <a:gd name="T112" fmla="*/ 1714 w 3065"/>
              <a:gd name="T113" fmla="*/ 1184 h 1328"/>
              <a:gd name="T114" fmla="*/ 1817 w 3065"/>
              <a:gd name="T115" fmla="*/ 1238 h 1328"/>
              <a:gd name="T116" fmla="*/ 1807 w 3065"/>
              <a:gd name="T117" fmla="*/ 1162 h 1328"/>
              <a:gd name="T118" fmla="*/ 1824 w 3065"/>
              <a:gd name="T119" fmla="*/ 1046 h 1328"/>
              <a:gd name="T120" fmla="*/ 1997 w 3065"/>
              <a:gd name="T121" fmla="*/ 955 h 1328"/>
              <a:gd name="T122" fmla="*/ 2107 w 3065"/>
              <a:gd name="T123" fmla="*/ 1004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65" h="1328">
                <a:moveTo>
                  <a:pt x="2245" y="1182"/>
                </a:moveTo>
                <a:lnTo>
                  <a:pt x="2250" y="1182"/>
                </a:lnTo>
                <a:lnTo>
                  <a:pt x="2253" y="1180"/>
                </a:lnTo>
                <a:lnTo>
                  <a:pt x="2255" y="1178"/>
                </a:lnTo>
                <a:lnTo>
                  <a:pt x="2259" y="1172"/>
                </a:lnTo>
                <a:lnTo>
                  <a:pt x="2261" y="1170"/>
                </a:lnTo>
                <a:lnTo>
                  <a:pt x="2263" y="1164"/>
                </a:lnTo>
                <a:lnTo>
                  <a:pt x="2266" y="1156"/>
                </a:lnTo>
                <a:lnTo>
                  <a:pt x="2268" y="1144"/>
                </a:lnTo>
                <a:lnTo>
                  <a:pt x="2269" y="1132"/>
                </a:lnTo>
                <a:lnTo>
                  <a:pt x="2269" y="1116"/>
                </a:lnTo>
                <a:lnTo>
                  <a:pt x="2269" y="1102"/>
                </a:lnTo>
                <a:lnTo>
                  <a:pt x="2268" y="1088"/>
                </a:lnTo>
                <a:lnTo>
                  <a:pt x="2266" y="1076"/>
                </a:lnTo>
                <a:lnTo>
                  <a:pt x="2263" y="1066"/>
                </a:lnTo>
                <a:lnTo>
                  <a:pt x="2261" y="1062"/>
                </a:lnTo>
                <a:lnTo>
                  <a:pt x="2259" y="1058"/>
                </a:lnTo>
                <a:lnTo>
                  <a:pt x="2257" y="1056"/>
                </a:lnTo>
                <a:lnTo>
                  <a:pt x="2255" y="1052"/>
                </a:lnTo>
                <a:lnTo>
                  <a:pt x="2250" y="1050"/>
                </a:lnTo>
                <a:lnTo>
                  <a:pt x="2248" y="1048"/>
                </a:lnTo>
                <a:lnTo>
                  <a:pt x="2245" y="1048"/>
                </a:lnTo>
                <a:lnTo>
                  <a:pt x="2239" y="1050"/>
                </a:lnTo>
                <a:lnTo>
                  <a:pt x="2234" y="1054"/>
                </a:lnTo>
                <a:lnTo>
                  <a:pt x="2232" y="1056"/>
                </a:lnTo>
                <a:lnTo>
                  <a:pt x="2230" y="1058"/>
                </a:lnTo>
                <a:lnTo>
                  <a:pt x="2228" y="1062"/>
                </a:lnTo>
                <a:lnTo>
                  <a:pt x="2226" y="1068"/>
                </a:lnTo>
                <a:lnTo>
                  <a:pt x="2223" y="1078"/>
                </a:lnTo>
                <a:lnTo>
                  <a:pt x="2221" y="1090"/>
                </a:lnTo>
                <a:lnTo>
                  <a:pt x="2220" y="1102"/>
                </a:lnTo>
                <a:lnTo>
                  <a:pt x="2220" y="1116"/>
                </a:lnTo>
                <a:lnTo>
                  <a:pt x="2220" y="1130"/>
                </a:lnTo>
                <a:lnTo>
                  <a:pt x="2222" y="1144"/>
                </a:lnTo>
                <a:lnTo>
                  <a:pt x="2223" y="1156"/>
                </a:lnTo>
                <a:lnTo>
                  <a:pt x="2226" y="1164"/>
                </a:lnTo>
                <a:lnTo>
                  <a:pt x="2230" y="1172"/>
                </a:lnTo>
                <a:lnTo>
                  <a:pt x="2234" y="1178"/>
                </a:lnTo>
                <a:lnTo>
                  <a:pt x="2239" y="1182"/>
                </a:lnTo>
                <a:lnTo>
                  <a:pt x="2245" y="1182"/>
                </a:lnTo>
                <a:close/>
                <a:moveTo>
                  <a:pt x="2244" y="1328"/>
                </a:moveTo>
                <a:lnTo>
                  <a:pt x="2233" y="1328"/>
                </a:lnTo>
                <a:lnTo>
                  <a:pt x="2223" y="1324"/>
                </a:lnTo>
                <a:lnTo>
                  <a:pt x="2218" y="1320"/>
                </a:lnTo>
                <a:lnTo>
                  <a:pt x="2214" y="1318"/>
                </a:lnTo>
                <a:lnTo>
                  <a:pt x="2210" y="1314"/>
                </a:lnTo>
                <a:lnTo>
                  <a:pt x="2207" y="1310"/>
                </a:lnTo>
                <a:lnTo>
                  <a:pt x="2203" y="1304"/>
                </a:lnTo>
                <a:lnTo>
                  <a:pt x="2201" y="1300"/>
                </a:lnTo>
                <a:lnTo>
                  <a:pt x="2198" y="1294"/>
                </a:lnTo>
                <a:lnTo>
                  <a:pt x="2196" y="1288"/>
                </a:lnTo>
                <a:lnTo>
                  <a:pt x="2194" y="1282"/>
                </a:lnTo>
                <a:lnTo>
                  <a:pt x="2192" y="1276"/>
                </a:lnTo>
                <a:lnTo>
                  <a:pt x="2191" y="1270"/>
                </a:lnTo>
                <a:lnTo>
                  <a:pt x="2190" y="1262"/>
                </a:lnTo>
                <a:lnTo>
                  <a:pt x="2220" y="1254"/>
                </a:lnTo>
                <a:lnTo>
                  <a:pt x="2222" y="1260"/>
                </a:lnTo>
                <a:lnTo>
                  <a:pt x="2223" y="1264"/>
                </a:lnTo>
                <a:lnTo>
                  <a:pt x="2226" y="1270"/>
                </a:lnTo>
                <a:lnTo>
                  <a:pt x="2228" y="1274"/>
                </a:lnTo>
                <a:lnTo>
                  <a:pt x="2231" y="1276"/>
                </a:lnTo>
                <a:lnTo>
                  <a:pt x="2235" y="1280"/>
                </a:lnTo>
                <a:lnTo>
                  <a:pt x="2240" y="1280"/>
                </a:lnTo>
                <a:lnTo>
                  <a:pt x="2245" y="1282"/>
                </a:lnTo>
                <a:lnTo>
                  <a:pt x="2250" y="1280"/>
                </a:lnTo>
                <a:lnTo>
                  <a:pt x="2254" y="1278"/>
                </a:lnTo>
                <a:lnTo>
                  <a:pt x="2259" y="1276"/>
                </a:lnTo>
                <a:lnTo>
                  <a:pt x="2262" y="1270"/>
                </a:lnTo>
                <a:lnTo>
                  <a:pt x="2264" y="1268"/>
                </a:lnTo>
                <a:lnTo>
                  <a:pt x="2265" y="1264"/>
                </a:lnTo>
                <a:lnTo>
                  <a:pt x="2268" y="1258"/>
                </a:lnTo>
                <a:lnTo>
                  <a:pt x="2269" y="1248"/>
                </a:lnTo>
                <a:lnTo>
                  <a:pt x="2269" y="1236"/>
                </a:lnTo>
                <a:lnTo>
                  <a:pt x="2269" y="1194"/>
                </a:lnTo>
                <a:lnTo>
                  <a:pt x="2267" y="1200"/>
                </a:lnTo>
                <a:lnTo>
                  <a:pt x="2264" y="1208"/>
                </a:lnTo>
                <a:lnTo>
                  <a:pt x="2260" y="1214"/>
                </a:lnTo>
                <a:lnTo>
                  <a:pt x="2257" y="1220"/>
                </a:lnTo>
                <a:lnTo>
                  <a:pt x="2252" y="1224"/>
                </a:lnTo>
                <a:lnTo>
                  <a:pt x="2247" y="1228"/>
                </a:lnTo>
                <a:lnTo>
                  <a:pt x="2241" y="1230"/>
                </a:lnTo>
                <a:lnTo>
                  <a:pt x="2234" y="1232"/>
                </a:lnTo>
                <a:lnTo>
                  <a:pt x="2228" y="1230"/>
                </a:lnTo>
                <a:lnTo>
                  <a:pt x="2222" y="1228"/>
                </a:lnTo>
                <a:lnTo>
                  <a:pt x="2216" y="1224"/>
                </a:lnTo>
                <a:lnTo>
                  <a:pt x="2210" y="1220"/>
                </a:lnTo>
                <a:lnTo>
                  <a:pt x="2205" y="1212"/>
                </a:lnTo>
                <a:lnTo>
                  <a:pt x="2200" y="1204"/>
                </a:lnTo>
                <a:lnTo>
                  <a:pt x="2198" y="1198"/>
                </a:lnTo>
                <a:lnTo>
                  <a:pt x="2196" y="1194"/>
                </a:lnTo>
                <a:lnTo>
                  <a:pt x="2193" y="1182"/>
                </a:lnTo>
                <a:lnTo>
                  <a:pt x="2190" y="1168"/>
                </a:lnTo>
                <a:lnTo>
                  <a:pt x="2188" y="1152"/>
                </a:lnTo>
                <a:lnTo>
                  <a:pt x="2187" y="1136"/>
                </a:lnTo>
                <a:lnTo>
                  <a:pt x="2187" y="1116"/>
                </a:lnTo>
                <a:lnTo>
                  <a:pt x="2187" y="1098"/>
                </a:lnTo>
                <a:lnTo>
                  <a:pt x="2188" y="1080"/>
                </a:lnTo>
                <a:lnTo>
                  <a:pt x="2190" y="1064"/>
                </a:lnTo>
                <a:lnTo>
                  <a:pt x="2193" y="1050"/>
                </a:lnTo>
                <a:lnTo>
                  <a:pt x="2197" y="1038"/>
                </a:lnTo>
                <a:lnTo>
                  <a:pt x="2201" y="1026"/>
                </a:lnTo>
                <a:lnTo>
                  <a:pt x="2205" y="1018"/>
                </a:lnTo>
                <a:lnTo>
                  <a:pt x="2208" y="1014"/>
                </a:lnTo>
                <a:lnTo>
                  <a:pt x="2211" y="1010"/>
                </a:lnTo>
                <a:lnTo>
                  <a:pt x="2216" y="1004"/>
                </a:lnTo>
                <a:lnTo>
                  <a:pt x="2222" y="1000"/>
                </a:lnTo>
                <a:lnTo>
                  <a:pt x="2228" y="998"/>
                </a:lnTo>
                <a:lnTo>
                  <a:pt x="2234" y="997"/>
                </a:lnTo>
                <a:lnTo>
                  <a:pt x="2239" y="997"/>
                </a:lnTo>
                <a:lnTo>
                  <a:pt x="2243" y="998"/>
                </a:lnTo>
                <a:lnTo>
                  <a:pt x="2247" y="1000"/>
                </a:lnTo>
                <a:lnTo>
                  <a:pt x="2251" y="1002"/>
                </a:lnTo>
                <a:lnTo>
                  <a:pt x="2254" y="1006"/>
                </a:lnTo>
                <a:lnTo>
                  <a:pt x="2257" y="1010"/>
                </a:lnTo>
                <a:lnTo>
                  <a:pt x="2259" y="1014"/>
                </a:lnTo>
                <a:lnTo>
                  <a:pt x="2262" y="1020"/>
                </a:lnTo>
                <a:lnTo>
                  <a:pt x="2265" y="1030"/>
                </a:lnTo>
                <a:lnTo>
                  <a:pt x="2268" y="1038"/>
                </a:lnTo>
                <a:lnTo>
                  <a:pt x="2269" y="1000"/>
                </a:lnTo>
                <a:lnTo>
                  <a:pt x="2302" y="1000"/>
                </a:lnTo>
                <a:lnTo>
                  <a:pt x="2302" y="1238"/>
                </a:lnTo>
                <a:lnTo>
                  <a:pt x="2301" y="1252"/>
                </a:lnTo>
                <a:lnTo>
                  <a:pt x="2301" y="1258"/>
                </a:lnTo>
                <a:lnTo>
                  <a:pt x="2300" y="1264"/>
                </a:lnTo>
                <a:lnTo>
                  <a:pt x="2297" y="1276"/>
                </a:lnTo>
                <a:lnTo>
                  <a:pt x="2294" y="1288"/>
                </a:lnTo>
                <a:lnTo>
                  <a:pt x="2290" y="1298"/>
                </a:lnTo>
                <a:lnTo>
                  <a:pt x="2285" y="1306"/>
                </a:lnTo>
                <a:lnTo>
                  <a:pt x="2280" y="1312"/>
                </a:lnTo>
                <a:lnTo>
                  <a:pt x="2274" y="1318"/>
                </a:lnTo>
                <a:lnTo>
                  <a:pt x="2267" y="1322"/>
                </a:lnTo>
                <a:lnTo>
                  <a:pt x="2264" y="1324"/>
                </a:lnTo>
                <a:lnTo>
                  <a:pt x="2260" y="1326"/>
                </a:lnTo>
                <a:lnTo>
                  <a:pt x="2252" y="1328"/>
                </a:lnTo>
                <a:lnTo>
                  <a:pt x="2244" y="1328"/>
                </a:lnTo>
                <a:close/>
                <a:moveTo>
                  <a:pt x="386" y="779"/>
                </a:moveTo>
                <a:lnTo>
                  <a:pt x="310" y="343"/>
                </a:lnTo>
                <a:lnTo>
                  <a:pt x="235" y="779"/>
                </a:lnTo>
                <a:lnTo>
                  <a:pt x="386" y="779"/>
                </a:lnTo>
                <a:close/>
                <a:moveTo>
                  <a:pt x="620" y="1238"/>
                </a:moveTo>
                <a:lnTo>
                  <a:pt x="466" y="1238"/>
                </a:lnTo>
                <a:lnTo>
                  <a:pt x="428" y="1022"/>
                </a:lnTo>
                <a:lnTo>
                  <a:pt x="193" y="1022"/>
                </a:lnTo>
                <a:lnTo>
                  <a:pt x="154" y="1238"/>
                </a:lnTo>
                <a:lnTo>
                  <a:pt x="0" y="1238"/>
                </a:lnTo>
                <a:lnTo>
                  <a:pt x="218" y="16"/>
                </a:lnTo>
                <a:lnTo>
                  <a:pt x="403" y="16"/>
                </a:lnTo>
                <a:lnTo>
                  <a:pt x="620" y="1238"/>
                </a:lnTo>
                <a:close/>
                <a:moveTo>
                  <a:pt x="678" y="1238"/>
                </a:moveTo>
                <a:lnTo>
                  <a:pt x="678" y="963"/>
                </a:lnTo>
                <a:lnTo>
                  <a:pt x="817" y="963"/>
                </a:lnTo>
                <a:lnTo>
                  <a:pt x="817" y="1238"/>
                </a:lnTo>
                <a:lnTo>
                  <a:pt x="678" y="1238"/>
                </a:lnTo>
                <a:close/>
                <a:moveTo>
                  <a:pt x="821" y="439"/>
                </a:moveTo>
                <a:lnTo>
                  <a:pt x="785" y="863"/>
                </a:lnTo>
                <a:lnTo>
                  <a:pt x="704" y="863"/>
                </a:lnTo>
                <a:lnTo>
                  <a:pt x="674" y="439"/>
                </a:lnTo>
                <a:lnTo>
                  <a:pt x="674" y="16"/>
                </a:lnTo>
                <a:lnTo>
                  <a:pt x="821" y="16"/>
                </a:lnTo>
                <a:lnTo>
                  <a:pt x="821" y="439"/>
                </a:lnTo>
                <a:close/>
                <a:moveTo>
                  <a:pt x="1080" y="332"/>
                </a:moveTo>
                <a:lnTo>
                  <a:pt x="1045" y="332"/>
                </a:lnTo>
                <a:lnTo>
                  <a:pt x="1099" y="16"/>
                </a:lnTo>
                <a:lnTo>
                  <a:pt x="1142" y="16"/>
                </a:lnTo>
                <a:lnTo>
                  <a:pt x="1196" y="332"/>
                </a:lnTo>
                <a:lnTo>
                  <a:pt x="1160" y="332"/>
                </a:lnTo>
                <a:lnTo>
                  <a:pt x="1149" y="260"/>
                </a:lnTo>
                <a:lnTo>
                  <a:pt x="1092" y="260"/>
                </a:lnTo>
                <a:lnTo>
                  <a:pt x="1080" y="332"/>
                </a:lnTo>
                <a:close/>
                <a:moveTo>
                  <a:pt x="1100" y="208"/>
                </a:moveTo>
                <a:lnTo>
                  <a:pt x="1140" y="208"/>
                </a:lnTo>
                <a:lnTo>
                  <a:pt x="1121" y="88"/>
                </a:lnTo>
                <a:lnTo>
                  <a:pt x="1100" y="208"/>
                </a:lnTo>
                <a:close/>
                <a:moveTo>
                  <a:pt x="1247" y="335"/>
                </a:moveTo>
                <a:lnTo>
                  <a:pt x="1239" y="334"/>
                </a:lnTo>
                <a:lnTo>
                  <a:pt x="1235" y="334"/>
                </a:lnTo>
                <a:lnTo>
                  <a:pt x="1232" y="332"/>
                </a:lnTo>
                <a:lnTo>
                  <a:pt x="1225" y="326"/>
                </a:lnTo>
                <a:lnTo>
                  <a:pt x="1219" y="318"/>
                </a:lnTo>
                <a:lnTo>
                  <a:pt x="1216" y="314"/>
                </a:lnTo>
                <a:lnTo>
                  <a:pt x="1214" y="308"/>
                </a:lnTo>
                <a:lnTo>
                  <a:pt x="1212" y="302"/>
                </a:lnTo>
                <a:lnTo>
                  <a:pt x="1211" y="296"/>
                </a:lnTo>
                <a:lnTo>
                  <a:pt x="1210" y="290"/>
                </a:lnTo>
                <a:lnTo>
                  <a:pt x="1209" y="282"/>
                </a:lnTo>
                <a:lnTo>
                  <a:pt x="1208" y="274"/>
                </a:lnTo>
                <a:lnTo>
                  <a:pt x="1208" y="266"/>
                </a:lnTo>
                <a:lnTo>
                  <a:pt x="1208" y="252"/>
                </a:lnTo>
                <a:lnTo>
                  <a:pt x="1210" y="242"/>
                </a:lnTo>
                <a:lnTo>
                  <a:pt x="1211" y="232"/>
                </a:lnTo>
                <a:lnTo>
                  <a:pt x="1214" y="224"/>
                </a:lnTo>
                <a:lnTo>
                  <a:pt x="1218" y="216"/>
                </a:lnTo>
                <a:lnTo>
                  <a:pt x="1221" y="210"/>
                </a:lnTo>
                <a:lnTo>
                  <a:pt x="1226" y="206"/>
                </a:lnTo>
                <a:lnTo>
                  <a:pt x="1230" y="202"/>
                </a:lnTo>
                <a:lnTo>
                  <a:pt x="1236" y="198"/>
                </a:lnTo>
                <a:lnTo>
                  <a:pt x="1241" y="196"/>
                </a:lnTo>
                <a:lnTo>
                  <a:pt x="1252" y="192"/>
                </a:lnTo>
                <a:lnTo>
                  <a:pt x="1265" y="190"/>
                </a:lnTo>
                <a:lnTo>
                  <a:pt x="1270" y="188"/>
                </a:lnTo>
                <a:lnTo>
                  <a:pt x="1274" y="186"/>
                </a:lnTo>
                <a:lnTo>
                  <a:pt x="1277" y="184"/>
                </a:lnTo>
                <a:lnTo>
                  <a:pt x="1279" y="180"/>
                </a:lnTo>
                <a:lnTo>
                  <a:pt x="1280" y="176"/>
                </a:lnTo>
                <a:lnTo>
                  <a:pt x="1281" y="172"/>
                </a:lnTo>
                <a:lnTo>
                  <a:pt x="1280" y="164"/>
                </a:lnTo>
                <a:lnTo>
                  <a:pt x="1280" y="158"/>
                </a:lnTo>
                <a:lnTo>
                  <a:pt x="1278" y="152"/>
                </a:lnTo>
                <a:lnTo>
                  <a:pt x="1276" y="148"/>
                </a:lnTo>
                <a:lnTo>
                  <a:pt x="1274" y="144"/>
                </a:lnTo>
                <a:lnTo>
                  <a:pt x="1271" y="142"/>
                </a:lnTo>
                <a:lnTo>
                  <a:pt x="1267" y="140"/>
                </a:lnTo>
                <a:lnTo>
                  <a:pt x="1263" y="140"/>
                </a:lnTo>
                <a:lnTo>
                  <a:pt x="1259" y="140"/>
                </a:lnTo>
                <a:lnTo>
                  <a:pt x="1255" y="142"/>
                </a:lnTo>
                <a:lnTo>
                  <a:pt x="1252" y="144"/>
                </a:lnTo>
                <a:lnTo>
                  <a:pt x="1249" y="148"/>
                </a:lnTo>
                <a:lnTo>
                  <a:pt x="1247" y="152"/>
                </a:lnTo>
                <a:lnTo>
                  <a:pt x="1245" y="156"/>
                </a:lnTo>
                <a:lnTo>
                  <a:pt x="1243" y="162"/>
                </a:lnTo>
                <a:lnTo>
                  <a:pt x="1242" y="168"/>
                </a:lnTo>
                <a:lnTo>
                  <a:pt x="1212" y="162"/>
                </a:lnTo>
                <a:lnTo>
                  <a:pt x="1213" y="154"/>
                </a:lnTo>
                <a:lnTo>
                  <a:pt x="1214" y="148"/>
                </a:lnTo>
                <a:lnTo>
                  <a:pt x="1218" y="134"/>
                </a:lnTo>
                <a:lnTo>
                  <a:pt x="1223" y="122"/>
                </a:lnTo>
                <a:lnTo>
                  <a:pt x="1229" y="112"/>
                </a:lnTo>
                <a:lnTo>
                  <a:pt x="1232" y="106"/>
                </a:lnTo>
                <a:lnTo>
                  <a:pt x="1236" y="104"/>
                </a:lnTo>
                <a:lnTo>
                  <a:pt x="1238" y="102"/>
                </a:lnTo>
                <a:lnTo>
                  <a:pt x="1240" y="100"/>
                </a:lnTo>
                <a:lnTo>
                  <a:pt x="1244" y="98"/>
                </a:lnTo>
                <a:lnTo>
                  <a:pt x="1249" y="96"/>
                </a:lnTo>
                <a:lnTo>
                  <a:pt x="1253" y="94"/>
                </a:lnTo>
                <a:lnTo>
                  <a:pt x="1258" y="92"/>
                </a:lnTo>
                <a:lnTo>
                  <a:pt x="1263" y="92"/>
                </a:lnTo>
                <a:lnTo>
                  <a:pt x="1270" y="92"/>
                </a:lnTo>
                <a:lnTo>
                  <a:pt x="1276" y="94"/>
                </a:lnTo>
                <a:lnTo>
                  <a:pt x="1282" y="98"/>
                </a:lnTo>
                <a:lnTo>
                  <a:pt x="1288" y="100"/>
                </a:lnTo>
                <a:lnTo>
                  <a:pt x="1293" y="106"/>
                </a:lnTo>
                <a:lnTo>
                  <a:pt x="1298" y="112"/>
                </a:lnTo>
                <a:lnTo>
                  <a:pt x="1303" y="118"/>
                </a:lnTo>
                <a:lnTo>
                  <a:pt x="1306" y="126"/>
                </a:lnTo>
                <a:lnTo>
                  <a:pt x="1308" y="132"/>
                </a:lnTo>
                <a:lnTo>
                  <a:pt x="1309" y="136"/>
                </a:lnTo>
                <a:lnTo>
                  <a:pt x="1312" y="146"/>
                </a:lnTo>
                <a:lnTo>
                  <a:pt x="1313" y="158"/>
                </a:lnTo>
                <a:lnTo>
                  <a:pt x="1313" y="172"/>
                </a:lnTo>
                <a:lnTo>
                  <a:pt x="1313" y="332"/>
                </a:lnTo>
                <a:lnTo>
                  <a:pt x="1282" y="332"/>
                </a:lnTo>
                <a:lnTo>
                  <a:pt x="1282" y="298"/>
                </a:lnTo>
                <a:lnTo>
                  <a:pt x="1280" y="306"/>
                </a:lnTo>
                <a:lnTo>
                  <a:pt x="1276" y="314"/>
                </a:lnTo>
                <a:lnTo>
                  <a:pt x="1273" y="320"/>
                </a:lnTo>
                <a:lnTo>
                  <a:pt x="1269" y="326"/>
                </a:lnTo>
                <a:lnTo>
                  <a:pt x="1264" y="330"/>
                </a:lnTo>
                <a:lnTo>
                  <a:pt x="1262" y="332"/>
                </a:lnTo>
                <a:lnTo>
                  <a:pt x="1259" y="332"/>
                </a:lnTo>
                <a:lnTo>
                  <a:pt x="1253" y="334"/>
                </a:lnTo>
                <a:lnTo>
                  <a:pt x="1247" y="335"/>
                </a:lnTo>
                <a:close/>
                <a:moveTo>
                  <a:pt x="1256" y="290"/>
                </a:moveTo>
                <a:lnTo>
                  <a:pt x="1262" y="290"/>
                </a:lnTo>
                <a:lnTo>
                  <a:pt x="1266" y="288"/>
                </a:lnTo>
                <a:lnTo>
                  <a:pt x="1270" y="284"/>
                </a:lnTo>
                <a:lnTo>
                  <a:pt x="1274" y="278"/>
                </a:lnTo>
                <a:lnTo>
                  <a:pt x="1277" y="272"/>
                </a:lnTo>
                <a:lnTo>
                  <a:pt x="1279" y="264"/>
                </a:lnTo>
                <a:lnTo>
                  <a:pt x="1281" y="256"/>
                </a:lnTo>
                <a:lnTo>
                  <a:pt x="1281" y="246"/>
                </a:lnTo>
                <a:lnTo>
                  <a:pt x="1281" y="222"/>
                </a:lnTo>
                <a:lnTo>
                  <a:pt x="1279" y="224"/>
                </a:lnTo>
                <a:lnTo>
                  <a:pt x="1275" y="226"/>
                </a:lnTo>
                <a:lnTo>
                  <a:pt x="1266" y="230"/>
                </a:lnTo>
                <a:lnTo>
                  <a:pt x="1258" y="232"/>
                </a:lnTo>
                <a:lnTo>
                  <a:pt x="1251" y="236"/>
                </a:lnTo>
                <a:lnTo>
                  <a:pt x="1247" y="238"/>
                </a:lnTo>
                <a:lnTo>
                  <a:pt x="1244" y="242"/>
                </a:lnTo>
                <a:lnTo>
                  <a:pt x="1243" y="244"/>
                </a:lnTo>
                <a:lnTo>
                  <a:pt x="1242" y="246"/>
                </a:lnTo>
                <a:lnTo>
                  <a:pt x="1240" y="252"/>
                </a:lnTo>
                <a:lnTo>
                  <a:pt x="1240" y="256"/>
                </a:lnTo>
                <a:lnTo>
                  <a:pt x="1239" y="264"/>
                </a:lnTo>
                <a:lnTo>
                  <a:pt x="1239" y="270"/>
                </a:lnTo>
                <a:lnTo>
                  <a:pt x="1240" y="276"/>
                </a:lnTo>
                <a:lnTo>
                  <a:pt x="1242" y="280"/>
                </a:lnTo>
                <a:lnTo>
                  <a:pt x="1244" y="284"/>
                </a:lnTo>
                <a:lnTo>
                  <a:pt x="1247" y="286"/>
                </a:lnTo>
                <a:lnTo>
                  <a:pt x="1250" y="288"/>
                </a:lnTo>
                <a:lnTo>
                  <a:pt x="1253" y="290"/>
                </a:lnTo>
                <a:lnTo>
                  <a:pt x="1256" y="290"/>
                </a:lnTo>
                <a:close/>
                <a:moveTo>
                  <a:pt x="1374" y="332"/>
                </a:moveTo>
                <a:lnTo>
                  <a:pt x="1341" y="332"/>
                </a:lnTo>
                <a:lnTo>
                  <a:pt x="1341" y="16"/>
                </a:lnTo>
                <a:lnTo>
                  <a:pt x="1374" y="16"/>
                </a:lnTo>
                <a:lnTo>
                  <a:pt x="1374" y="332"/>
                </a:lnTo>
                <a:close/>
                <a:moveTo>
                  <a:pt x="1463" y="96"/>
                </a:moveTo>
                <a:lnTo>
                  <a:pt x="1463" y="144"/>
                </a:lnTo>
                <a:lnTo>
                  <a:pt x="1441" y="144"/>
                </a:lnTo>
                <a:lnTo>
                  <a:pt x="1441" y="258"/>
                </a:lnTo>
                <a:lnTo>
                  <a:pt x="1441" y="264"/>
                </a:lnTo>
                <a:lnTo>
                  <a:pt x="1442" y="270"/>
                </a:lnTo>
                <a:lnTo>
                  <a:pt x="1443" y="274"/>
                </a:lnTo>
                <a:lnTo>
                  <a:pt x="1444" y="276"/>
                </a:lnTo>
                <a:lnTo>
                  <a:pt x="1446" y="280"/>
                </a:lnTo>
                <a:lnTo>
                  <a:pt x="1448" y="280"/>
                </a:lnTo>
                <a:lnTo>
                  <a:pt x="1450" y="282"/>
                </a:lnTo>
                <a:lnTo>
                  <a:pt x="1452" y="282"/>
                </a:lnTo>
                <a:lnTo>
                  <a:pt x="1457" y="280"/>
                </a:lnTo>
                <a:lnTo>
                  <a:pt x="1460" y="280"/>
                </a:lnTo>
                <a:lnTo>
                  <a:pt x="1466" y="328"/>
                </a:lnTo>
                <a:lnTo>
                  <a:pt x="1459" y="332"/>
                </a:lnTo>
                <a:lnTo>
                  <a:pt x="1454" y="334"/>
                </a:lnTo>
                <a:lnTo>
                  <a:pt x="1448" y="334"/>
                </a:lnTo>
                <a:lnTo>
                  <a:pt x="1443" y="334"/>
                </a:lnTo>
                <a:lnTo>
                  <a:pt x="1439" y="334"/>
                </a:lnTo>
                <a:lnTo>
                  <a:pt x="1432" y="332"/>
                </a:lnTo>
                <a:lnTo>
                  <a:pt x="1425" y="326"/>
                </a:lnTo>
                <a:lnTo>
                  <a:pt x="1422" y="322"/>
                </a:lnTo>
                <a:lnTo>
                  <a:pt x="1419" y="318"/>
                </a:lnTo>
                <a:lnTo>
                  <a:pt x="1414" y="310"/>
                </a:lnTo>
                <a:lnTo>
                  <a:pt x="1413" y="304"/>
                </a:lnTo>
                <a:lnTo>
                  <a:pt x="1411" y="298"/>
                </a:lnTo>
                <a:lnTo>
                  <a:pt x="1410" y="290"/>
                </a:lnTo>
                <a:lnTo>
                  <a:pt x="1409" y="284"/>
                </a:lnTo>
                <a:lnTo>
                  <a:pt x="1409" y="276"/>
                </a:lnTo>
                <a:lnTo>
                  <a:pt x="1409" y="268"/>
                </a:lnTo>
                <a:lnTo>
                  <a:pt x="1409" y="144"/>
                </a:lnTo>
                <a:lnTo>
                  <a:pt x="1392" y="144"/>
                </a:lnTo>
                <a:lnTo>
                  <a:pt x="1392" y="96"/>
                </a:lnTo>
                <a:lnTo>
                  <a:pt x="1409" y="96"/>
                </a:lnTo>
                <a:lnTo>
                  <a:pt x="1409" y="40"/>
                </a:lnTo>
                <a:lnTo>
                  <a:pt x="1441" y="40"/>
                </a:lnTo>
                <a:lnTo>
                  <a:pt x="1441" y="96"/>
                </a:lnTo>
                <a:lnTo>
                  <a:pt x="1463" y="96"/>
                </a:lnTo>
                <a:close/>
                <a:moveTo>
                  <a:pt x="1535" y="335"/>
                </a:moveTo>
                <a:lnTo>
                  <a:pt x="1526" y="334"/>
                </a:lnTo>
                <a:lnTo>
                  <a:pt x="1522" y="334"/>
                </a:lnTo>
                <a:lnTo>
                  <a:pt x="1518" y="332"/>
                </a:lnTo>
                <a:lnTo>
                  <a:pt x="1511" y="328"/>
                </a:lnTo>
                <a:lnTo>
                  <a:pt x="1504" y="320"/>
                </a:lnTo>
                <a:lnTo>
                  <a:pt x="1498" y="312"/>
                </a:lnTo>
                <a:lnTo>
                  <a:pt x="1492" y="302"/>
                </a:lnTo>
                <a:lnTo>
                  <a:pt x="1488" y="290"/>
                </a:lnTo>
                <a:lnTo>
                  <a:pt x="1484" y="278"/>
                </a:lnTo>
                <a:lnTo>
                  <a:pt x="1481" y="264"/>
                </a:lnTo>
                <a:lnTo>
                  <a:pt x="1478" y="248"/>
                </a:lnTo>
                <a:lnTo>
                  <a:pt x="1477" y="232"/>
                </a:lnTo>
                <a:lnTo>
                  <a:pt x="1477" y="214"/>
                </a:lnTo>
                <a:lnTo>
                  <a:pt x="1477" y="196"/>
                </a:lnTo>
                <a:lnTo>
                  <a:pt x="1478" y="180"/>
                </a:lnTo>
                <a:lnTo>
                  <a:pt x="1479" y="172"/>
                </a:lnTo>
                <a:lnTo>
                  <a:pt x="1481" y="164"/>
                </a:lnTo>
                <a:lnTo>
                  <a:pt x="1484" y="150"/>
                </a:lnTo>
                <a:lnTo>
                  <a:pt x="1488" y="138"/>
                </a:lnTo>
                <a:lnTo>
                  <a:pt x="1492" y="126"/>
                </a:lnTo>
                <a:lnTo>
                  <a:pt x="1498" y="116"/>
                </a:lnTo>
                <a:lnTo>
                  <a:pt x="1504" y="108"/>
                </a:lnTo>
                <a:lnTo>
                  <a:pt x="1507" y="104"/>
                </a:lnTo>
                <a:lnTo>
                  <a:pt x="1511" y="102"/>
                </a:lnTo>
                <a:lnTo>
                  <a:pt x="1518" y="96"/>
                </a:lnTo>
                <a:lnTo>
                  <a:pt x="1522" y="94"/>
                </a:lnTo>
                <a:lnTo>
                  <a:pt x="1526" y="94"/>
                </a:lnTo>
                <a:lnTo>
                  <a:pt x="1535" y="92"/>
                </a:lnTo>
                <a:lnTo>
                  <a:pt x="1543" y="94"/>
                </a:lnTo>
                <a:lnTo>
                  <a:pt x="1547" y="94"/>
                </a:lnTo>
                <a:lnTo>
                  <a:pt x="1551" y="96"/>
                </a:lnTo>
                <a:lnTo>
                  <a:pt x="1559" y="102"/>
                </a:lnTo>
                <a:lnTo>
                  <a:pt x="1566" y="108"/>
                </a:lnTo>
                <a:lnTo>
                  <a:pt x="1572" y="116"/>
                </a:lnTo>
                <a:lnTo>
                  <a:pt x="1577" y="126"/>
                </a:lnTo>
                <a:lnTo>
                  <a:pt x="1582" y="138"/>
                </a:lnTo>
                <a:lnTo>
                  <a:pt x="1586" y="150"/>
                </a:lnTo>
                <a:lnTo>
                  <a:pt x="1587" y="158"/>
                </a:lnTo>
                <a:lnTo>
                  <a:pt x="1589" y="164"/>
                </a:lnTo>
                <a:lnTo>
                  <a:pt x="1591" y="180"/>
                </a:lnTo>
                <a:lnTo>
                  <a:pt x="1592" y="196"/>
                </a:lnTo>
                <a:lnTo>
                  <a:pt x="1593" y="214"/>
                </a:lnTo>
                <a:lnTo>
                  <a:pt x="1592" y="232"/>
                </a:lnTo>
                <a:lnTo>
                  <a:pt x="1591" y="248"/>
                </a:lnTo>
                <a:lnTo>
                  <a:pt x="1590" y="256"/>
                </a:lnTo>
                <a:lnTo>
                  <a:pt x="1589" y="264"/>
                </a:lnTo>
                <a:lnTo>
                  <a:pt x="1586" y="278"/>
                </a:lnTo>
                <a:lnTo>
                  <a:pt x="1582" y="290"/>
                </a:lnTo>
                <a:lnTo>
                  <a:pt x="1577" y="302"/>
                </a:lnTo>
                <a:lnTo>
                  <a:pt x="1572" y="312"/>
                </a:lnTo>
                <a:lnTo>
                  <a:pt x="1566" y="320"/>
                </a:lnTo>
                <a:lnTo>
                  <a:pt x="1562" y="324"/>
                </a:lnTo>
                <a:lnTo>
                  <a:pt x="1559" y="328"/>
                </a:lnTo>
                <a:lnTo>
                  <a:pt x="1551" y="332"/>
                </a:lnTo>
                <a:lnTo>
                  <a:pt x="1547" y="334"/>
                </a:lnTo>
                <a:lnTo>
                  <a:pt x="1543" y="334"/>
                </a:lnTo>
                <a:lnTo>
                  <a:pt x="1535" y="335"/>
                </a:lnTo>
                <a:close/>
                <a:moveTo>
                  <a:pt x="1535" y="286"/>
                </a:moveTo>
                <a:lnTo>
                  <a:pt x="1540" y="284"/>
                </a:lnTo>
                <a:lnTo>
                  <a:pt x="1543" y="282"/>
                </a:lnTo>
                <a:lnTo>
                  <a:pt x="1545" y="280"/>
                </a:lnTo>
                <a:lnTo>
                  <a:pt x="1548" y="278"/>
                </a:lnTo>
                <a:lnTo>
                  <a:pt x="1550" y="274"/>
                </a:lnTo>
                <a:lnTo>
                  <a:pt x="1552" y="270"/>
                </a:lnTo>
                <a:lnTo>
                  <a:pt x="1553" y="264"/>
                </a:lnTo>
                <a:lnTo>
                  <a:pt x="1556" y="254"/>
                </a:lnTo>
                <a:lnTo>
                  <a:pt x="1558" y="242"/>
                </a:lnTo>
                <a:lnTo>
                  <a:pt x="1559" y="228"/>
                </a:lnTo>
                <a:lnTo>
                  <a:pt x="1559" y="214"/>
                </a:lnTo>
                <a:lnTo>
                  <a:pt x="1559" y="200"/>
                </a:lnTo>
                <a:lnTo>
                  <a:pt x="1558" y="186"/>
                </a:lnTo>
                <a:lnTo>
                  <a:pt x="1556" y="174"/>
                </a:lnTo>
                <a:lnTo>
                  <a:pt x="1553" y="162"/>
                </a:lnTo>
                <a:lnTo>
                  <a:pt x="1552" y="158"/>
                </a:lnTo>
                <a:lnTo>
                  <a:pt x="1550" y="154"/>
                </a:lnTo>
                <a:lnTo>
                  <a:pt x="1545" y="148"/>
                </a:lnTo>
                <a:lnTo>
                  <a:pt x="1540" y="144"/>
                </a:lnTo>
                <a:lnTo>
                  <a:pt x="1535" y="142"/>
                </a:lnTo>
                <a:lnTo>
                  <a:pt x="1529" y="144"/>
                </a:lnTo>
                <a:lnTo>
                  <a:pt x="1526" y="146"/>
                </a:lnTo>
                <a:lnTo>
                  <a:pt x="1524" y="148"/>
                </a:lnTo>
                <a:lnTo>
                  <a:pt x="1522" y="150"/>
                </a:lnTo>
                <a:lnTo>
                  <a:pt x="1520" y="154"/>
                </a:lnTo>
                <a:lnTo>
                  <a:pt x="1518" y="158"/>
                </a:lnTo>
                <a:lnTo>
                  <a:pt x="1516" y="162"/>
                </a:lnTo>
                <a:lnTo>
                  <a:pt x="1513" y="174"/>
                </a:lnTo>
                <a:lnTo>
                  <a:pt x="1511" y="186"/>
                </a:lnTo>
                <a:lnTo>
                  <a:pt x="1510" y="200"/>
                </a:lnTo>
                <a:lnTo>
                  <a:pt x="1510" y="214"/>
                </a:lnTo>
                <a:lnTo>
                  <a:pt x="1510" y="228"/>
                </a:lnTo>
                <a:lnTo>
                  <a:pt x="1511" y="242"/>
                </a:lnTo>
                <a:lnTo>
                  <a:pt x="1513" y="254"/>
                </a:lnTo>
                <a:lnTo>
                  <a:pt x="1516" y="264"/>
                </a:lnTo>
                <a:lnTo>
                  <a:pt x="1517" y="268"/>
                </a:lnTo>
                <a:lnTo>
                  <a:pt x="1518" y="270"/>
                </a:lnTo>
                <a:lnTo>
                  <a:pt x="1520" y="274"/>
                </a:lnTo>
                <a:lnTo>
                  <a:pt x="1524" y="280"/>
                </a:lnTo>
                <a:lnTo>
                  <a:pt x="1529" y="284"/>
                </a:lnTo>
                <a:lnTo>
                  <a:pt x="1535" y="286"/>
                </a:lnTo>
                <a:close/>
                <a:moveTo>
                  <a:pt x="1763" y="16"/>
                </a:moveTo>
                <a:lnTo>
                  <a:pt x="1796" y="16"/>
                </a:lnTo>
                <a:lnTo>
                  <a:pt x="1796" y="220"/>
                </a:lnTo>
                <a:lnTo>
                  <a:pt x="1795" y="238"/>
                </a:lnTo>
                <a:lnTo>
                  <a:pt x="1795" y="246"/>
                </a:lnTo>
                <a:lnTo>
                  <a:pt x="1794" y="254"/>
                </a:lnTo>
                <a:lnTo>
                  <a:pt x="1791" y="268"/>
                </a:lnTo>
                <a:lnTo>
                  <a:pt x="1788" y="282"/>
                </a:lnTo>
                <a:lnTo>
                  <a:pt x="1786" y="288"/>
                </a:lnTo>
                <a:lnTo>
                  <a:pt x="1783" y="294"/>
                </a:lnTo>
                <a:lnTo>
                  <a:pt x="1778" y="304"/>
                </a:lnTo>
                <a:lnTo>
                  <a:pt x="1772" y="314"/>
                </a:lnTo>
                <a:lnTo>
                  <a:pt x="1765" y="322"/>
                </a:lnTo>
                <a:lnTo>
                  <a:pt x="1757" y="328"/>
                </a:lnTo>
                <a:lnTo>
                  <a:pt x="1749" y="332"/>
                </a:lnTo>
                <a:lnTo>
                  <a:pt x="1740" y="334"/>
                </a:lnTo>
                <a:lnTo>
                  <a:pt x="1731" y="335"/>
                </a:lnTo>
                <a:lnTo>
                  <a:pt x="1720" y="334"/>
                </a:lnTo>
                <a:lnTo>
                  <a:pt x="1711" y="332"/>
                </a:lnTo>
                <a:lnTo>
                  <a:pt x="1703" y="328"/>
                </a:lnTo>
                <a:lnTo>
                  <a:pt x="1696" y="322"/>
                </a:lnTo>
                <a:lnTo>
                  <a:pt x="1689" y="314"/>
                </a:lnTo>
                <a:lnTo>
                  <a:pt x="1685" y="308"/>
                </a:lnTo>
                <a:lnTo>
                  <a:pt x="1683" y="304"/>
                </a:lnTo>
                <a:lnTo>
                  <a:pt x="1677" y="294"/>
                </a:lnTo>
                <a:lnTo>
                  <a:pt x="1673" y="282"/>
                </a:lnTo>
                <a:lnTo>
                  <a:pt x="1669" y="268"/>
                </a:lnTo>
                <a:lnTo>
                  <a:pt x="1667" y="254"/>
                </a:lnTo>
                <a:lnTo>
                  <a:pt x="1666" y="246"/>
                </a:lnTo>
                <a:lnTo>
                  <a:pt x="1665" y="238"/>
                </a:lnTo>
                <a:lnTo>
                  <a:pt x="1665" y="220"/>
                </a:lnTo>
                <a:lnTo>
                  <a:pt x="1665" y="16"/>
                </a:lnTo>
                <a:lnTo>
                  <a:pt x="1698" y="16"/>
                </a:lnTo>
                <a:lnTo>
                  <a:pt x="1698" y="216"/>
                </a:lnTo>
                <a:lnTo>
                  <a:pt x="1698" y="228"/>
                </a:lnTo>
                <a:lnTo>
                  <a:pt x="1699" y="234"/>
                </a:lnTo>
                <a:lnTo>
                  <a:pt x="1700" y="240"/>
                </a:lnTo>
                <a:lnTo>
                  <a:pt x="1703" y="250"/>
                </a:lnTo>
                <a:lnTo>
                  <a:pt x="1705" y="256"/>
                </a:lnTo>
                <a:lnTo>
                  <a:pt x="1707" y="260"/>
                </a:lnTo>
                <a:lnTo>
                  <a:pt x="1709" y="264"/>
                </a:lnTo>
                <a:lnTo>
                  <a:pt x="1711" y="268"/>
                </a:lnTo>
                <a:lnTo>
                  <a:pt x="1717" y="272"/>
                </a:lnTo>
                <a:lnTo>
                  <a:pt x="1724" y="276"/>
                </a:lnTo>
                <a:lnTo>
                  <a:pt x="1731" y="278"/>
                </a:lnTo>
                <a:lnTo>
                  <a:pt x="1738" y="276"/>
                </a:lnTo>
                <a:lnTo>
                  <a:pt x="1741" y="274"/>
                </a:lnTo>
                <a:lnTo>
                  <a:pt x="1744" y="272"/>
                </a:lnTo>
                <a:lnTo>
                  <a:pt x="1749" y="268"/>
                </a:lnTo>
                <a:lnTo>
                  <a:pt x="1752" y="264"/>
                </a:lnTo>
                <a:lnTo>
                  <a:pt x="1754" y="260"/>
                </a:lnTo>
                <a:lnTo>
                  <a:pt x="1756" y="256"/>
                </a:lnTo>
                <a:lnTo>
                  <a:pt x="1758" y="250"/>
                </a:lnTo>
                <a:lnTo>
                  <a:pt x="1761" y="240"/>
                </a:lnTo>
                <a:lnTo>
                  <a:pt x="1762" y="228"/>
                </a:lnTo>
                <a:lnTo>
                  <a:pt x="1763" y="216"/>
                </a:lnTo>
                <a:lnTo>
                  <a:pt x="1763" y="16"/>
                </a:lnTo>
                <a:close/>
                <a:moveTo>
                  <a:pt x="1857" y="194"/>
                </a:moveTo>
                <a:lnTo>
                  <a:pt x="1857" y="332"/>
                </a:lnTo>
                <a:lnTo>
                  <a:pt x="1825" y="332"/>
                </a:lnTo>
                <a:lnTo>
                  <a:pt x="1825" y="96"/>
                </a:lnTo>
                <a:lnTo>
                  <a:pt x="1856" y="96"/>
                </a:lnTo>
                <a:lnTo>
                  <a:pt x="1856" y="138"/>
                </a:lnTo>
                <a:lnTo>
                  <a:pt x="1859" y="128"/>
                </a:lnTo>
                <a:lnTo>
                  <a:pt x="1862" y="118"/>
                </a:lnTo>
                <a:lnTo>
                  <a:pt x="1866" y="112"/>
                </a:lnTo>
                <a:lnTo>
                  <a:pt x="1870" y="104"/>
                </a:lnTo>
                <a:lnTo>
                  <a:pt x="1875" y="100"/>
                </a:lnTo>
                <a:lnTo>
                  <a:pt x="1881" y="96"/>
                </a:lnTo>
                <a:lnTo>
                  <a:pt x="1886" y="94"/>
                </a:lnTo>
                <a:lnTo>
                  <a:pt x="1893" y="92"/>
                </a:lnTo>
                <a:lnTo>
                  <a:pt x="1902" y="94"/>
                </a:lnTo>
                <a:lnTo>
                  <a:pt x="1906" y="96"/>
                </a:lnTo>
                <a:lnTo>
                  <a:pt x="1909" y="98"/>
                </a:lnTo>
                <a:lnTo>
                  <a:pt x="1913" y="102"/>
                </a:lnTo>
                <a:lnTo>
                  <a:pt x="1916" y="106"/>
                </a:lnTo>
                <a:lnTo>
                  <a:pt x="1919" y="110"/>
                </a:lnTo>
                <a:lnTo>
                  <a:pt x="1922" y="116"/>
                </a:lnTo>
                <a:lnTo>
                  <a:pt x="1925" y="122"/>
                </a:lnTo>
                <a:lnTo>
                  <a:pt x="1927" y="130"/>
                </a:lnTo>
                <a:lnTo>
                  <a:pt x="1929" y="136"/>
                </a:lnTo>
                <a:lnTo>
                  <a:pt x="1931" y="144"/>
                </a:lnTo>
                <a:lnTo>
                  <a:pt x="1932" y="152"/>
                </a:lnTo>
                <a:lnTo>
                  <a:pt x="1933" y="162"/>
                </a:lnTo>
                <a:lnTo>
                  <a:pt x="1933" y="172"/>
                </a:lnTo>
                <a:lnTo>
                  <a:pt x="1933" y="182"/>
                </a:lnTo>
                <a:lnTo>
                  <a:pt x="1933" y="332"/>
                </a:lnTo>
                <a:lnTo>
                  <a:pt x="1901" y="332"/>
                </a:lnTo>
                <a:lnTo>
                  <a:pt x="1901" y="192"/>
                </a:lnTo>
                <a:lnTo>
                  <a:pt x="1900" y="182"/>
                </a:lnTo>
                <a:lnTo>
                  <a:pt x="1899" y="174"/>
                </a:lnTo>
                <a:lnTo>
                  <a:pt x="1898" y="166"/>
                </a:lnTo>
                <a:lnTo>
                  <a:pt x="1895" y="158"/>
                </a:lnTo>
                <a:lnTo>
                  <a:pt x="1892" y="154"/>
                </a:lnTo>
                <a:lnTo>
                  <a:pt x="1889" y="150"/>
                </a:lnTo>
                <a:lnTo>
                  <a:pt x="1884" y="148"/>
                </a:lnTo>
                <a:lnTo>
                  <a:pt x="1880" y="146"/>
                </a:lnTo>
                <a:lnTo>
                  <a:pt x="1875" y="148"/>
                </a:lnTo>
                <a:lnTo>
                  <a:pt x="1871" y="150"/>
                </a:lnTo>
                <a:lnTo>
                  <a:pt x="1867" y="154"/>
                </a:lnTo>
                <a:lnTo>
                  <a:pt x="1864" y="160"/>
                </a:lnTo>
                <a:lnTo>
                  <a:pt x="1861" y="166"/>
                </a:lnTo>
                <a:lnTo>
                  <a:pt x="1859" y="174"/>
                </a:lnTo>
                <a:lnTo>
                  <a:pt x="1858" y="184"/>
                </a:lnTo>
                <a:lnTo>
                  <a:pt x="1857" y="194"/>
                </a:lnTo>
                <a:close/>
                <a:moveTo>
                  <a:pt x="1976" y="66"/>
                </a:moveTo>
                <a:lnTo>
                  <a:pt x="1973" y="64"/>
                </a:lnTo>
                <a:lnTo>
                  <a:pt x="1970" y="62"/>
                </a:lnTo>
                <a:lnTo>
                  <a:pt x="1967" y="60"/>
                </a:lnTo>
                <a:lnTo>
                  <a:pt x="1964" y="56"/>
                </a:lnTo>
                <a:lnTo>
                  <a:pt x="1962" y="50"/>
                </a:lnTo>
                <a:lnTo>
                  <a:pt x="1960" y="44"/>
                </a:lnTo>
                <a:lnTo>
                  <a:pt x="1959" y="38"/>
                </a:lnTo>
                <a:lnTo>
                  <a:pt x="1959" y="32"/>
                </a:lnTo>
                <a:lnTo>
                  <a:pt x="1959" y="26"/>
                </a:lnTo>
                <a:lnTo>
                  <a:pt x="1960" y="20"/>
                </a:lnTo>
                <a:lnTo>
                  <a:pt x="1962" y="14"/>
                </a:lnTo>
                <a:lnTo>
                  <a:pt x="1964" y="8"/>
                </a:lnTo>
                <a:lnTo>
                  <a:pt x="1967" y="4"/>
                </a:lnTo>
                <a:lnTo>
                  <a:pt x="1970" y="2"/>
                </a:lnTo>
                <a:lnTo>
                  <a:pt x="1973" y="0"/>
                </a:lnTo>
                <a:lnTo>
                  <a:pt x="1976" y="0"/>
                </a:lnTo>
                <a:lnTo>
                  <a:pt x="1980" y="0"/>
                </a:lnTo>
                <a:lnTo>
                  <a:pt x="1983" y="2"/>
                </a:lnTo>
                <a:lnTo>
                  <a:pt x="1986" y="4"/>
                </a:lnTo>
                <a:lnTo>
                  <a:pt x="1989" y="8"/>
                </a:lnTo>
                <a:lnTo>
                  <a:pt x="1991" y="14"/>
                </a:lnTo>
                <a:lnTo>
                  <a:pt x="1993" y="20"/>
                </a:lnTo>
                <a:lnTo>
                  <a:pt x="1994" y="26"/>
                </a:lnTo>
                <a:lnTo>
                  <a:pt x="1994" y="32"/>
                </a:lnTo>
                <a:lnTo>
                  <a:pt x="1994" y="38"/>
                </a:lnTo>
                <a:lnTo>
                  <a:pt x="1993" y="44"/>
                </a:lnTo>
                <a:lnTo>
                  <a:pt x="1991" y="50"/>
                </a:lnTo>
                <a:lnTo>
                  <a:pt x="1989" y="56"/>
                </a:lnTo>
                <a:lnTo>
                  <a:pt x="1986" y="60"/>
                </a:lnTo>
                <a:lnTo>
                  <a:pt x="1983" y="62"/>
                </a:lnTo>
                <a:lnTo>
                  <a:pt x="1980" y="64"/>
                </a:lnTo>
                <a:lnTo>
                  <a:pt x="1976" y="66"/>
                </a:lnTo>
                <a:close/>
                <a:moveTo>
                  <a:pt x="1960" y="96"/>
                </a:moveTo>
                <a:lnTo>
                  <a:pt x="1993" y="96"/>
                </a:lnTo>
                <a:lnTo>
                  <a:pt x="1993" y="332"/>
                </a:lnTo>
                <a:lnTo>
                  <a:pt x="1960" y="332"/>
                </a:lnTo>
                <a:lnTo>
                  <a:pt x="1960" y="96"/>
                </a:lnTo>
                <a:close/>
                <a:moveTo>
                  <a:pt x="2129" y="96"/>
                </a:moveTo>
                <a:lnTo>
                  <a:pt x="2087" y="332"/>
                </a:lnTo>
                <a:lnTo>
                  <a:pt x="2050" y="332"/>
                </a:lnTo>
                <a:lnTo>
                  <a:pt x="2009" y="96"/>
                </a:lnTo>
                <a:lnTo>
                  <a:pt x="2044" y="96"/>
                </a:lnTo>
                <a:lnTo>
                  <a:pt x="2068" y="264"/>
                </a:lnTo>
                <a:lnTo>
                  <a:pt x="2094" y="96"/>
                </a:lnTo>
                <a:lnTo>
                  <a:pt x="2129" y="96"/>
                </a:lnTo>
                <a:close/>
                <a:moveTo>
                  <a:pt x="2195" y="335"/>
                </a:moveTo>
                <a:lnTo>
                  <a:pt x="2186" y="334"/>
                </a:lnTo>
                <a:lnTo>
                  <a:pt x="2182" y="334"/>
                </a:lnTo>
                <a:lnTo>
                  <a:pt x="2178" y="332"/>
                </a:lnTo>
                <a:lnTo>
                  <a:pt x="2170" y="328"/>
                </a:lnTo>
                <a:lnTo>
                  <a:pt x="2164" y="320"/>
                </a:lnTo>
                <a:lnTo>
                  <a:pt x="2157" y="312"/>
                </a:lnTo>
                <a:lnTo>
                  <a:pt x="2152" y="304"/>
                </a:lnTo>
                <a:lnTo>
                  <a:pt x="2147" y="292"/>
                </a:lnTo>
                <a:lnTo>
                  <a:pt x="2143" y="278"/>
                </a:lnTo>
                <a:lnTo>
                  <a:pt x="2140" y="264"/>
                </a:lnTo>
                <a:lnTo>
                  <a:pt x="2138" y="250"/>
                </a:lnTo>
                <a:lnTo>
                  <a:pt x="2137" y="232"/>
                </a:lnTo>
                <a:lnTo>
                  <a:pt x="2136" y="214"/>
                </a:lnTo>
                <a:lnTo>
                  <a:pt x="2137" y="196"/>
                </a:lnTo>
                <a:lnTo>
                  <a:pt x="2138" y="180"/>
                </a:lnTo>
                <a:lnTo>
                  <a:pt x="2139" y="172"/>
                </a:lnTo>
                <a:lnTo>
                  <a:pt x="2140" y="164"/>
                </a:lnTo>
                <a:lnTo>
                  <a:pt x="2143" y="150"/>
                </a:lnTo>
                <a:lnTo>
                  <a:pt x="2147" y="138"/>
                </a:lnTo>
                <a:lnTo>
                  <a:pt x="2152" y="126"/>
                </a:lnTo>
                <a:lnTo>
                  <a:pt x="2157" y="116"/>
                </a:lnTo>
                <a:lnTo>
                  <a:pt x="2163" y="108"/>
                </a:lnTo>
                <a:lnTo>
                  <a:pt x="2167" y="104"/>
                </a:lnTo>
                <a:lnTo>
                  <a:pt x="2170" y="102"/>
                </a:lnTo>
                <a:lnTo>
                  <a:pt x="2177" y="96"/>
                </a:lnTo>
                <a:lnTo>
                  <a:pt x="2185" y="94"/>
                </a:lnTo>
                <a:lnTo>
                  <a:pt x="2193" y="92"/>
                </a:lnTo>
                <a:lnTo>
                  <a:pt x="2201" y="94"/>
                </a:lnTo>
                <a:lnTo>
                  <a:pt x="2208" y="96"/>
                </a:lnTo>
                <a:lnTo>
                  <a:pt x="2215" y="100"/>
                </a:lnTo>
                <a:lnTo>
                  <a:pt x="2222" y="106"/>
                </a:lnTo>
                <a:lnTo>
                  <a:pt x="2228" y="114"/>
                </a:lnTo>
                <a:lnTo>
                  <a:pt x="2233" y="122"/>
                </a:lnTo>
                <a:lnTo>
                  <a:pt x="2237" y="132"/>
                </a:lnTo>
                <a:lnTo>
                  <a:pt x="2241" y="146"/>
                </a:lnTo>
                <a:lnTo>
                  <a:pt x="2245" y="160"/>
                </a:lnTo>
                <a:lnTo>
                  <a:pt x="2246" y="168"/>
                </a:lnTo>
                <a:lnTo>
                  <a:pt x="2247" y="176"/>
                </a:lnTo>
                <a:lnTo>
                  <a:pt x="2248" y="192"/>
                </a:lnTo>
                <a:lnTo>
                  <a:pt x="2249" y="212"/>
                </a:lnTo>
                <a:lnTo>
                  <a:pt x="2249" y="230"/>
                </a:lnTo>
                <a:lnTo>
                  <a:pt x="2169" y="230"/>
                </a:lnTo>
                <a:lnTo>
                  <a:pt x="2169" y="242"/>
                </a:lnTo>
                <a:lnTo>
                  <a:pt x="2170" y="254"/>
                </a:lnTo>
                <a:lnTo>
                  <a:pt x="2171" y="258"/>
                </a:lnTo>
                <a:lnTo>
                  <a:pt x="2173" y="264"/>
                </a:lnTo>
                <a:lnTo>
                  <a:pt x="2176" y="272"/>
                </a:lnTo>
                <a:lnTo>
                  <a:pt x="2178" y="276"/>
                </a:lnTo>
                <a:lnTo>
                  <a:pt x="2180" y="278"/>
                </a:lnTo>
                <a:lnTo>
                  <a:pt x="2184" y="284"/>
                </a:lnTo>
                <a:lnTo>
                  <a:pt x="2187" y="284"/>
                </a:lnTo>
                <a:lnTo>
                  <a:pt x="2189" y="286"/>
                </a:lnTo>
                <a:lnTo>
                  <a:pt x="2195" y="286"/>
                </a:lnTo>
                <a:lnTo>
                  <a:pt x="2203" y="286"/>
                </a:lnTo>
                <a:lnTo>
                  <a:pt x="2206" y="284"/>
                </a:lnTo>
                <a:lnTo>
                  <a:pt x="2209" y="280"/>
                </a:lnTo>
                <a:lnTo>
                  <a:pt x="2212" y="276"/>
                </a:lnTo>
                <a:lnTo>
                  <a:pt x="2215" y="272"/>
                </a:lnTo>
                <a:lnTo>
                  <a:pt x="2216" y="266"/>
                </a:lnTo>
                <a:lnTo>
                  <a:pt x="2218" y="260"/>
                </a:lnTo>
                <a:lnTo>
                  <a:pt x="2248" y="264"/>
                </a:lnTo>
                <a:lnTo>
                  <a:pt x="2247" y="272"/>
                </a:lnTo>
                <a:lnTo>
                  <a:pt x="2246" y="280"/>
                </a:lnTo>
                <a:lnTo>
                  <a:pt x="2244" y="286"/>
                </a:lnTo>
                <a:lnTo>
                  <a:pt x="2242" y="294"/>
                </a:lnTo>
                <a:lnTo>
                  <a:pt x="2237" y="306"/>
                </a:lnTo>
                <a:lnTo>
                  <a:pt x="2234" y="310"/>
                </a:lnTo>
                <a:lnTo>
                  <a:pt x="2231" y="316"/>
                </a:lnTo>
                <a:lnTo>
                  <a:pt x="2227" y="320"/>
                </a:lnTo>
                <a:lnTo>
                  <a:pt x="2223" y="324"/>
                </a:lnTo>
                <a:lnTo>
                  <a:pt x="2219" y="328"/>
                </a:lnTo>
                <a:lnTo>
                  <a:pt x="2215" y="330"/>
                </a:lnTo>
                <a:lnTo>
                  <a:pt x="2210" y="332"/>
                </a:lnTo>
                <a:lnTo>
                  <a:pt x="2205" y="334"/>
                </a:lnTo>
                <a:lnTo>
                  <a:pt x="2200" y="335"/>
                </a:lnTo>
                <a:lnTo>
                  <a:pt x="2195" y="335"/>
                </a:lnTo>
                <a:close/>
                <a:moveTo>
                  <a:pt x="2169" y="190"/>
                </a:moveTo>
                <a:lnTo>
                  <a:pt x="2218" y="190"/>
                </a:lnTo>
                <a:lnTo>
                  <a:pt x="2218" y="180"/>
                </a:lnTo>
                <a:lnTo>
                  <a:pt x="2216" y="170"/>
                </a:lnTo>
                <a:lnTo>
                  <a:pt x="2214" y="162"/>
                </a:lnTo>
                <a:lnTo>
                  <a:pt x="2211" y="154"/>
                </a:lnTo>
                <a:lnTo>
                  <a:pt x="2210" y="152"/>
                </a:lnTo>
                <a:lnTo>
                  <a:pt x="2208" y="148"/>
                </a:lnTo>
                <a:lnTo>
                  <a:pt x="2204" y="144"/>
                </a:lnTo>
                <a:lnTo>
                  <a:pt x="2199" y="142"/>
                </a:lnTo>
                <a:lnTo>
                  <a:pt x="2194" y="142"/>
                </a:lnTo>
                <a:lnTo>
                  <a:pt x="2189" y="142"/>
                </a:lnTo>
                <a:lnTo>
                  <a:pt x="2184" y="144"/>
                </a:lnTo>
                <a:lnTo>
                  <a:pt x="2182" y="146"/>
                </a:lnTo>
                <a:lnTo>
                  <a:pt x="2180" y="150"/>
                </a:lnTo>
                <a:lnTo>
                  <a:pt x="2176" y="156"/>
                </a:lnTo>
                <a:lnTo>
                  <a:pt x="2173" y="162"/>
                </a:lnTo>
                <a:lnTo>
                  <a:pt x="2171" y="170"/>
                </a:lnTo>
                <a:lnTo>
                  <a:pt x="2169" y="180"/>
                </a:lnTo>
                <a:lnTo>
                  <a:pt x="2169" y="190"/>
                </a:lnTo>
                <a:close/>
                <a:moveTo>
                  <a:pt x="2271" y="332"/>
                </a:moveTo>
                <a:lnTo>
                  <a:pt x="2271" y="96"/>
                </a:lnTo>
                <a:lnTo>
                  <a:pt x="2303" y="96"/>
                </a:lnTo>
                <a:lnTo>
                  <a:pt x="2303" y="136"/>
                </a:lnTo>
                <a:lnTo>
                  <a:pt x="2306" y="126"/>
                </a:lnTo>
                <a:lnTo>
                  <a:pt x="2309" y="118"/>
                </a:lnTo>
                <a:lnTo>
                  <a:pt x="2312" y="110"/>
                </a:lnTo>
                <a:lnTo>
                  <a:pt x="2315" y="104"/>
                </a:lnTo>
                <a:lnTo>
                  <a:pt x="2319" y="98"/>
                </a:lnTo>
                <a:lnTo>
                  <a:pt x="2323" y="94"/>
                </a:lnTo>
                <a:lnTo>
                  <a:pt x="2328" y="92"/>
                </a:lnTo>
                <a:lnTo>
                  <a:pt x="2333" y="92"/>
                </a:lnTo>
                <a:lnTo>
                  <a:pt x="2338" y="92"/>
                </a:lnTo>
                <a:lnTo>
                  <a:pt x="2343" y="94"/>
                </a:lnTo>
                <a:lnTo>
                  <a:pt x="2343" y="152"/>
                </a:lnTo>
                <a:lnTo>
                  <a:pt x="2337" y="150"/>
                </a:lnTo>
                <a:lnTo>
                  <a:pt x="2329" y="148"/>
                </a:lnTo>
                <a:lnTo>
                  <a:pt x="2324" y="150"/>
                </a:lnTo>
                <a:lnTo>
                  <a:pt x="2319" y="152"/>
                </a:lnTo>
                <a:lnTo>
                  <a:pt x="2315" y="156"/>
                </a:lnTo>
                <a:lnTo>
                  <a:pt x="2311" y="162"/>
                </a:lnTo>
                <a:lnTo>
                  <a:pt x="2310" y="166"/>
                </a:lnTo>
                <a:lnTo>
                  <a:pt x="2308" y="170"/>
                </a:lnTo>
                <a:lnTo>
                  <a:pt x="2307" y="174"/>
                </a:lnTo>
                <a:lnTo>
                  <a:pt x="2306" y="178"/>
                </a:lnTo>
                <a:lnTo>
                  <a:pt x="2305" y="188"/>
                </a:lnTo>
                <a:lnTo>
                  <a:pt x="2304" y="198"/>
                </a:lnTo>
                <a:lnTo>
                  <a:pt x="2304" y="332"/>
                </a:lnTo>
                <a:lnTo>
                  <a:pt x="2271" y="332"/>
                </a:lnTo>
                <a:close/>
                <a:moveTo>
                  <a:pt x="2459" y="162"/>
                </a:moveTo>
                <a:lnTo>
                  <a:pt x="2429" y="166"/>
                </a:lnTo>
                <a:lnTo>
                  <a:pt x="2428" y="160"/>
                </a:lnTo>
                <a:lnTo>
                  <a:pt x="2426" y="156"/>
                </a:lnTo>
                <a:lnTo>
                  <a:pt x="2422" y="146"/>
                </a:lnTo>
                <a:lnTo>
                  <a:pt x="2420" y="144"/>
                </a:lnTo>
                <a:lnTo>
                  <a:pt x="2417" y="140"/>
                </a:lnTo>
                <a:lnTo>
                  <a:pt x="2413" y="140"/>
                </a:lnTo>
                <a:lnTo>
                  <a:pt x="2409" y="138"/>
                </a:lnTo>
                <a:lnTo>
                  <a:pt x="2402" y="140"/>
                </a:lnTo>
                <a:lnTo>
                  <a:pt x="2399" y="142"/>
                </a:lnTo>
                <a:lnTo>
                  <a:pt x="2397" y="144"/>
                </a:lnTo>
                <a:lnTo>
                  <a:pt x="2396" y="146"/>
                </a:lnTo>
                <a:lnTo>
                  <a:pt x="2394" y="148"/>
                </a:lnTo>
                <a:lnTo>
                  <a:pt x="2392" y="152"/>
                </a:lnTo>
                <a:lnTo>
                  <a:pt x="2391" y="158"/>
                </a:lnTo>
                <a:lnTo>
                  <a:pt x="2391" y="162"/>
                </a:lnTo>
                <a:lnTo>
                  <a:pt x="2391" y="166"/>
                </a:lnTo>
                <a:lnTo>
                  <a:pt x="2392" y="170"/>
                </a:lnTo>
                <a:lnTo>
                  <a:pt x="2393" y="174"/>
                </a:lnTo>
                <a:lnTo>
                  <a:pt x="2394" y="176"/>
                </a:lnTo>
                <a:lnTo>
                  <a:pt x="2399" y="182"/>
                </a:lnTo>
                <a:lnTo>
                  <a:pt x="2406" y="186"/>
                </a:lnTo>
                <a:lnTo>
                  <a:pt x="2427" y="194"/>
                </a:lnTo>
                <a:lnTo>
                  <a:pt x="2435" y="198"/>
                </a:lnTo>
                <a:lnTo>
                  <a:pt x="2442" y="204"/>
                </a:lnTo>
                <a:lnTo>
                  <a:pt x="2448" y="210"/>
                </a:lnTo>
                <a:lnTo>
                  <a:pt x="2453" y="218"/>
                </a:lnTo>
                <a:lnTo>
                  <a:pt x="2455" y="222"/>
                </a:lnTo>
                <a:lnTo>
                  <a:pt x="2456" y="226"/>
                </a:lnTo>
                <a:lnTo>
                  <a:pt x="2459" y="236"/>
                </a:lnTo>
                <a:lnTo>
                  <a:pt x="2460" y="240"/>
                </a:lnTo>
                <a:lnTo>
                  <a:pt x="2461" y="246"/>
                </a:lnTo>
                <a:lnTo>
                  <a:pt x="2461" y="258"/>
                </a:lnTo>
                <a:lnTo>
                  <a:pt x="2461" y="270"/>
                </a:lnTo>
                <a:lnTo>
                  <a:pt x="2459" y="280"/>
                </a:lnTo>
                <a:lnTo>
                  <a:pt x="2457" y="290"/>
                </a:lnTo>
                <a:lnTo>
                  <a:pt x="2454" y="298"/>
                </a:lnTo>
                <a:lnTo>
                  <a:pt x="2451" y="308"/>
                </a:lnTo>
                <a:lnTo>
                  <a:pt x="2446" y="314"/>
                </a:lnTo>
                <a:lnTo>
                  <a:pt x="2441" y="320"/>
                </a:lnTo>
                <a:lnTo>
                  <a:pt x="2436" y="326"/>
                </a:lnTo>
                <a:lnTo>
                  <a:pt x="2430" y="330"/>
                </a:lnTo>
                <a:lnTo>
                  <a:pt x="2423" y="334"/>
                </a:lnTo>
                <a:lnTo>
                  <a:pt x="2416" y="335"/>
                </a:lnTo>
                <a:lnTo>
                  <a:pt x="2409" y="335"/>
                </a:lnTo>
                <a:lnTo>
                  <a:pt x="2398" y="334"/>
                </a:lnTo>
                <a:lnTo>
                  <a:pt x="2388" y="330"/>
                </a:lnTo>
                <a:lnTo>
                  <a:pt x="2383" y="328"/>
                </a:lnTo>
                <a:lnTo>
                  <a:pt x="2379" y="324"/>
                </a:lnTo>
                <a:lnTo>
                  <a:pt x="2371" y="316"/>
                </a:lnTo>
                <a:lnTo>
                  <a:pt x="2365" y="306"/>
                </a:lnTo>
                <a:lnTo>
                  <a:pt x="2363" y="300"/>
                </a:lnTo>
                <a:lnTo>
                  <a:pt x="2360" y="294"/>
                </a:lnTo>
                <a:lnTo>
                  <a:pt x="2359" y="286"/>
                </a:lnTo>
                <a:lnTo>
                  <a:pt x="2357" y="278"/>
                </a:lnTo>
                <a:lnTo>
                  <a:pt x="2356" y="272"/>
                </a:lnTo>
                <a:lnTo>
                  <a:pt x="2355" y="262"/>
                </a:lnTo>
                <a:lnTo>
                  <a:pt x="2387" y="260"/>
                </a:lnTo>
                <a:lnTo>
                  <a:pt x="2388" y="266"/>
                </a:lnTo>
                <a:lnTo>
                  <a:pt x="2390" y="272"/>
                </a:lnTo>
                <a:lnTo>
                  <a:pt x="2392" y="278"/>
                </a:lnTo>
                <a:lnTo>
                  <a:pt x="2395" y="282"/>
                </a:lnTo>
                <a:lnTo>
                  <a:pt x="2397" y="284"/>
                </a:lnTo>
                <a:lnTo>
                  <a:pt x="2401" y="286"/>
                </a:lnTo>
                <a:lnTo>
                  <a:pt x="2405" y="288"/>
                </a:lnTo>
                <a:lnTo>
                  <a:pt x="2409" y="288"/>
                </a:lnTo>
                <a:lnTo>
                  <a:pt x="2413" y="288"/>
                </a:lnTo>
                <a:lnTo>
                  <a:pt x="2417" y="286"/>
                </a:lnTo>
                <a:lnTo>
                  <a:pt x="2420" y="284"/>
                </a:lnTo>
                <a:lnTo>
                  <a:pt x="2423" y="282"/>
                </a:lnTo>
                <a:lnTo>
                  <a:pt x="2425" y="278"/>
                </a:lnTo>
                <a:lnTo>
                  <a:pt x="2427" y="274"/>
                </a:lnTo>
                <a:lnTo>
                  <a:pt x="2428" y="270"/>
                </a:lnTo>
                <a:lnTo>
                  <a:pt x="2428" y="264"/>
                </a:lnTo>
                <a:lnTo>
                  <a:pt x="2428" y="260"/>
                </a:lnTo>
                <a:lnTo>
                  <a:pt x="2427" y="256"/>
                </a:lnTo>
                <a:lnTo>
                  <a:pt x="2426" y="254"/>
                </a:lnTo>
                <a:lnTo>
                  <a:pt x="2424" y="250"/>
                </a:lnTo>
                <a:lnTo>
                  <a:pt x="2422" y="248"/>
                </a:lnTo>
                <a:lnTo>
                  <a:pt x="2419" y="244"/>
                </a:lnTo>
                <a:lnTo>
                  <a:pt x="2413" y="242"/>
                </a:lnTo>
                <a:lnTo>
                  <a:pt x="2392" y="234"/>
                </a:lnTo>
                <a:lnTo>
                  <a:pt x="2384" y="230"/>
                </a:lnTo>
                <a:lnTo>
                  <a:pt x="2378" y="224"/>
                </a:lnTo>
                <a:lnTo>
                  <a:pt x="2372" y="218"/>
                </a:lnTo>
                <a:lnTo>
                  <a:pt x="2369" y="214"/>
                </a:lnTo>
                <a:lnTo>
                  <a:pt x="2367" y="210"/>
                </a:lnTo>
                <a:lnTo>
                  <a:pt x="2363" y="200"/>
                </a:lnTo>
                <a:lnTo>
                  <a:pt x="2360" y="190"/>
                </a:lnTo>
                <a:lnTo>
                  <a:pt x="2360" y="184"/>
                </a:lnTo>
                <a:lnTo>
                  <a:pt x="2359" y="178"/>
                </a:lnTo>
                <a:lnTo>
                  <a:pt x="2358" y="166"/>
                </a:lnTo>
                <a:lnTo>
                  <a:pt x="2359" y="158"/>
                </a:lnTo>
                <a:lnTo>
                  <a:pt x="2359" y="150"/>
                </a:lnTo>
                <a:lnTo>
                  <a:pt x="2360" y="142"/>
                </a:lnTo>
                <a:lnTo>
                  <a:pt x="2362" y="136"/>
                </a:lnTo>
                <a:lnTo>
                  <a:pt x="2364" y="128"/>
                </a:lnTo>
                <a:lnTo>
                  <a:pt x="2366" y="122"/>
                </a:lnTo>
                <a:lnTo>
                  <a:pt x="2369" y="118"/>
                </a:lnTo>
                <a:lnTo>
                  <a:pt x="2372" y="112"/>
                </a:lnTo>
                <a:lnTo>
                  <a:pt x="2376" y="108"/>
                </a:lnTo>
                <a:lnTo>
                  <a:pt x="2379" y="104"/>
                </a:lnTo>
                <a:lnTo>
                  <a:pt x="2384" y="100"/>
                </a:lnTo>
                <a:lnTo>
                  <a:pt x="2388" y="98"/>
                </a:lnTo>
                <a:lnTo>
                  <a:pt x="2393" y="96"/>
                </a:lnTo>
                <a:lnTo>
                  <a:pt x="2398" y="94"/>
                </a:lnTo>
                <a:lnTo>
                  <a:pt x="2403" y="92"/>
                </a:lnTo>
                <a:lnTo>
                  <a:pt x="2408" y="92"/>
                </a:lnTo>
                <a:lnTo>
                  <a:pt x="2419" y="94"/>
                </a:lnTo>
                <a:lnTo>
                  <a:pt x="2428" y="98"/>
                </a:lnTo>
                <a:lnTo>
                  <a:pt x="2433" y="100"/>
                </a:lnTo>
                <a:lnTo>
                  <a:pt x="2436" y="104"/>
                </a:lnTo>
                <a:lnTo>
                  <a:pt x="2440" y="106"/>
                </a:lnTo>
                <a:lnTo>
                  <a:pt x="2444" y="112"/>
                </a:lnTo>
                <a:lnTo>
                  <a:pt x="2447" y="116"/>
                </a:lnTo>
                <a:lnTo>
                  <a:pt x="2449" y="122"/>
                </a:lnTo>
                <a:lnTo>
                  <a:pt x="2452" y="128"/>
                </a:lnTo>
                <a:lnTo>
                  <a:pt x="2454" y="134"/>
                </a:lnTo>
                <a:lnTo>
                  <a:pt x="2457" y="148"/>
                </a:lnTo>
                <a:lnTo>
                  <a:pt x="2458" y="154"/>
                </a:lnTo>
                <a:lnTo>
                  <a:pt x="2459" y="162"/>
                </a:lnTo>
                <a:close/>
                <a:moveTo>
                  <a:pt x="2500" y="66"/>
                </a:moveTo>
                <a:lnTo>
                  <a:pt x="2496" y="64"/>
                </a:lnTo>
                <a:lnTo>
                  <a:pt x="2493" y="62"/>
                </a:lnTo>
                <a:lnTo>
                  <a:pt x="2490" y="60"/>
                </a:lnTo>
                <a:lnTo>
                  <a:pt x="2487" y="56"/>
                </a:lnTo>
                <a:lnTo>
                  <a:pt x="2484" y="50"/>
                </a:lnTo>
                <a:lnTo>
                  <a:pt x="2483" y="44"/>
                </a:lnTo>
                <a:lnTo>
                  <a:pt x="2482" y="38"/>
                </a:lnTo>
                <a:lnTo>
                  <a:pt x="2481" y="32"/>
                </a:lnTo>
                <a:lnTo>
                  <a:pt x="2482" y="26"/>
                </a:lnTo>
                <a:lnTo>
                  <a:pt x="2483" y="20"/>
                </a:lnTo>
                <a:lnTo>
                  <a:pt x="2484" y="14"/>
                </a:lnTo>
                <a:lnTo>
                  <a:pt x="2487" y="8"/>
                </a:lnTo>
                <a:lnTo>
                  <a:pt x="2490" y="4"/>
                </a:lnTo>
                <a:lnTo>
                  <a:pt x="2493" y="2"/>
                </a:lnTo>
                <a:lnTo>
                  <a:pt x="2496" y="0"/>
                </a:lnTo>
                <a:lnTo>
                  <a:pt x="2500" y="0"/>
                </a:lnTo>
                <a:lnTo>
                  <a:pt x="2503" y="0"/>
                </a:lnTo>
                <a:lnTo>
                  <a:pt x="2507" y="2"/>
                </a:lnTo>
                <a:lnTo>
                  <a:pt x="2510" y="4"/>
                </a:lnTo>
                <a:lnTo>
                  <a:pt x="2512" y="8"/>
                </a:lnTo>
                <a:lnTo>
                  <a:pt x="2515" y="14"/>
                </a:lnTo>
                <a:lnTo>
                  <a:pt x="2516" y="20"/>
                </a:lnTo>
                <a:lnTo>
                  <a:pt x="2517" y="26"/>
                </a:lnTo>
                <a:lnTo>
                  <a:pt x="2518" y="32"/>
                </a:lnTo>
                <a:lnTo>
                  <a:pt x="2517" y="38"/>
                </a:lnTo>
                <a:lnTo>
                  <a:pt x="2516" y="44"/>
                </a:lnTo>
                <a:lnTo>
                  <a:pt x="2515" y="50"/>
                </a:lnTo>
                <a:lnTo>
                  <a:pt x="2512" y="56"/>
                </a:lnTo>
                <a:lnTo>
                  <a:pt x="2510" y="60"/>
                </a:lnTo>
                <a:lnTo>
                  <a:pt x="2507" y="62"/>
                </a:lnTo>
                <a:lnTo>
                  <a:pt x="2503" y="64"/>
                </a:lnTo>
                <a:lnTo>
                  <a:pt x="2500" y="66"/>
                </a:lnTo>
                <a:close/>
                <a:moveTo>
                  <a:pt x="2483" y="96"/>
                </a:moveTo>
                <a:lnTo>
                  <a:pt x="2516" y="96"/>
                </a:lnTo>
                <a:lnTo>
                  <a:pt x="2516" y="332"/>
                </a:lnTo>
                <a:lnTo>
                  <a:pt x="2483" y="332"/>
                </a:lnTo>
                <a:lnTo>
                  <a:pt x="2483" y="96"/>
                </a:lnTo>
                <a:close/>
                <a:moveTo>
                  <a:pt x="2604" y="96"/>
                </a:moveTo>
                <a:lnTo>
                  <a:pt x="2604" y="144"/>
                </a:lnTo>
                <a:lnTo>
                  <a:pt x="2582" y="144"/>
                </a:lnTo>
                <a:lnTo>
                  <a:pt x="2582" y="258"/>
                </a:lnTo>
                <a:lnTo>
                  <a:pt x="2582" y="264"/>
                </a:lnTo>
                <a:lnTo>
                  <a:pt x="2583" y="270"/>
                </a:lnTo>
                <a:lnTo>
                  <a:pt x="2584" y="274"/>
                </a:lnTo>
                <a:lnTo>
                  <a:pt x="2585" y="276"/>
                </a:lnTo>
                <a:lnTo>
                  <a:pt x="2587" y="280"/>
                </a:lnTo>
                <a:lnTo>
                  <a:pt x="2589" y="280"/>
                </a:lnTo>
                <a:lnTo>
                  <a:pt x="2591" y="282"/>
                </a:lnTo>
                <a:lnTo>
                  <a:pt x="2593" y="282"/>
                </a:lnTo>
                <a:lnTo>
                  <a:pt x="2598" y="280"/>
                </a:lnTo>
                <a:lnTo>
                  <a:pt x="2601" y="280"/>
                </a:lnTo>
                <a:lnTo>
                  <a:pt x="2607" y="328"/>
                </a:lnTo>
                <a:lnTo>
                  <a:pt x="2600" y="332"/>
                </a:lnTo>
                <a:lnTo>
                  <a:pt x="2595" y="334"/>
                </a:lnTo>
                <a:lnTo>
                  <a:pt x="2589" y="334"/>
                </a:lnTo>
                <a:lnTo>
                  <a:pt x="2584" y="334"/>
                </a:lnTo>
                <a:lnTo>
                  <a:pt x="2580" y="334"/>
                </a:lnTo>
                <a:lnTo>
                  <a:pt x="2573" y="332"/>
                </a:lnTo>
                <a:lnTo>
                  <a:pt x="2566" y="326"/>
                </a:lnTo>
                <a:lnTo>
                  <a:pt x="2563" y="322"/>
                </a:lnTo>
                <a:lnTo>
                  <a:pt x="2560" y="318"/>
                </a:lnTo>
                <a:lnTo>
                  <a:pt x="2556" y="310"/>
                </a:lnTo>
                <a:lnTo>
                  <a:pt x="2554" y="304"/>
                </a:lnTo>
                <a:lnTo>
                  <a:pt x="2552" y="298"/>
                </a:lnTo>
                <a:lnTo>
                  <a:pt x="2551" y="290"/>
                </a:lnTo>
                <a:lnTo>
                  <a:pt x="2550" y="284"/>
                </a:lnTo>
                <a:lnTo>
                  <a:pt x="2550" y="276"/>
                </a:lnTo>
                <a:lnTo>
                  <a:pt x="2550" y="268"/>
                </a:lnTo>
                <a:lnTo>
                  <a:pt x="2550" y="144"/>
                </a:lnTo>
                <a:lnTo>
                  <a:pt x="2533" y="144"/>
                </a:lnTo>
                <a:lnTo>
                  <a:pt x="2533" y="96"/>
                </a:lnTo>
                <a:lnTo>
                  <a:pt x="2550" y="96"/>
                </a:lnTo>
                <a:lnTo>
                  <a:pt x="2550" y="40"/>
                </a:lnTo>
                <a:lnTo>
                  <a:pt x="2582" y="40"/>
                </a:lnTo>
                <a:lnTo>
                  <a:pt x="2582" y="96"/>
                </a:lnTo>
                <a:lnTo>
                  <a:pt x="2604" y="96"/>
                </a:lnTo>
                <a:close/>
                <a:moveTo>
                  <a:pt x="2648" y="419"/>
                </a:moveTo>
                <a:lnTo>
                  <a:pt x="2642" y="419"/>
                </a:lnTo>
                <a:lnTo>
                  <a:pt x="2636" y="417"/>
                </a:lnTo>
                <a:lnTo>
                  <a:pt x="2631" y="415"/>
                </a:lnTo>
                <a:lnTo>
                  <a:pt x="2627" y="411"/>
                </a:lnTo>
                <a:lnTo>
                  <a:pt x="2635" y="363"/>
                </a:lnTo>
                <a:lnTo>
                  <a:pt x="2639" y="365"/>
                </a:lnTo>
                <a:lnTo>
                  <a:pt x="2643" y="367"/>
                </a:lnTo>
                <a:lnTo>
                  <a:pt x="2646" y="367"/>
                </a:lnTo>
                <a:lnTo>
                  <a:pt x="2649" y="365"/>
                </a:lnTo>
                <a:lnTo>
                  <a:pt x="2652" y="363"/>
                </a:lnTo>
                <a:lnTo>
                  <a:pt x="2655" y="359"/>
                </a:lnTo>
                <a:lnTo>
                  <a:pt x="2657" y="355"/>
                </a:lnTo>
                <a:lnTo>
                  <a:pt x="2659" y="347"/>
                </a:lnTo>
                <a:lnTo>
                  <a:pt x="2661" y="337"/>
                </a:lnTo>
                <a:lnTo>
                  <a:pt x="2618" y="96"/>
                </a:lnTo>
                <a:lnTo>
                  <a:pt x="2653" y="96"/>
                </a:lnTo>
                <a:lnTo>
                  <a:pt x="2677" y="268"/>
                </a:lnTo>
                <a:lnTo>
                  <a:pt x="2703" y="96"/>
                </a:lnTo>
                <a:lnTo>
                  <a:pt x="2738" y="96"/>
                </a:lnTo>
                <a:lnTo>
                  <a:pt x="2692" y="355"/>
                </a:lnTo>
                <a:lnTo>
                  <a:pt x="2689" y="369"/>
                </a:lnTo>
                <a:lnTo>
                  <a:pt x="2686" y="381"/>
                </a:lnTo>
                <a:lnTo>
                  <a:pt x="2684" y="387"/>
                </a:lnTo>
                <a:lnTo>
                  <a:pt x="2681" y="393"/>
                </a:lnTo>
                <a:lnTo>
                  <a:pt x="2677" y="401"/>
                </a:lnTo>
                <a:lnTo>
                  <a:pt x="2674" y="405"/>
                </a:lnTo>
                <a:lnTo>
                  <a:pt x="2671" y="409"/>
                </a:lnTo>
                <a:lnTo>
                  <a:pt x="2664" y="415"/>
                </a:lnTo>
                <a:lnTo>
                  <a:pt x="2661" y="417"/>
                </a:lnTo>
                <a:lnTo>
                  <a:pt x="2657" y="417"/>
                </a:lnTo>
                <a:lnTo>
                  <a:pt x="2648" y="419"/>
                </a:lnTo>
                <a:close/>
                <a:moveTo>
                  <a:pt x="1135" y="553"/>
                </a:moveTo>
                <a:lnTo>
                  <a:pt x="1134" y="545"/>
                </a:lnTo>
                <a:lnTo>
                  <a:pt x="1132" y="537"/>
                </a:lnTo>
                <a:lnTo>
                  <a:pt x="1130" y="531"/>
                </a:lnTo>
                <a:lnTo>
                  <a:pt x="1127" y="525"/>
                </a:lnTo>
                <a:lnTo>
                  <a:pt x="1123" y="521"/>
                </a:lnTo>
                <a:lnTo>
                  <a:pt x="1121" y="519"/>
                </a:lnTo>
                <a:lnTo>
                  <a:pt x="1119" y="517"/>
                </a:lnTo>
                <a:lnTo>
                  <a:pt x="1114" y="515"/>
                </a:lnTo>
                <a:lnTo>
                  <a:pt x="1108" y="515"/>
                </a:lnTo>
                <a:lnTo>
                  <a:pt x="1102" y="515"/>
                </a:lnTo>
                <a:lnTo>
                  <a:pt x="1097" y="517"/>
                </a:lnTo>
                <a:lnTo>
                  <a:pt x="1093" y="519"/>
                </a:lnTo>
                <a:lnTo>
                  <a:pt x="1091" y="521"/>
                </a:lnTo>
                <a:lnTo>
                  <a:pt x="1089" y="525"/>
                </a:lnTo>
                <a:lnTo>
                  <a:pt x="1086" y="529"/>
                </a:lnTo>
                <a:lnTo>
                  <a:pt x="1084" y="535"/>
                </a:lnTo>
                <a:lnTo>
                  <a:pt x="1083" y="543"/>
                </a:lnTo>
                <a:lnTo>
                  <a:pt x="1083" y="549"/>
                </a:lnTo>
                <a:lnTo>
                  <a:pt x="1083" y="553"/>
                </a:lnTo>
                <a:lnTo>
                  <a:pt x="1083" y="557"/>
                </a:lnTo>
                <a:lnTo>
                  <a:pt x="1085" y="565"/>
                </a:lnTo>
                <a:lnTo>
                  <a:pt x="1087" y="571"/>
                </a:lnTo>
                <a:lnTo>
                  <a:pt x="1090" y="575"/>
                </a:lnTo>
                <a:lnTo>
                  <a:pt x="1094" y="579"/>
                </a:lnTo>
                <a:lnTo>
                  <a:pt x="1098" y="583"/>
                </a:lnTo>
                <a:lnTo>
                  <a:pt x="1108" y="589"/>
                </a:lnTo>
                <a:lnTo>
                  <a:pt x="1122" y="595"/>
                </a:lnTo>
                <a:lnTo>
                  <a:pt x="1128" y="599"/>
                </a:lnTo>
                <a:lnTo>
                  <a:pt x="1135" y="603"/>
                </a:lnTo>
                <a:lnTo>
                  <a:pt x="1146" y="613"/>
                </a:lnTo>
                <a:lnTo>
                  <a:pt x="1151" y="619"/>
                </a:lnTo>
                <a:lnTo>
                  <a:pt x="1156" y="627"/>
                </a:lnTo>
                <a:lnTo>
                  <a:pt x="1159" y="635"/>
                </a:lnTo>
                <a:lnTo>
                  <a:pt x="1163" y="643"/>
                </a:lnTo>
                <a:lnTo>
                  <a:pt x="1165" y="653"/>
                </a:lnTo>
                <a:lnTo>
                  <a:pt x="1167" y="663"/>
                </a:lnTo>
                <a:lnTo>
                  <a:pt x="1168" y="675"/>
                </a:lnTo>
                <a:lnTo>
                  <a:pt x="1169" y="687"/>
                </a:lnTo>
                <a:lnTo>
                  <a:pt x="1169" y="697"/>
                </a:lnTo>
                <a:lnTo>
                  <a:pt x="1168" y="707"/>
                </a:lnTo>
                <a:lnTo>
                  <a:pt x="1167" y="717"/>
                </a:lnTo>
                <a:lnTo>
                  <a:pt x="1165" y="727"/>
                </a:lnTo>
                <a:lnTo>
                  <a:pt x="1163" y="735"/>
                </a:lnTo>
                <a:lnTo>
                  <a:pt x="1160" y="743"/>
                </a:lnTo>
                <a:lnTo>
                  <a:pt x="1156" y="749"/>
                </a:lnTo>
                <a:lnTo>
                  <a:pt x="1153" y="757"/>
                </a:lnTo>
                <a:lnTo>
                  <a:pt x="1149" y="763"/>
                </a:lnTo>
                <a:lnTo>
                  <a:pt x="1144" y="767"/>
                </a:lnTo>
                <a:lnTo>
                  <a:pt x="1139" y="771"/>
                </a:lnTo>
                <a:lnTo>
                  <a:pt x="1133" y="775"/>
                </a:lnTo>
                <a:lnTo>
                  <a:pt x="1121" y="781"/>
                </a:lnTo>
                <a:lnTo>
                  <a:pt x="1115" y="781"/>
                </a:lnTo>
                <a:lnTo>
                  <a:pt x="1108" y="781"/>
                </a:lnTo>
                <a:lnTo>
                  <a:pt x="1101" y="781"/>
                </a:lnTo>
                <a:lnTo>
                  <a:pt x="1094" y="781"/>
                </a:lnTo>
                <a:lnTo>
                  <a:pt x="1088" y="779"/>
                </a:lnTo>
                <a:lnTo>
                  <a:pt x="1082" y="775"/>
                </a:lnTo>
                <a:lnTo>
                  <a:pt x="1077" y="771"/>
                </a:lnTo>
                <a:lnTo>
                  <a:pt x="1071" y="767"/>
                </a:lnTo>
                <a:lnTo>
                  <a:pt x="1067" y="761"/>
                </a:lnTo>
                <a:lnTo>
                  <a:pt x="1062" y="755"/>
                </a:lnTo>
                <a:lnTo>
                  <a:pt x="1058" y="749"/>
                </a:lnTo>
                <a:lnTo>
                  <a:pt x="1055" y="741"/>
                </a:lnTo>
                <a:lnTo>
                  <a:pt x="1052" y="733"/>
                </a:lnTo>
                <a:lnTo>
                  <a:pt x="1049" y="723"/>
                </a:lnTo>
                <a:lnTo>
                  <a:pt x="1047" y="713"/>
                </a:lnTo>
                <a:lnTo>
                  <a:pt x="1046" y="703"/>
                </a:lnTo>
                <a:lnTo>
                  <a:pt x="1045" y="691"/>
                </a:lnTo>
                <a:lnTo>
                  <a:pt x="1045" y="679"/>
                </a:lnTo>
                <a:lnTo>
                  <a:pt x="1077" y="679"/>
                </a:lnTo>
                <a:lnTo>
                  <a:pt x="1078" y="689"/>
                </a:lnTo>
                <a:lnTo>
                  <a:pt x="1079" y="699"/>
                </a:lnTo>
                <a:lnTo>
                  <a:pt x="1082" y="707"/>
                </a:lnTo>
                <a:lnTo>
                  <a:pt x="1084" y="711"/>
                </a:lnTo>
                <a:lnTo>
                  <a:pt x="1086" y="715"/>
                </a:lnTo>
                <a:lnTo>
                  <a:pt x="1091" y="719"/>
                </a:lnTo>
                <a:lnTo>
                  <a:pt x="1096" y="723"/>
                </a:lnTo>
                <a:lnTo>
                  <a:pt x="1101" y="725"/>
                </a:lnTo>
                <a:lnTo>
                  <a:pt x="1108" y="727"/>
                </a:lnTo>
                <a:lnTo>
                  <a:pt x="1114" y="725"/>
                </a:lnTo>
                <a:lnTo>
                  <a:pt x="1119" y="723"/>
                </a:lnTo>
                <a:lnTo>
                  <a:pt x="1124" y="719"/>
                </a:lnTo>
                <a:lnTo>
                  <a:pt x="1128" y="715"/>
                </a:lnTo>
                <a:lnTo>
                  <a:pt x="1131" y="709"/>
                </a:lnTo>
                <a:lnTo>
                  <a:pt x="1133" y="703"/>
                </a:lnTo>
                <a:lnTo>
                  <a:pt x="1135" y="695"/>
                </a:lnTo>
                <a:lnTo>
                  <a:pt x="1135" y="687"/>
                </a:lnTo>
                <a:lnTo>
                  <a:pt x="1135" y="679"/>
                </a:lnTo>
                <a:lnTo>
                  <a:pt x="1134" y="673"/>
                </a:lnTo>
                <a:lnTo>
                  <a:pt x="1133" y="671"/>
                </a:lnTo>
                <a:lnTo>
                  <a:pt x="1131" y="667"/>
                </a:lnTo>
                <a:lnTo>
                  <a:pt x="1128" y="663"/>
                </a:lnTo>
                <a:lnTo>
                  <a:pt x="1125" y="659"/>
                </a:lnTo>
                <a:lnTo>
                  <a:pt x="1120" y="655"/>
                </a:lnTo>
                <a:lnTo>
                  <a:pt x="1115" y="651"/>
                </a:lnTo>
                <a:lnTo>
                  <a:pt x="1109" y="649"/>
                </a:lnTo>
                <a:lnTo>
                  <a:pt x="1092" y="639"/>
                </a:lnTo>
                <a:lnTo>
                  <a:pt x="1082" y="635"/>
                </a:lnTo>
                <a:lnTo>
                  <a:pt x="1074" y="627"/>
                </a:lnTo>
                <a:lnTo>
                  <a:pt x="1066" y="619"/>
                </a:lnTo>
                <a:lnTo>
                  <a:pt x="1060" y="609"/>
                </a:lnTo>
                <a:lnTo>
                  <a:pt x="1057" y="603"/>
                </a:lnTo>
                <a:lnTo>
                  <a:pt x="1055" y="599"/>
                </a:lnTo>
                <a:lnTo>
                  <a:pt x="1053" y="591"/>
                </a:lnTo>
                <a:lnTo>
                  <a:pt x="1052" y="585"/>
                </a:lnTo>
                <a:lnTo>
                  <a:pt x="1050" y="577"/>
                </a:lnTo>
                <a:lnTo>
                  <a:pt x="1049" y="571"/>
                </a:lnTo>
                <a:lnTo>
                  <a:pt x="1049" y="563"/>
                </a:lnTo>
                <a:lnTo>
                  <a:pt x="1049" y="553"/>
                </a:lnTo>
                <a:lnTo>
                  <a:pt x="1049" y="541"/>
                </a:lnTo>
                <a:lnTo>
                  <a:pt x="1050" y="533"/>
                </a:lnTo>
                <a:lnTo>
                  <a:pt x="1051" y="527"/>
                </a:lnTo>
                <a:lnTo>
                  <a:pt x="1053" y="515"/>
                </a:lnTo>
                <a:lnTo>
                  <a:pt x="1055" y="509"/>
                </a:lnTo>
                <a:lnTo>
                  <a:pt x="1056" y="503"/>
                </a:lnTo>
                <a:lnTo>
                  <a:pt x="1061" y="493"/>
                </a:lnTo>
                <a:lnTo>
                  <a:pt x="1066" y="485"/>
                </a:lnTo>
                <a:lnTo>
                  <a:pt x="1068" y="481"/>
                </a:lnTo>
                <a:lnTo>
                  <a:pt x="1071" y="477"/>
                </a:lnTo>
                <a:lnTo>
                  <a:pt x="1078" y="471"/>
                </a:lnTo>
                <a:lnTo>
                  <a:pt x="1085" y="465"/>
                </a:lnTo>
                <a:lnTo>
                  <a:pt x="1092" y="461"/>
                </a:lnTo>
                <a:lnTo>
                  <a:pt x="1100" y="459"/>
                </a:lnTo>
                <a:lnTo>
                  <a:pt x="1108" y="459"/>
                </a:lnTo>
                <a:lnTo>
                  <a:pt x="1117" y="459"/>
                </a:lnTo>
                <a:lnTo>
                  <a:pt x="1125" y="461"/>
                </a:lnTo>
                <a:lnTo>
                  <a:pt x="1132" y="465"/>
                </a:lnTo>
                <a:lnTo>
                  <a:pt x="1139" y="471"/>
                </a:lnTo>
                <a:lnTo>
                  <a:pt x="1145" y="477"/>
                </a:lnTo>
                <a:lnTo>
                  <a:pt x="1150" y="485"/>
                </a:lnTo>
                <a:lnTo>
                  <a:pt x="1155" y="493"/>
                </a:lnTo>
                <a:lnTo>
                  <a:pt x="1159" y="505"/>
                </a:lnTo>
                <a:lnTo>
                  <a:pt x="1162" y="515"/>
                </a:lnTo>
                <a:lnTo>
                  <a:pt x="1165" y="527"/>
                </a:lnTo>
                <a:lnTo>
                  <a:pt x="1166" y="539"/>
                </a:lnTo>
                <a:lnTo>
                  <a:pt x="1167" y="553"/>
                </a:lnTo>
                <a:lnTo>
                  <a:pt x="1135" y="553"/>
                </a:lnTo>
                <a:close/>
                <a:moveTo>
                  <a:pt x="1245" y="781"/>
                </a:moveTo>
                <a:lnTo>
                  <a:pt x="1236" y="781"/>
                </a:lnTo>
                <a:lnTo>
                  <a:pt x="1232" y="779"/>
                </a:lnTo>
                <a:lnTo>
                  <a:pt x="1228" y="777"/>
                </a:lnTo>
                <a:lnTo>
                  <a:pt x="1221" y="773"/>
                </a:lnTo>
                <a:lnTo>
                  <a:pt x="1214" y="767"/>
                </a:lnTo>
                <a:lnTo>
                  <a:pt x="1208" y="757"/>
                </a:lnTo>
                <a:lnTo>
                  <a:pt x="1205" y="753"/>
                </a:lnTo>
                <a:lnTo>
                  <a:pt x="1202" y="749"/>
                </a:lnTo>
                <a:lnTo>
                  <a:pt x="1200" y="743"/>
                </a:lnTo>
                <a:lnTo>
                  <a:pt x="1198" y="737"/>
                </a:lnTo>
                <a:lnTo>
                  <a:pt x="1196" y="731"/>
                </a:lnTo>
                <a:lnTo>
                  <a:pt x="1194" y="723"/>
                </a:lnTo>
                <a:lnTo>
                  <a:pt x="1192" y="717"/>
                </a:lnTo>
                <a:lnTo>
                  <a:pt x="1191" y="709"/>
                </a:lnTo>
                <a:lnTo>
                  <a:pt x="1189" y="695"/>
                </a:lnTo>
                <a:lnTo>
                  <a:pt x="1187" y="677"/>
                </a:lnTo>
                <a:lnTo>
                  <a:pt x="1187" y="661"/>
                </a:lnTo>
                <a:lnTo>
                  <a:pt x="1187" y="643"/>
                </a:lnTo>
                <a:lnTo>
                  <a:pt x="1189" y="627"/>
                </a:lnTo>
                <a:lnTo>
                  <a:pt x="1190" y="619"/>
                </a:lnTo>
                <a:lnTo>
                  <a:pt x="1191" y="611"/>
                </a:lnTo>
                <a:lnTo>
                  <a:pt x="1194" y="597"/>
                </a:lnTo>
                <a:lnTo>
                  <a:pt x="1198" y="583"/>
                </a:lnTo>
                <a:lnTo>
                  <a:pt x="1202" y="573"/>
                </a:lnTo>
                <a:lnTo>
                  <a:pt x="1208" y="563"/>
                </a:lnTo>
                <a:lnTo>
                  <a:pt x="1214" y="553"/>
                </a:lnTo>
                <a:lnTo>
                  <a:pt x="1217" y="551"/>
                </a:lnTo>
                <a:lnTo>
                  <a:pt x="1221" y="547"/>
                </a:lnTo>
                <a:lnTo>
                  <a:pt x="1228" y="543"/>
                </a:lnTo>
                <a:lnTo>
                  <a:pt x="1232" y="541"/>
                </a:lnTo>
                <a:lnTo>
                  <a:pt x="1236" y="539"/>
                </a:lnTo>
                <a:lnTo>
                  <a:pt x="1245" y="539"/>
                </a:lnTo>
                <a:lnTo>
                  <a:pt x="1252" y="539"/>
                </a:lnTo>
                <a:lnTo>
                  <a:pt x="1259" y="541"/>
                </a:lnTo>
                <a:lnTo>
                  <a:pt x="1266" y="545"/>
                </a:lnTo>
                <a:lnTo>
                  <a:pt x="1272" y="549"/>
                </a:lnTo>
                <a:lnTo>
                  <a:pt x="1277" y="555"/>
                </a:lnTo>
                <a:lnTo>
                  <a:pt x="1282" y="563"/>
                </a:lnTo>
                <a:lnTo>
                  <a:pt x="1286" y="571"/>
                </a:lnTo>
                <a:lnTo>
                  <a:pt x="1290" y="581"/>
                </a:lnTo>
                <a:lnTo>
                  <a:pt x="1293" y="591"/>
                </a:lnTo>
                <a:lnTo>
                  <a:pt x="1295" y="603"/>
                </a:lnTo>
                <a:lnTo>
                  <a:pt x="1297" y="615"/>
                </a:lnTo>
                <a:lnTo>
                  <a:pt x="1297" y="629"/>
                </a:lnTo>
                <a:lnTo>
                  <a:pt x="1267" y="629"/>
                </a:lnTo>
                <a:lnTo>
                  <a:pt x="1266" y="621"/>
                </a:lnTo>
                <a:lnTo>
                  <a:pt x="1264" y="613"/>
                </a:lnTo>
                <a:lnTo>
                  <a:pt x="1262" y="607"/>
                </a:lnTo>
                <a:lnTo>
                  <a:pt x="1260" y="601"/>
                </a:lnTo>
                <a:lnTo>
                  <a:pt x="1257" y="595"/>
                </a:lnTo>
                <a:lnTo>
                  <a:pt x="1253" y="593"/>
                </a:lnTo>
                <a:lnTo>
                  <a:pt x="1249" y="591"/>
                </a:lnTo>
                <a:lnTo>
                  <a:pt x="1245" y="589"/>
                </a:lnTo>
                <a:lnTo>
                  <a:pt x="1240" y="591"/>
                </a:lnTo>
                <a:lnTo>
                  <a:pt x="1235" y="595"/>
                </a:lnTo>
                <a:lnTo>
                  <a:pt x="1231" y="599"/>
                </a:lnTo>
                <a:lnTo>
                  <a:pt x="1227" y="607"/>
                </a:lnTo>
                <a:lnTo>
                  <a:pt x="1225" y="613"/>
                </a:lnTo>
                <a:lnTo>
                  <a:pt x="1224" y="617"/>
                </a:lnTo>
                <a:lnTo>
                  <a:pt x="1222" y="629"/>
                </a:lnTo>
                <a:lnTo>
                  <a:pt x="1220" y="643"/>
                </a:lnTo>
                <a:lnTo>
                  <a:pt x="1220" y="659"/>
                </a:lnTo>
                <a:lnTo>
                  <a:pt x="1220" y="675"/>
                </a:lnTo>
                <a:lnTo>
                  <a:pt x="1222" y="689"/>
                </a:lnTo>
                <a:lnTo>
                  <a:pt x="1223" y="695"/>
                </a:lnTo>
                <a:lnTo>
                  <a:pt x="1224" y="701"/>
                </a:lnTo>
                <a:lnTo>
                  <a:pt x="1225" y="707"/>
                </a:lnTo>
                <a:lnTo>
                  <a:pt x="1227" y="711"/>
                </a:lnTo>
                <a:lnTo>
                  <a:pt x="1231" y="719"/>
                </a:lnTo>
                <a:lnTo>
                  <a:pt x="1233" y="723"/>
                </a:lnTo>
                <a:lnTo>
                  <a:pt x="1235" y="725"/>
                </a:lnTo>
                <a:lnTo>
                  <a:pt x="1240" y="729"/>
                </a:lnTo>
                <a:lnTo>
                  <a:pt x="1242" y="729"/>
                </a:lnTo>
                <a:lnTo>
                  <a:pt x="1245" y="731"/>
                </a:lnTo>
                <a:lnTo>
                  <a:pt x="1249" y="729"/>
                </a:lnTo>
                <a:lnTo>
                  <a:pt x="1253" y="727"/>
                </a:lnTo>
                <a:lnTo>
                  <a:pt x="1256" y="725"/>
                </a:lnTo>
                <a:lnTo>
                  <a:pt x="1259" y="719"/>
                </a:lnTo>
                <a:lnTo>
                  <a:pt x="1262" y="715"/>
                </a:lnTo>
                <a:lnTo>
                  <a:pt x="1264" y="707"/>
                </a:lnTo>
                <a:lnTo>
                  <a:pt x="1266" y="699"/>
                </a:lnTo>
                <a:lnTo>
                  <a:pt x="1267" y="691"/>
                </a:lnTo>
                <a:lnTo>
                  <a:pt x="1297" y="691"/>
                </a:lnTo>
                <a:lnTo>
                  <a:pt x="1297" y="703"/>
                </a:lnTo>
                <a:lnTo>
                  <a:pt x="1295" y="717"/>
                </a:lnTo>
                <a:lnTo>
                  <a:pt x="1294" y="723"/>
                </a:lnTo>
                <a:lnTo>
                  <a:pt x="1293" y="727"/>
                </a:lnTo>
                <a:lnTo>
                  <a:pt x="1292" y="733"/>
                </a:lnTo>
                <a:lnTo>
                  <a:pt x="1290" y="739"/>
                </a:lnTo>
                <a:lnTo>
                  <a:pt x="1287" y="749"/>
                </a:lnTo>
                <a:lnTo>
                  <a:pt x="1282" y="757"/>
                </a:lnTo>
                <a:lnTo>
                  <a:pt x="1277" y="765"/>
                </a:lnTo>
                <a:lnTo>
                  <a:pt x="1272" y="771"/>
                </a:lnTo>
                <a:lnTo>
                  <a:pt x="1266" y="775"/>
                </a:lnTo>
                <a:lnTo>
                  <a:pt x="1259" y="779"/>
                </a:lnTo>
                <a:lnTo>
                  <a:pt x="1252" y="781"/>
                </a:lnTo>
                <a:lnTo>
                  <a:pt x="1245" y="781"/>
                </a:lnTo>
                <a:close/>
                <a:moveTo>
                  <a:pt x="1353" y="641"/>
                </a:moveTo>
                <a:lnTo>
                  <a:pt x="1353" y="777"/>
                </a:lnTo>
                <a:lnTo>
                  <a:pt x="1319" y="777"/>
                </a:lnTo>
                <a:lnTo>
                  <a:pt x="1319" y="463"/>
                </a:lnTo>
                <a:lnTo>
                  <a:pt x="1352" y="463"/>
                </a:lnTo>
                <a:lnTo>
                  <a:pt x="1352" y="583"/>
                </a:lnTo>
                <a:lnTo>
                  <a:pt x="1355" y="573"/>
                </a:lnTo>
                <a:lnTo>
                  <a:pt x="1358" y="565"/>
                </a:lnTo>
                <a:lnTo>
                  <a:pt x="1362" y="557"/>
                </a:lnTo>
                <a:lnTo>
                  <a:pt x="1366" y="551"/>
                </a:lnTo>
                <a:lnTo>
                  <a:pt x="1371" y="545"/>
                </a:lnTo>
                <a:lnTo>
                  <a:pt x="1376" y="541"/>
                </a:lnTo>
                <a:lnTo>
                  <a:pt x="1382" y="539"/>
                </a:lnTo>
                <a:lnTo>
                  <a:pt x="1389" y="539"/>
                </a:lnTo>
                <a:lnTo>
                  <a:pt x="1397" y="541"/>
                </a:lnTo>
                <a:lnTo>
                  <a:pt x="1401" y="541"/>
                </a:lnTo>
                <a:lnTo>
                  <a:pt x="1405" y="545"/>
                </a:lnTo>
                <a:lnTo>
                  <a:pt x="1409" y="547"/>
                </a:lnTo>
                <a:lnTo>
                  <a:pt x="1412" y="551"/>
                </a:lnTo>
                <a:lnTo>
                  <a:pt x="1415" y="557"/>
                </a:lnTo>
                <a:lnTo>
                  <a:pt x="1418" y="563"/>
                </a:lnTo>
                <a:lnTo>
                  <a:pt x="1421" y="569"/>
                </a:lnTo>
                <a:lnTo>
                  <a:pt x="1423" y="575"/>
                </a:lnTo>
                <a:lnTo>
                  <a:pt x="1425" y="583"/>
                </a:lnTo>
                <a:lnTo>
                  <a:pt x="1427" y="591"/>
                </a:lnTo>
                <a:lnTo>
                  <a:pt x="1428" y="599"/>
                </a:lnTo>
                <a:lnTo>
                  <a:pt x="1429" y="607"/>
                </a:lnTo>
                <a:lnTo>
                  <a:pt x="1429" y="617"/>
                </a:lnTo>
                <a:lnTo>
                  <a:pt x="1429" y="627"/>
                </a:lnTo>
                <a:lnTo>
                  <a:pt x="1429" y="777"/>
                </a:lnTo>
                <a:lnTo>
                  <a:pt x="1397" y="777"/>
                </a:lnTo>
                <a:lnTo>
                  <a:pt x="1397" y="639"/>
                </a:lnTo>
                <a:lnTo>
                  <a:pt x="1396" y="629"/>
                </a:lnTo>
                <a:lnTo>
                  <a:pt x="1395" y="619"/>
                </a:lnTo>
                <a:lnTo>
                  <a:pt x="1394" y="611"/>
                </a:lnTo>
                <a:lnTo>
                  <a:pt x="1391" y="605"/>
                </a:lnTo>
                <a:lnTo>
                  <a:pt x="1388" y="599"/>
                </a:lnTo>
                <a:lnTo>
                  <a:pt x="1384" y="595"/>
                </a:lnTo>
                <a:lnTo>
                  <a:pt x="1380" y="593"/>
                </a:lnTo>
                <a:lnTo>
                  <a:pt x="1376" y="593"/>
                </a:lnTo>
                <a:lnTo>
                  <a:pt x="1371" y="593"/>
                </a:lnTo>
                <a:lnTo>
                  <a:pt x="1366" y="595"/>
                </a:lnTo>
                <a:lnTo>
                  <a:pt x="1363" y="599"/>
                </a:lnTo>
                <a:lnTo>
                  <a:pt x="1359" y="605"/>
                </a:lnTo>
                <a:lnTo>
                  <a:pt x="1356" y="613"/>
                </a:lnTo>
                <a:lnTo>
                  <a:pt x="1354" y="621"/>
                </a:lnTo>
                <a:lnTo>
                  <a:pt x="1353" y="631"/>
                </a:lnTo>
                <a:lnTo>
                  <a:pt x="1353" y="641"/>
                </a:lnTo>
                <a:close/>
                <a:moveTo>
                  <a:pt x="1509" y="781"/>
                </a:moveTo>
                <a:lnTo>
                  <a:pt x="1500" y="781"/>
                </a:lnTo>
                <a:lnTo>
                  <a:pt x="1496" y="779"/>
                </a:lnTo>
                <a:lnTo>
                  <a:pt x="1492" y="779"/>
                </a:lnTo>
                <a:lnTo>
                  <a:pt x="1485" y="773"/>
                </a:lnTo>
                <a:lnTo>
                  <a:pt x="1478" y="767"/>
                </a:lnTo>
                <a:lnTo>
                  <a:pt x="1472" y="759"/>
                </a:lnTo>
                <a:lnTo>
                  <a:pt x="1466" y="749"/>
                </a:lnTo>
                <a:lnTo>
                  <a:pt x="1462" y="737"/>
                </a:lnTo>
                <a:lnTo>
                  <a:pt x="1458" y="723"/>
                </a:lnTo>
                <a:lnTo>
                  <a:pt x="1455" y="709"/>
                </a:lnTo>
                <a:lnTo>
                  <a:pt x="1452" y="695"/>
                </a:lnTo>
                <a:lnTo>
                  <a:pt x="1451" y="677"/>
                </a:lnTo>
                <a:lnTo>
                  <a:pt x="1451" y="661"/>
                </a:lnTo>
                <a:lnTo>
                  <a:pt x="1451" y="643"/>
                </a:lnTo>
                <a:lnTo>
                  <a:pt x="1452" y="627"/>
                </a:lnTo>
                <a:lnTo>
                  <a:pt x="1453" y="619"/>
                </a:lnTo>
                <a:lnTo>
                  <a:pt x="1455" y="611"/>
                </a:lnTo>
                <a:lnTo>
                  <a:pt x="1458" y="597"/>
                </a:lnTo>
                <a:lnTo>
                  <a:pt x="1462" y="583"/>
                </a:lnTo>
                <a:lnTo>
                  <a:pt x="1466" y="573"/>
                </a:lnTo>
                <a:lnTo>
                  <a:pt x="1472" y="563"/>
                </a:lnTo>
                <a:lnTo>
                  <a:pt x="1478" y="553"/>
                </a:lnTo>
                <a:lnTo>
                  <a:pt x="1481" y="551"/>
                </a:lnTo>
                <a:lnTo>
                  <a:pt x="1485" y="547"/>
                </a:lnTo>
                <a:lnTo>
                  <a:pt x="1492" y="543"/>
                </a:lnTo>
                <a:lnTo>
                  <a:pt x="1496" y="541"/>
                </a:lnTo>
                <a:lnTo>
                  <a:pt x="1500" y="539"/>
                </a:lnTo>
                <a:lnTo>
                  <a:pt x="1509" y="539"/>
                </a:lnTo>
                <a:lnTo>
                  <a:pt x="1517" y="539"/>
                </a:lnTo>
                <a:lnTo>
                  <a:pt x="1521" y="541"/>
                </a:lnTo>
                <a:lnTo>
                  <a:pt x="1525" y="543"/>
                </a:lnTo>
                <a:lnTo>
                  <a:pt x="1533" y="547"/>
                </a:lnTo>
                <a:lnTo>
                  <a:pt x="1539" y="553"/>
                </a:lnTo>
                <a:lnTo>
                  <a:pt x="1546" y="563"/>
                </a:lnTo>
                <a:lnTo>
                  <a:pt x="1551" y="573"/>
                </a:lnTo>
                <a:lnTo>
                  <a:pt x="1556" y="583"/>
                </a:lnTo>
                <a:lnTo>
                  <a:pt x="1560" y="597"/>
                </a:lnTo>
                <a:lnTo>
                  <a:pt x="1561" y="603"/>
                </a:lnTo>
                <a:lnTo>
                  <a:pt x="1563" y="611"/>
                </a:lnTo>
                <a:lnTo>
                  <a:pt x="1565" y="627"/>
                </a:lnTo>
                <a:lnTo>
                  <a:pt x="1566" y="643"/>
                </a:lnTo>
                <a:lnTo>
                  <a:pt x="1567" y="661"/>
                </a:lnTo>
                <a:lnTo>
                  <a:pt x="1566" y="677"/>
                </a:lnTo>
                <a:lnTo>
                  <a:pt x="1565" y="695"/>
                </a:lnTo>
                <a:lnTo>
                  <a:pt x="1564" y="703"/>
                </a:lnTo>
                <a:lnTo>
                  <a:pt x="1563" y="709"/>
                </a:lnTo>
                <a:lnTo>
                  <a:pt x="1560" y="723"/>
                </a:lnTo>
                <a:lnTo>
                  <a:pt x="1556" y="737"/>
                </a:lnTo>
                <a:lnTo>
                  <a:pt x="1551" y="749"/>
                </a:lnTo>
                <a:lnTo>
                  <a:pt x="1546" y="759"/>
                </a:lnTo>
                <a:lnTo>
                  <a:pt x="1539" y="767"/>
                </a:lnTo>
                <a:lnTo>
                  <a:pt x="1536" y="771"/>
                </a:lnTo>
                <a:lnTo>
                  <a:pt x="1533" y="773"/>
                </a:lnTo>
                <a:lnTo>
                  <a:pt x="1525" y="779"/>
                </a:lnTo>
                <a:lnTo>
                  <a:pt x="1521" y="779"/>
                </a:lnTo>
                <a:lnTo>
                  <a:pt x="1517" y="781"/>
                </a:lnTo>
                <a:lnTo>
                  <a:pt x="1509" y="781"/>
                </a:lnTo>
                <a:close/>
                <a:moveTo>
                  <a:pt x="1509" y="731"/>
                </a:moveTo>
                <a:lnTo>
                  <a:pt x="1514" y="729"/>
                </a:lnTo>
                <a:lnTo>
                  <a:pt x="1517" y="729"/>
                </a:lnTo>
                <a:lnTo>
                  <a:pt x="1519" y="727"/>
                </a:lnTo>
                <a:lnTo>
                  <a:pt x="1522" y="723"/>
                </a:lnTo>
                <a:lnTo>
                  <a:pt x="1524" y="719"/>
                </a:lnTo>
                <a:lnTo>
                  <a:pt x="1525" y="715"/>
                </a:lnTo>
                <a:lnTo>
                  <a:pt x="1527" y="711"/>
                </a:lnTo>
                <a:lnTo>
                  <a:pt x="1530" y="701"/>
                </a:lnTo>
                <a:lnTo>
                  <a:pt x="1532" y="689"/>
                </a:lnTo>
                <a:lnTo>
                  <a:pt x="1533" y="675"/>
                </a:lnTo>
                <a:lnTo>
                  <a:pt x="1533" y="659"/>
                </a:lnTo>
                <a:lnTo>
                  <a:pt x="1533" y="645"/>
                </a:lnTo>
                <a:lnTo>
                  <a:pt x="1532" y="631"/>
                </a:lnTo>
                <a:lnTo>
                  <a:pt x="1530" y="619"/>
                </a:lnTo>
                <a:lnTo>
                  <a:pt x="1527" y="609"/>
                </a:lnTo>
                <a:lnTo>
                  <a:pt x="1525" y="603"/>
                </a:lnTo>
                <a:lnTo>
                  <a:pt x="1524" y="599"/>
                </a:lnTo>
                <a:lnTo>
                  <a:pt x="1519" y="593"/>
                </a:lnTo>
                <a:lnTo>
                  <a:pt x="1514" y="589"/>
                </a:lnTo>
                <a:lnTo>
                  <a:pt x="1509" y="589"/>
                </a:lnTo>
                <a:lnTo>
                  <a:pt x="1503" y="589"/>
                </a:lnTo>
                <a:lnTo>
                  <a:pt x="1500" y="591"/>
                </a:lnTo>
                <a:lnTo>
                  <a:pt x="1498" y="593"/>
                </a:lnTo>
                <a:lnTo>
                  <a:pt x="1496" y="597"/>
                </a:lnTo>
                <a:lnTo>
                  <a:pt x="1494" y="599"/>
                </a:lnTo>
                <a:lnTo>
                  <a:pt x="1492" y="603"/>
                </a:lnTo>
                <a:lnTo>
                  <a:pt x="1490" y="609"/>
                </a:lnTo>
                <a:lnTo>
                  <a:pt x="1487" y="619"/>
                </a:lnTo>
                <a:lnTo>
                  <a:pt x="1485" y="631"/>
                </a:lnTo>
                <a:lnTo>
                  <a:pt x="1484" y="645"/>
                </a:lnTo>
                <a:lnTo>
                  <a:pt x="1484" y="659"/>
                </a:lnTo>
                <a:lnTo>
                  <a:pt x="1484" y="675"/>
                </a:lnTo>
                <a:lnTo>
                  <a:pt x="1485" y="689"/>
                </a:lnTo>
                <a:lnTo>
                  <a:pt x="1487" y="701"/>
                </a:lnTo>
                <a:lnTo>
                  <a:pt x="1490" y="711"/>
                </a:lnTo>
                <a:lnTo>
                  <a:pt x="1491" y="713"/>
                </a:lnTo>
                <a:lnTo>
                  <a:pt x="1492" y="715"/>
                </a:lnTo>
                <a:lnTo>
                  <a:pt x="1494" y="719"/>
                </a:lnTo>
                <a:lnTo>
                  <a:pt x="1498" y="727"/>
                </a:lnTo>
                <a:lnTo>
                  <a:pt x="1503" y="729"/>
                </a:lnTo>
                <a:lnTo>
                  <a:pt x="1509" y="731"/>
                </a:lnTo>
                <a:close/>
                <a:moveTo>
                  <a:pt x="1641" y="781"/>
                </a:moveTo>
                <a:lnTo>
                  <a:pt x="1632" y="781"/>
                </a:lnTo>
                <a:lnTo>
                  <a:pt x="1628" y="779"/>
                </a:lnTo>
                <a:lnTo>
                  <a:pt x="1624" y="779"/>
                </a:lnTo>
                <a:lnTo>
                  <a:pt x="1617" y="773"/>
                </a:lnTo>
                <a:lnTo>
                  <a:pt x="1610" y="767"/>
                </a:lnTo>
                <a:lnTo>
                  <a:pt x="1604" y="759"/>
                </a:lnTo>
                <a:lnTo>
                  <a:pt x="1599" y="749"/>
                </a:lnTo>
                <a:lnTo>
                  <a:pt x="1594" y="737"/>
                </a:lnTo>
                <a:lnTo>
                  <a:pt x="1590" y="723"/>
                </a:lnTo>
                <a:lnTo>
                  <a:pt x="1587" y="709"/>
                </a:lnTo>
                <a:lnTo>
                  <a:pt x="1585" y="695"/>
                </a:lnTo>
                <a:lnTo>
                  <a:pt x="1583" y="677"/>
                </a:lnTo>
                <a:lnTo>
                  <a:pt x="1583" y="661"/>
                </a:lnTo>
                <a:lnTo>
                  <a:pt x="1583" y="643"/>
                </a:lnTo>
                <a:lnTo>
                  <a:pt x="1585" y="627"/>
                </a:lnTo>
                <a:lnTo>
                  <a:pt x="1586" y="619"/>
                </a:lnTo>
                <a:lnTo>
                  <a:pt x="1587" y="611"/>
                </a:lnTo>
                <a:lnTo>
                  <a:pt x="1590" y="597"/>
                </a:lnTo>
                <a:lnTo>
                  <a:pt x="1594" y="583"/>
                </a:lnTo>
                <a:lnTo>
                  <a:pt x="1599" y="573"/>
                </a:lnTo>
                <a:lnTo>
                  <a:pt x="1604" y="563"/>
                </a:lnTo>
                <a:lnTo>
                  <a:pt x="1610" y="553"/>
                </a:lnTo>
                <a:lnTo>
                  <a:pt x="1613" y="551"/>
                </a:lnTo>
                <a:lnTo>
                  <a:pt x="1617" y="547"/>
                </a:lnTo>
                <a:lnTo>
                  <a:pt x="1624" y="543"/>
                </a:lnTo>
                <a:lnTo>
                  <a:pt x="1628" y="541"/>
                </a:lnTo>
                <a:lnTo>
                  <a:pt x="1632" y="539"/>
                </a:lnTo>
                <a:lnTo>
                  <a:pt x="1641" y="539"/>
                </a:lnTo>
                <a:lnTo>
                  <a:pt x="1650" y="539"/>
                </a:lnTo>
                <a:lnTo>
                  <a:pt x="1654" y="541"/>
                </a:lnTo>
                <a:lnTo>
                  <a:pt x="1658" y="543"/>
                </a:lnTo>
                <a:lnTo>
                  <a:pt x="1665" y="547"/>
                </a:lnTo>
                <a:lnTo>
                  <a:pt x="1672" y="553"/>
                </a:lnTo>
                <a:lnTo>
                  <a:pt x="1678" y="563"/>
                </a:lnTo>
                <a:lnTo>
                  <a:pt x="1683" y="573"/>
                </a:lnTo>
                <a:lnTo>
                  <a:pt x="1688" y="583"/>
                </a:lnTo>
                <a:lnTo>
                  <a:pt x="1692" y="597"/>
                </a:lnTo>
                <a:lnTo>
                  <a:pt x="1694" y="603"/>
                </a:lnTo>
                <a:lnTo>
                  <a:pt x="1695" y="611"/>
                </a:lnTo>
                <a:lnTo>
                  <a:pt x="1697" y="627"/>
                </a:lnTo>
                <a:lnTo>
                  <a:pt x="1699" y="643"/>
                </a:lnTo>
                <a:lnTo>
                  <a:pt x="1699" y="661"/>
                </a:lnTo>
                <a:lnTo>
                  <a:pt x="1699" y="677"/>
                </a:lnTo>
                <a:lnTo>
                  <a:pt x="1697" y="695"/>
                </a:lnTo>
                <a:lnTo>
                  <a:pt x="1696" y="703"/>
                </a:lnTo>
                <a:lnTo>
                  <a:pt x="1695" y="709"/>
                </a:lnTo>
                <a:lnTo>
                  <a:pt x="1692" y="723"/>
                </a:lnTo>
                <a:lnTo>
                  <a:pt x="1688" y="737"/>
                </a:lnTo>
                <a:lnTo>
                  <a:pt x="1683" y="749"/>
                </a:lnTo>
                <a:lnTo>
                  <a:pt x="1678" y="759"/>
                </a:lnTo>
                <a:lnTo>
                  <a:pt x="1672" y="767"/>
                </a:lnTo>
                <a:lnTo>
                  <a:pt x="1669" y="771"/>
                </a:lnTo>
                <a:lnTo>
                  <a:pt x="1665" y="773"/>
                </a:lnTo>
                <a:lnTo>
                  <a:pt x="1658" y="779"/>
                </a:lnTo>
                <a:lnTo>
                  <a:pt x="1654" y="779"/>
                </a:lnTo>
                <a:lnTo>
                  <a:pt x="1650" y="781"/>
                </a:lnTo>
                <a:lnTo>
                  <a:pt x="1641" y="781"/>
                </a:lnTo>
                <a:close/>
                <a:moveTo>
                  <a:pt x="1641" y="731"/>
                </a:moveTo>
                <a:lnTo>
                  <a:pt x="1647" y="729"/>
                </a:lnTo>
                <a:lnTo>
                  <a:pt x="1649" y="729"/>
                </a:lnTo>
                <a:lnTo>
                  <a:pt x="1652" y="727"/>
                </a:lnTo>
                <a:lnTo>
                  <a:pt x="1654" y="723"/>
                </a:lnTo>
                <a:lnTo>
                  <a:pt x="1656" y="719"/>
                </a:lnTo>
                <a:lnTo>
                  <a:pt x="1658" y="715"/>
                </a:lnTo>
                <a:lnTo>
                  <a:pt x="1660" y="711"/>
                </a:lnTo>
                <a:lnTo>
                  <a:pt x="1662" y="701"/>
                </a:lnTo>
                <a:lnTo>
                  <a:pt x="1664" y="689"/>
                </a:lnTo>
                <a:lnTo>
                  <a:pt x="1665" y="675"/>
                </a:lnTo>
                <a:lnTo>
                  <a:pt x="1666" y="659"/>
                </a:lnTo>
                <a:lnTo>
                  <a:pt x="1665" y="645"/>
                </a:lnTo>
                <a:lnTo>
                  <a:pt x="1664" y="631"/>
                </a:lnTo>
                <a:lnTo>
                  <a:pt x="1662" y="619"/>
                </a:lnTo>
                <a:lnTo>
                  <a:pt x="1660" y="609"/>
                </a:lnTo>
                <a:lnTo>
                  <a:pt x="1658" y="603"/>
                </a:lnTo>
                <a:lnTo>
                  <a:pt x="1656" y="599"/>
                </a:lnTo>
                <a:lnTo>
                  <a:pt x="1652" y="593"/>
                </a:lnTo>
                <a:lnTo>
                  <a:pt x="1647" y="589"/>
                </a:lnTo>
                <a:lnTo>
                  <a:pt x="1641" y="589"/>
                </a:lnTo>
                <a:lnTo>
                  <a:pt x="1635" y="589"/>
                </a:lnTo>
                <a:lnTo>
                  <a:pt x="1633" y="591"/>
                </a:lnTo>
                <a:lnTo>
                  <a:pt x="1630" y="593"/>
                </a:lnTo>
                <a:lnTo>
                  <a:pt x="1628" y="597"/>
                </a:lnTo>
                <a:lnTo>
                  <a:pt x="1626" y="599"/>
                </a:lnTo>
                <a:lnTo>
                  <a:pt x="1624" y="603"/>
                </a:lnTo>
                <a:lnTo>
                  <a:pt x="1623" y="609"/>
                </a:lnTo>
                <a:lnTo>
                  <a:pt x="1620" y="619"/>
                </a:lnTo>
                <a:lnTo>
                  <a:pt x="1618" y="631"/>
                </a:lnTo>
                <a:lnTo>
                  <a:pt x="1617" y="645"/>
                </a:lnTo>
                <a:lnTo>
                  <a:pt x="1616" y="659"/>
                </a:lnTo>
                <a:lnTo>
                  <a:pt x="1617" y="675"/>
                </a:lnTo>
                <a:lnTo>
                  <a:pt x="1618" y="689"/>
                </a:lnTo>
                <a:lnTo>
                  <a:pt x="1620" y="701"/>
                </a:lnTo>
                <a:lnTo>
                  <a:pt x="1623" y="711"/>
                </a:lnTo>
                <a:lnTo>
                  <a:pt x="1623" y="713"/>
                </a:lnTo>
                <a:lnTo>
                  <a:pt x="1624" y="715"/>
                </a:lnTo>
                <a:lnTo>
                  <a:pt x="1626" y="719"/>
                </a:lnTo>
                <a:lnTo>
                  <a:pt x="1630" y="727"/>
                </a:lnTo>
                <a:lnTo>
                  <a:pt x="1635" y="729"/>
                </a:lnTo>
                <a:lnTo>
                  <a:pt x="1641" y="731"/>
                </a:lnTo>
                <a:close/>
                <a:moveTo>
                  <a:pt x="1755" y="777"/>
                </a:moveTo>
                <a:lnTo>
                  <a:pt x="1721" y="777"/>
                </a:lnTo>
                <a:lnTo>
                  <a:pt x="1721" y="463"/>
                </a:lnTo>
                <a:lnTo>
                  <a:pt x="1755" y="463"/>
                </a:lnTo>
                <a:lnTo>
                  <a:pt x="1755" y="777"/>
                </a:lnTo>
                <a:close/>
                <a:moveTo>
                  <a:pt x="1884" y="781"/>
                </a:moveTo>
                <a:lnTo>
                  <a:pt x="1876" y="781"/>
                </a:lnTo>
                <a:lnTo>
                  <a:pt x="1872" y="779"/>
                </a:lnTo>
                <a:lnTo>
                  <a:pt x="1868" y="779"/>
                </a:lnTo>
                <a:lnTo>
                  <a:pt x="1860" y="773"/>
                </a:lnTo>
                <a:lnTo>
                  <a:pt x="1853" y="767"/>
                </a:lnTo>
                <a:lnTo>
                  <a:pt x="1847" y="759"/>
                </a:lnTo>
                <a:lnTo>
                  <a:pt x="1842" y="749"/>
                </a:lnTo>
                <a:lnTo>
                  <a:pt x="1837" y="737"/>
                </a:lnTo>
                <a:lnTo>
                  <a:pt x="1833" y="723"/>
                </a:lnTo>
                <a:lnTo>
                  <a:pt x="1830" y="709"/>
                </a:lnTo>
                <a:lnTo>
                  <a:pt x="1828" y="695"/>
                </a:lnTo>
                <a:lnTo>
                  <a:pt x="1827" y="677"/>
                </a:lnTo>
                <a:lnTo>
                  <a:pt x="1826" y="661"/>
                </a:lnTo>
                <a:lnTo>
                  <a:pt x="1827" y="643"/>
                </a:lnTo>
                <a:lnTo>
                  <a:pt x="1828" y="627"/>
                </a:lnTo>
                <a:lnTo>
                  <a:pt x="1829" y="619"/>
                </a:lnTo>
                <a:lnTo>
                  <a:pt x="1830" y="611"/>
                </a:lnTo>
                <a:lnTo>
                  <a:pt x="1833" y="597"/>
                </a:lnTo>
                <a:lnTo>
                  <a:pt x="1837" y="583"/>
                </a:lnTo>
                <a:lnTo>
                  <a:pt x="1842" y="573"/>
                </a:lnTo>
                <a:lnTo>
                  <a:pt x="1847" y="563"/>
                </a:lnTo>
                <a:lnTo>
                  <a:pt x="1853" y="553"/>
                </a:lnTo>
                <a:lnTo>
                  <a:pt x="1857" y="551"/>
                </a:lnTo>
                <a:lnTo>
                  <a:pt x="1860" y="547"/>
                </a:lnTo>
                <a:lnTo>
                  <a:pt x="1868" y="543"/>
                </a:lnTo>
                <a:lnTo>
                  <a:pt x="1872" y="541"/>
                </a:lnTo>
                <a:lnTo>
                  <a:pt x="1876" y="539"/>
                </a:lnTo>
                <a:lnTo>
                  <a:pt x="1884" y="539"/>
                </a:lnTo>
                <a:lnTo>
                  <a:pt x="1893" y="539"/>
                </a:lnTo>
                <a:lnTo>
                  <a:pt x="1897" y="541"/>
                </a:lnTo>
                <a:lnTo>
                  <a:pt x="1901" y="543"/>
                </a:lnTo>
                <a:lnTo>
                  <a:pt x="1908" y="547"/>
                </a:lnTo>
                <a:lnTo>
                  <a:pt x="1915" y="553"/>
                </a:lnTo>
                <a:lnTo>
                  <a:pt x="1921" y="563"/>
                </a:lnTo>
                <a:lnTo>
                  <a:pt x="1927" y="573"/>
                </a:lnTo>
                <a:lnTo>
                  <a:pt x="1931" y="583"/>
                </a:lnTo>
                <a:lnTo>
                  <a:pt x="1935" y="597"/>
                </a:lnTo>
                <a:lnTo>
                  <a:pt x="1937" y="603"/>
                </a:lnTo>
                <a:lnTo>
                  <a:pt x="1938" y="611"/>
                </a:lnTo>
                <a:lnTo>
                  <a:pt x="1940" y="627"/>
                </a:lnTo>
                <a:lnTo>
                  <a:pt x="1942" y="643"/>
                </a:lnTo>
                <a:lnTo>
                  <a:pt x="1942" y="661"/>
                </a:lnTo>
                <a:lnTo>
                  <a:pt x="1942" y="677"/>
                </a:lnTo>
                <a:lnTo>
                  <a:pt x="1940" y="695"/>
                </a:lnTo>
                <a:lnTo>
                  <a:pt x="1939" y="703"/>
                </a:lnTo>
                <a:lnTo>
                  <a:pt x="1938" y="709"/>
                </a:lnTo>
                <a:lnTo>
                  <a:pt x="1935" y="723"/>
                </a:lnTo>
                <a:lnTo>
                  <a:pt x="1931" y="737"/>
                </a:lnTo>
                <a:lnTo>
                  <a:pt x="1927" y="749"/>
                </a:lnTo>
                <a:lnTo>
                  <a:pt x="1921" y="759"/>
                </a:lnTo>
                <a:lnTo>
                  <a:pt x="1915" y="767"/>
                </a:lnTo>
                <a:lnTo>
                  <a:pt x="1912" y="771"/>
                </a:lnTo>
                <a:lnTo>
                  <a:pt x="1908" y="773"/>
                </a:lnTo>
                <a:lnTo>
                  <a:pt x="1901" y="779"/>
                </a:lnTo>
                <a:lnTo>
                  <a:pt x="1897" y="779"/>
                </a:lnTo>
                <a:lnTo>
                  <a:pt x="1893" y="781"/>
                </a:lnTo>
                <a:lnTo>
                  <a:pt x="1884" y="781"/>
                </a:lnTo>
                <a:close/>
                <a:moveTo>
                  <a:pt x="1884" y="731"/>
                </a:moveTo>
                <a:lnTo>
                  <a:pt x="1890" y="729"/>
                </a:lnTo>
                <a:lnTo>
                  <a:pt x="1893" y="729"/>
                </a:lnTo>
                <a:lnTo>
                  <a:pt x="1895" y="727"/>
                </a:lnTo>
                <a:lnTo>
                  <a:pt x="1897" y="723"/>
                </a:lnTo>
                <a:lnTo>
                  <a:pt x="1899" y="719"/>
                </a:lnTo>
                <a:lnTo>
                  <a:pt x="1901" y="715"/>
                </a:lnTo>
                <a:lnTo>
                  <a:pt x="1903" y="711"/>
                </a:lnTo>
                <a:lnTo>
                  <a:pt x="1906" y="701"/>
                </a:lnTo>
                <a:lnTo>
                  <a:pt x="1907" y="689"/>
                </a:lnTo>
                <a:lnTo>
                  <a:pt x="1909" y="675"/>
                </a:lnTo>
                <a:lnTo>
                  <a:pt x="1909" y="659"/>
                </a:lnTo>
                <a:lnTo>
                  <a:pt x="1909" y="645"/>
                </a:lnTo>
                <a:lnTo>
                  <a:pt x="1907" y="631"/>
                </a:lnTo>
                <a:lnTo>
                  <a:pt x="1906" y="619"/>
                </a:lnTo>
                <a:lnTo>
                  <a:pt x="1903" y="609"/>
                </a:lnTo>
                <a:lnTo>
                  <a:pt x="1901" y="603"/>
                </a:lnTo>
                <a:lnTo>
                  <a:pt x="1899" y="599"/>
                </a:lnTo>
                <a:lnTo>
                  <a:pt x="1895" y="593"/>
                </a:lnTo>
                <a:lnTo>
                  <a:pt x="1890" y="589"/>
                </a:lnTo>
                <a:lnTo>
                  <a:pt x="1884" y="589"/>
                </a:lnTo>
                <a:lnTo>
                  <a:pt x="1879" y="589"/>
                </a:lnTo>
                <a:lnTo>
                  <a:pt x="1876" y="591"/>
                </a:lnTo>
                <a:lnTo>
                  <a:pt x="1874" y="593"/>
                </a:lnTo>
                <a:lnTo>
                  <a:pt x="1871" y="597"/>
                </a:lnTo>
                <a:lnTo>
                  <a:pt x="1869" y="599"/>
                </a:lnTo>
                <a:lnTo>
                  <a:pt x="1867" y="603"/>
                </a:lnTo>
                <a:lnTo>
                  <a:pt x="1866" y="609"/>
                </a:lnTo>
                <a:lnTo>
                  <a:pt x="1863" y="619"/>
                </a:lnTo>
                <a:lnTo>
                  <a:pt x="1861" y="631"/>
                </a:lnTo>
                <a:lnTo>
                  <a:pt x="1860" y="645"/>
                </a:lnTo>
                <a:lnTo>
                  <a:pt x="1859" y="659"/>
                </a:lnTo>
                <a:lnTo>
                  <a:pt x="1860" y="675"/>
                </a:lnTo>
                <a:lnTo>
                  <a:pt x="1861" y="689"/>
                </a:lnTo>
                <a:lnTo>
                  <a:pt x="1863" y="701"/>
                </a:lnTo>
                <a:lnTo>
                  <a:pt x="1866" y="711"/>
                </a:lnTo>
                <a:lnTo>
                  <a:pt x="1867" y="713"/>
                </a:lnTo>
                <a:lnTo>
                  <a:pt x="1867" y="715"/>
                </a:lnTo>
                <a:lnTo>
                  <a:pt x="1869" y="719"/>
                </a:lnTo>
                <a:lnTo>
                  <a:pt x="1874" y="727"/>
                </a:lnTo>
                <a:lnTo>
                  <a:pt x="1879" y="729"/>
                </a:lnTo>
                <a:lnTo>
                  <a:pt x="1884" y="731"/>
                </a:lnTo>
                <a:close/>
                <a:moveTo>
                  <a:pt x="2025" y="541"/>
                </a:moveTo>
                <a:lnTo>
                  <a:pt x="2025" y="591"/>
                </a:lnTo>
                <a:lnTo>
                  <a:pt x="2002" y="591"/>
                </a:lnTo>
                <a:lnTo>
                  <a:pt x="2002" y="777"/>
                </a:lnTo>
                <a:lnTo>
                  <a:pt x="1969" y="777"/>
                </a:lnTo>
                <a:lnTo>
                  <a:pt x="1969" y="591"/>
                </a:lnTo>
                <a:lnTo>
                  <a:pt x="1953" y="591"/>
                </a:lnTo>
                <a:lnTo>
                  <a:pt x="1953" y="541"/>
                </a:lnTo>
                <a:lnTo>
                  <a:pt x="1969" y="541"/>
                </a:lnTo>
                <a:lnTo>
                  <a:pt x="1969" y="525"/>
                </a:lnTo>
                <a:lnTo>
                  <a:pt x="1970" y="515"/>
                </a:lnTo>
                <a:lnTo>
                  <a:pt x="1970" y="507"/>
                </a:lnTo>
                <a:lnTo>
                  <a:pt x="1972" y="491"/>
                </a:lnTo>
                <a:lnTo>
                  <a:pt x="1974" y="485"/>
                </a:lnTo>
                <a:lnTo>
                  <a:pt x="1976" y="477"/>
                </a:lnTo>
                <a:lnTo>
                  <a:pt x="1978" y="473"/>
                </a:lnTo>
                <a:lnTo>
                  <a:pt x="1980" y="467"/>
                </a:lnTo>
                <a:lnTo>
                  <a:pt x="1986" y="459"/>
                </a:lnTo>
                <a:lnTo>
                  <a:pt x="1988" y="457"/>
                </a:lnTo>
                <a:lnTo>
                  <a:pt x="1989" y="455"/>
                </a:lnTo>
                <a:lnTo>
                  <a:pt x="1993" y="453"/>
                </a:lnTo>
                <a:lnTo>
                  <a:pt x="1996" y="451"/>
                </a:lnTo>
                <a:lnTo>
                  <a:pt x="2000" y="449"/>
                </a:lnTo>
                <a:lnTo>
                  <a:pt x="2004" y="449"/>
                </a:lnTo>
                <a:lnTo>
                  <a:pt x="2008" y="449"/>
                </a:lnTo>
                <a:lnTo>
                  <a:pt x="2015" y="449"/>
                </a:lnTo>
                <a:lnTo>
                  <a:pt x="2022" y="451"/>
                </a:lnTo>
                <a:lnTo>
                  <a:pt x="2031" y="455"/>
                </a:lnTo>
                <a:lnTo>
                  <a:pt x="2025" y="503"/>
                </a:lnTo>
                <a:lnTo>
                  <a:pt x="2021" y="501"/>
                </a:lnTo>
                <a:lnTo>
                  <a:pt x="2015" y="501"/>
                </a:lnTo>
                <a:lnTo>
                  <a:pt x="2011" y="501"/>
                </a:lnTo>
                <a:lnTo>
                  <a:pt x="2009" y="503"/>
                </a:lnTo>
                <a:lnTo>
                  <a:pt x="2006" y="505"/>
                </a:lnTo>
                <a:lnTo>
                  <a:pt x="2005" y="507"/>
                </a:lnTo>
                <a:lnTo>
                  <a:pt x="2004" y="511"/>
                </a:lnTo>
                <a:lnTo>
                  <a:pt x="2003" y="515"/>
                </a:lnTo>
                <a:lnTo>
                  <a:pt x="2002" y="521"/>
                </a:lnTo>
                <a:lnTo>
                  <a:pt x="2002" y="525"/>
                </a:lnTo>
                <a:lnTo>
                  <a:pt x="2002" y="541"/>
                </a:lnTo>
                <a:lnTo>
                  <a:pt x="2025" y="541"/>
                </a:lnTo>
                <a:close/>
                <a:moveTo>
                  <a:pt x="2096" y="777"/>
                </a:moveTo>
                <a:lnTo>
                  <a:pt x="2096" y="463"/>
                </a:lnTo>
                <a:lnTo>
                  <a:pt x="2203" y="463"/>
                </a:lnTo>
                <a:lnTo>
                  <a:pt x="2203" y="517"/>
                </a:lnTo>
                <a:lnTo>
                  <a:pt x="2130" y="517"/>
                </a:lnTo>
                <a:lnTo>
                  <a:pt x="2130" y="593"/>
                </a:lnTo>
                <a:lnTo>
                  <a:pt x="2197" y="593"/>
                </a:lnTo>
                <a:lnTo>
                  <a:pt x="2197" y="647"/>
                </a:lnTo>
                <a:lnTo>
                  <a:pt x="2130" y="647"/>
                </a:lnTo>
                <a:lnTo>
                  <a:pt x="2130" y="723"/>
                </a:lnTo>
                <a:lnTo>
                  <a:pt x="2203" y="723"/>
                </a:lnTo>
                <a:lnTo>
                  <a:pt x="2203" y="777"/>
                </a:lnTo>
                <a:lnTo>
                  <a:pt x="2096" y="777"/>
                </a:lnTo>
                <a:close/>
                <a:moveTo>
                  <a:pt x="2262" y="777"/>
                </a:moveTo>
                <a:lnTo>
                  <a:pt x="2230" y="777"/>
                </a:lnTo>
                <a:lnTo>
                  <a:pt x="2230" y="463"/>
                </a:lnTo>
                <a:lnTo>
                  <a:pt x="2262" y="463"/>
                </a:lnTo>
                <a:lnTo>
                  <a:pt x="2262" y="777"/>
                </a:lnTo>
                <a:close/>
                <a:moveTo>
                  <a:pt x="2343" y="781"/>
                </a:moveTo>
                <a:lnTo>
                  <a:pt x="2334" y="781"/>
                </a:lnTo>
                <a:lnTo>
                  <a:pt x="2330" y="779"/>
                </a:lnTo>
                <a:lnTo>
                  <a:pt x="2326" y="779"/>
                </a:lnTo>
                <a:lnTo>
                  <a:pt x="2319" y="773"/>
                </a:lnTo>
                <a:lnTo>
                  <a:pt x="2312" y="767"/>
                </a:lnTo>
                <a:lnTo>
                  <a:pt x="2305" y="759"/>
                </a:lnTo>
                <a:lnTo>
                  <a:pt x="2300" y="749"/>
                </a:lnTo>
                <a:lnTo>
                  <a:pt x="2295" y="737"/>
                </a:lnTo>
                <a:lnTo>
                  <a:pt x="2291" y="725"/>
                </a:lnTo>
                <a:lnTo>
                  <a:pt x="2288" y="711"/>
                </a:lnTo>
                <a:lnTo>
                  <a:pt x="2286" y="695"/>
                </a:lnTo>
                <a:lnTo>
                  <a:pt x="2285" y="679"/>
                </a:lnTo>
                <a:lnTo>
                  <a:pt x="2284" y="661"/>
                </a:lnTo>
                <a:lnTo>
                  <a:pt x="2285" y="643"/>
                </a:lnTo>
                <a:lnTo>
                  <a:pt x="2286" y="627"/>
                </a:lnTo>
                <a:lnTo>
                  <a:pt x="2287" y="619"/>
                </a:lnTo>
                <a:lnTo>
                  <a:pt x="2288" y="611"/>
                </a:lnTo>
                <a:lnTo>
                  <a:pt x="2291" y="597"/>
                </a:lnTo>
                <a:lnTo>
                  <a:pt x="2295" y="583"/>
                </a:lnTo>
                <a:lnTo>
                  <a:pt x="2300" y="573"/>
                </a:lnTo>
                <a:lnTo>
                  <a:pt x="2305" y="563"/>
                </a:lnTo>
                <a:lnTo>
                  <a:pt x="2311" y="553"/>
                </a:lnTo>
                <a:lnTo>
                  <a:pt x="2315" y="551"/>
                </a:lnTo>
                <a:lnTo>
                  <a:pt x="2318" y="547"/>
                </a:lnTo>
                <a:lnTo>
                  <a:pt x="2325" y="543"/>
                </a:lnTo>
                <a:lnTo>
                  <a:pt x="2333" y="539"/>
                </a:lnTo>
                <a:lnTo>
                  <a:pt x="2342" y="539"/>
                </a:lnTo>
                <a:lnTo>
                  <a:pt x="2349" y="539"/>
                </a:lnTo>
                <a:lnTo>
                  <a:pt x="2356" y="541"/>
                </a:lnTo>
                <a:lnTo>
                  <a:pt x="2363" y="545"/>
                </a:lnTo>
                <a:lnTo>
                  <a:pt x="2370" y="551"/>
                </a:lnTo>
                <a:lnTo>
                  <a:pt x="2376" y="559"/>
                </a:lnTo>
                <a:lnTo>
                  <a:pt x="2381" y="569"/>
                </a:lnTo>
                <a:lnTo>
                  <a:pt x="2386" y="579"/>
                </a:lnTo>
                <a:lnTo>
                  <a:pt x="2390" y="591"/>
                </a:lnTo>
                <a:lnTo>
                  <a:pt x="2393" y="605"/>
                </a:lnTo>
                <a:lnTo>
                  <a:pt x="2394" y="613"/>
                </a:lnTo>
                <a:lnTo>
                  <a:pt x="2395" y="621"/>
                </a:lnTo>
                <a:lnTo>
                  <a:pt x="2397" y="639"/>
                </a:lnTo>
                <a:lnTo>
                  <a:pt x="2397" y="659"/>
                </a:lnTo>
                <a:lnTo>
                  <a:pt x="2397" y="677"/>
                </a:lnTo>
                <a:lnTo>
                  <a:pt x="2317" y="677"/>
                </a:lnTo>
                <a:lnTo>
                  <a:pt x="2317" y="689"/>
                </a:lnTo>
                <a:lnTo>
                  <a:pt x="2319" y="699"/>
                </a:lnTo>
                <a:lnTo>
                  <a:pt x="2320" y="705"/>
                </a:lnTo>
                <a:lnTo>
                  <a:pt x="2321" y="709"/>
                </a:lnTo>
                <a:lnTo>
                  <a:pt x="2324" y="717"/>
                </a:lnTo>
                <a:lnTo>
                  <a:pt x="2326" y="721"/>
                </a:lnTo>
                <a:lnTo>
                  <a:pt x="2328" y="725"/>
                </a:lnTo>
                <a:lnTo>
                  <a:pt x="2332" y="729"/>
                </a:lnTo>
                <a:lnTo>
                  <a:pt x="2335" y="731"/>
                </a:lnTo>
                <a:lnTo>
                  <a:pt x="2338" y="733"/>
                </a:lnTo>
                <a:lnTo>
                  <a:pt x="2343" y="733"/>
                </a:lnTo>
                <a:lnTo>
                  <a:pt x="2351" y="731"/>
                </a:lnTo>
                <a:lnTo>
                  <a:pt x="2354" y="729"/>
                </a:lnTo>
                <a:lnTo>
                  <a:pt x="2358" y="727"/>
                </a:lnTo>
                <a:lnTo>
                  <a:pt x="2360" y="723"/>
                </a:lnTo>
                <a:lnTo>
                  <a:pt x="2363" y="717"/>
                </a:lnTo>
                <a:lnTo>
                  <a:pt x="2365" y="713"/>
                </a:lnTo>
                <a:lnTo>
                  <a:pt x="2366" y="705"/>
                </a:lnTo>
                <a:lnTo>
                  <a:pt x="2396" y="709"/>
                </a:lnTo>
                <a:lnTo>
                  <a:pt x="2395" y="717"/>
                </a:lnTo>
                <a:lnTo>
                  <a:pt x="2394" y="725"/>
                </a:lnTo>
                <a:lnTo>
                  <a:pt x="2392" y="733"/>
                </a:lnTo>
                <a:lnTo>
                  <a:pt x="2390" y="739"/>
                </a:lnTo>
                <a:lnTo>
                  <a:pt x="2385" y="751"/>
                </a:lnTo>
                <a:lnTo>
                  <a:pt x="2382" y="757"/>
                </a:lnTo>
                <a:lnTo>
                  <a:pt x="2379" y="763"/>
                </a:lnTo>
                <a:lnTo>
                  <a:pt x="2375" y="767"/>
                </a:lnTo>
                <a:lnTo>
                  <a:pt x="2371" y="771"/>
                </a:lnTo>
                <a:lnTo>
                  <a:pt x="2367" y="775"/>
                </a:lnTo>
                <a:lnTo>
                  <a:pt x="2363" y="777"/>
                </a:lnTo>
                <a:lnTo>
                  <a:pt x="2358" y="779"/>
                </a:lnTo>
                <a:lnTo>
                  <a:pt x="2353" y="781"/>
                </a:lnTo>
                <a:lnTo>
                  <a:pt x="2348" y="781"/>
                </a:lnTo>
                <a:lnTo>
                  <a:pt x="2343" y="781"/>
                </a:lnTo>
                <a:close/>
                <a:moveTo>
                  <a:pt x="2317" y="635"/>
                </a:moveTo>
                <a:lnTo>
                  <a:pt x="2366" y="635"/>
                </a:lnTo>
                <a:lnTo>
                  <a:pt x="2366" y="625"/>
                </a:lnTo>
                <a:lnTo>
                  <a:pt x="2364" y="617"/>
                </a:lnTo>
                <a:lnTo>
                  <a:pt x="2362" y="609"/>
                </a:lnTo>
                <a:lnTo>
                  <a:pt x="2359" y="601"/>
                </a:lnTo>
                <a:lnTo>
                  <a:pt x="2358" y="597"/>
                </a:lnTo>
                <a:lnTo>
                  <a:pt x="2356" y="595"/>
                </a:lnTo>
                <a:lnTo>
                  <a:pt x="2352" y="591"/>
                </a:lnTo>
                <a:lnTo>
                  <a:pt x="2347" y="589"/>
                </a:lnTo>
                <a:lnTo>
                  <a:pt x="2342" y="587"/>
                </a:lnTo>
                <a:lnTo>
                  <a:pt x="2337" y="589"/>
                </a:lnTo>
                <a:lnTo>
                  <a:pt x="2332" y="591"/>
                </a:lnTo>
                <a:lnTo>
                  <a:pt x="2330" y="593"/>
                </a:lnTo>
                <a:lnTo>
                  <a:pt x="2328" y="595"/>
                </a:lnTo>
                <a:lnTo>
                  <a:pt x="2324" y="601"/>
                </a:lnTo>
                <a:lnTo>
                  <a:pt x="2321" y="609"/>
                </a:lnTo>
                <a:lnTo>
                  <a:pt x="2319" y="617"/>
                </a:lnTo>
                <a:lnTo>
                  <a:pt x="2317" y="625"/>
                </a:lnTo>
                <a:lnTo>
                  <a:pt x="2317" y="635"/>
                </a:lnTo>
                <a:close/>
                <a:moveTo>
                  <a:pt x="2472" y="781"/>
                </a:moveTo>
                <a:lnTo>
                  <a:pt x="2463" y="781"/>
                </a:lnTo>
                <a:lnTo>
                  <a:pt x="2459" y="779"/>
                </a:lnTo>
                <a:lnTo>
                  <a:pt x="2455" y="777"/>
                </a:lnTo>
                <a:lnTo>
                  <a:pt x="2448" y="773"/>
                </a:lnTo>
                <a:lnTo>
                  <a:pt x="2441" y="767"/>
                </a:lnTo>
                <a:lnTo>
                  <a:pt x="2435" y="757"/>
                </a:lnTo>
                <a:lnTo>
                  <a:pt x="2432" y="753"/>
                </a:lnTo>
                <a:lnTo>
                  <a:pt x="2429" y="749"/>
                </a:lnTo>
                <a:lnTo>
                  <a:pt x="2427" y="743"/>
                </a:lnTo>
                <a:lnTo>
                  <a:pt x="2425" y="737"/>
                </a:lnTo>
                <a:lnTo>
                  <a:pt x="2423" y="731"/>
                </a:lnTo>
                <a:lnTo>
                  <a:pt x="2421" y="723"/>
                </a:lnTo>
                <a:lnTo>
                  <a:pt x="2419" y="717"/>
                </a:lnTo>
                <a:lnTo>
                  <a:pt x="2418" y="709"/>
                </a:lnTo>
                <a:lnTo>
                  <a:pt x="2416" y="695"/>
                </a:lnTo>
                <a:lnTo>
                  <a:pt x="2414" y="677"/>
                </a:lnTo>
                <a:lnTo>
                  <a:pt x="2414" y="661"/>
                </a:lnTo>
                <a:lnTo>
                  <a:pt x="2414" y="643"/>
                </a:lnTo>
                <a:lnTo>
                  <a:pt x="2416" y="627"/>
                </a:lnTo>
                <a:lnTo>
                  <a:pt x="2417" y="619"/>
                </a:lnTo>
                <a:lnTo>
                  <a:pt x="2418" y="611"/>
                </a:lnTo>
                <a:lnTo>
                  <a:pt x="2421" y="597"/>
                </a:lnTo>
                <a:lnTo>
                  <a:pt x="2425" y="583"/>
                </a:lnTo>
                <a:lnTo>
                  <a:pt x="2429" y="573"/>
                </a:lnTo>
                <a:lnTo>
                  <a:pt x="2435" y="563"/>
                </a:lnTo>
                <a:lnTo>
                  <a:pt x="2441" y="553"/>
                </a:lnTo>
                <a:lnTo>
                  <a:pt x="2444" y="551"/>
                </a:lnTo>
                <a:lnTo>
                  <a:pt x="2448" y="547"/>
                </a:lnTo>
                <a:lnTo>
                  <a:pt x="2455" y="543"/>
                </a:lnTo>
                <a:lnTo>
                  <a:pt x="2459" y="541"/>
                </a:lnTo>
                <a:lnTo>
                  <a:pt x="2463" y="539"/>
                </a:lnTo>
                <a:lnTo>
                  <a:pt x="2472" y="539"/>
                </a:lnTo>
                <a:lnTo>
                  <a:pt x="2479" y="539"/>
                </a:lnTo>
                <a:lnTo>
                  <a:pt x="2486" y="541"/>
                </a:lnTo>
                <a:lnTo>
                  <a:pt x="2494" y="545"/>
                </a:lnTo>
                <a:lnTo>
                  <a:pt x="2500" y="549"/>
                </a:lnTo>
                <a:lnTo>
                  <a:pt x="2505" y="555"/>
                </a:lnTo>
                <a:lnTo>
                  <a:pt x="2510" y="563"/>
                </a:lnTo>
                <a:lnTo>
                  <a:pt x="2514" y="571"/>
                </a:lnTo>
                <a:lnTo>
                  <a:pt x="2518" y="581"/>
                </a:lnTo>
                <a:lnTo>
                  <a:pt x="2521" y="591"/>
                </a:lnTo>
                <a:lnTo>
                  <a:pt x="2523" y="603"/>
                </a:lnTo>
                <a:lnTo>
                  <a:pt x="2525" y="615"/>
                </a:lnTo>
                <a:lnTo>
                  <a:pt x="2526" y="629"/>
                </a:lnTo>
                <a:lnTo>
                  <a:pt x="2495" y="629"/>
                </a:lnTo>
                <a:lnTo>
                  <a:pt x="2494" y="621"/>
                </a:lnTo>
                <a:lnTo>
                  <a:pt x="2492" y="613"/>
                </a:lnTo>
                <a:lnTo>
                  <a:pt x="2490" y="607"/>
                </a:lnTo>
                <a:lnTo>
                  <a:pt x="2487" y="601"/>
                </a:lnTo>
                <a:lnTo>
                  <a:pt x="2484" y="595"/>
                </a:lnTo>
                <a:lnTo>
                  <a:pt x="2480" y="593"/>
                </a:lnTo>
                <a:lnTo>
                  <a:pt x="2477" y="591"/>
                </a:lnTo>
                <a:lnTo>
                  <a:pt x="2472" y="589"/>
                </a:lnTo>
                <a:lnTo>
                  <a:pt x="2467" y="591"/>
                </a:lnTo>
                <a:lnTo>
                  <a:pt x="2462" y="595"/>
                </a:lnTo>
                <a:lnTo>
                  <a:pt x="2458" y="599"/>
                </a:lnTo>
                <a:lnTo>
                  <a:pt x="2454" y="607"/>
                </a:lnTo>
                <a:lnTo>
                  <a:pt x="2452" y="613"/>
                </a:lnTo>
                <a:lnTo>
                  <a:pt x="2451" y="617"/>
                </a:lnTo>
                <a:lnTo>
                  <a:pt x="2449" y="629"/>
                </a:lnTo>
                <a:lnTo>
                  <a:pt x="2448" y="643"/>
                </a:lnTo>
                <a:lnTo>
                  <a:pt x="2447" y="659"/>
                </a:lnTo>
                <a:lnTo>
                  <a:pt x="2448" y="675"/>
                </a:lnTo>
                <a:lnTo>
                  <a:pt x="2449" y="689"/>
                </a:lnTo>
                <a:lnTo>
                  <a:pt x="2450" y="695"/>
                </a:lnTo>
                <a:lnTo>
                  <a:pt x="2451" y="701"/>
                </a:lnTo>
                <a:lnTo>
                  <a:pt x="2452" y="707"/>
                </a:lnTo>
                <a:lnTo>
                  <a:pt x="2454" y="711"/>
                </a:lnTo>
                <a:lnTo>
                  <a:pt x="2458" y="719"/>
                </a:lnTo>
                <a:lnTo>
                  <a:pt x="2460" y="723"/>
                </a:lnTo>
                <a:lnTo>
                  <a:pt x="2462" y="725"/>
                </a:lnTo>
                <a:lnTo>
                  <a:pt x="2467" y="729"/>
                </a:lnTo>
                <a:lnTo>
                  <a:pt x="2469" y="729"/>
                </a:lnTo>
                <a:lnTo>
                  <a:pt x="2472" y="731"/>
                </a:lnTo>
                <a:lnTo>
                  <a:pt x="2476" y="729"/>
                </a:lnTo>
                <a:lnTo>
                  <a:pt x="2480" y="727"/>
                </a:lnTo>
                <a:lnTo>
                  <a:pt x="2483" y="725"/>
                </a:lnTo>
                <a:lnTo>
                  <a:pt x="2486" y="719"/>
                </a:lnTo>
                <a:lnTo>
                  <a:pt x="2490" y="715"/>
                </a:lnTo>
                <a:lnTo>
                  <a:pt x="2492" y="707"/>
                </a:lnTo>
                <a:lnTo>
                  <a:pt x="2494" y="699"/>
                </a:lnTo>
                <a:lnTo>
                  <a:pt x="2495" y="691"/>
                </a:lnTo>
                <a:lnTo>
                  <a:pt x="2526" y="691"/>
                </a:lnTo>
                <a:lnTo>
                  <a:pt x="2525" y="703"/>
                </a:lnTo>
                <a:lnTo>
                  <a:pt x="2523" y="717"/>
                </a:lnTo>
                <a:lnTo>
                  <a:pt x="2522" y="723"/>
                </a:lnTo>
                <a:lnTo>
                  <a:pt x="2521" y="727"/>
                </a:lnTo>
                <a:lnTo>
                  <a:pt x="2520" y="733"/>
                </a:lnTo>
                <a:lnTo>
                  <a:pt x="2518" y="739"/>
                </a:lnTo>
                <a:lnTo>
                  <a:pt x="2515" y="749"/>
                </a:lnTo>
                <a:lnTo>
                  <a:pt x="2510" y="757"/>
                </a:lnTo>
                <a:lnTo>
                  <a:pt x="2506" y="765"/>
                </a:lnTo>
                <a:lnTo>
                  <a:pt x="2500" y="771"/>
                </a:lnTo>
                <a:lnTo>
                  <a:pt x="2494" y="775"/>
                </a:lnTo>
                <a:lnTo>
                  <a:pt x="2487" y="779"/>
                </a:lnTo>
                <a:lnTo>
                  <a:pt x="2479" y="781"/>
                </a:lnTo>
                <a:lnTo>
                  <a:pt x="2472" y="781"/>
                </a:lnTo>
                <a:close/>
                <a:moveTo>
                  <a:pt x="2609" y="541"/>
                </a:moveTo>
                <a:lnTo>
                  <a:pt x="2609" y="591"/>
                </a:lnTo>
                <a:lnTo>
                  <a:pt x="2587" y="591"/>
                </a:lnTo>
                <a:lnTo>
                  <a:pt x="2587" y="705"/>
                </a:lnTo>
                <a:lnTo>
                  <a:pt x="2587" y="711"/>
                </a:lnTo>
                <a:lnTo>
                  <a:pt x="2588" y="717"/>
                </a:lnTo>
                <a:lnTo>
                  <a:pt x="2589" y="721"/>
                </a:lnTo>
                <a:lnTo>
                  <a:pt x="2590" y="723"/>
                </a:lnTo>
                <a:lnTo>
                  <a:pt x="2592" y="725"/>
                </a:lnTo>
                <a:lnTo>
                  <a:pt x="2594" y="727"/>
                </a:lnTo>
                <a:lnTo>
                  <a:pt x="2596" y="727"/>
                </a:lnTo>
                <a:lnTo>
                  <a:pt x="2598" y="727"/>
                </a:lnTo>
                <a:lnTo>
                  <a:pt x="2603" y="727"/>
                </a:lnTo>
                <a:lnTo>
                  <a:pt x="2606" y="725"/>
                </a:lnTo>
                <a:lnTo>
                  <a:pt x="2611" y="775"/>
                </a:lnTo>
                <a:lnTo>
                  <a:pt x="2604" y="777"/>
                </a:lnTo>
                <a:lnTo>
                  <a:pt x="2600" y="779"/>
                </a:lnTo>
                <a:lnTo>
                  <a:pt x="2594" y="781"/>
                </a:lnTo>
                <a:lnTo>
                  <a:pt x="2589" y="781"/>
                </a:lnTo>
                <a:lnTo>
                  <a:pt x="2585" y="781"/>
                </a:lnTo>
                <a:lnTo>
                  <a:pt x="2578" y="777"/>
                </a:lnTo>
                <a:lnTo>
                  <a:pt x="2571" y="773"/>
                </a:lnTo>
                <a:lnTo>
                  <a:pt x="2568" y="769"/>
                </a:lnTo>
                <a:lnTo>
                  <a:pt x="2565" y="765"/>
                </a:lnTo>
                <a:lnTo>
                  <a:pt x="2560" y="755"/>
                </a:lnTo>
                <a:lnTo>
                  <a:pt x="2559" y="749"/>
                </a:lnTo>
                <a:lnTo>
                  <a:pt x="2557" y="743"/>
                </a:lnTo>
                <a:lnTo>
                  <a:pt x="2556" y="737"/>
                </a:lnTo>
                <a:lnTo>
                  <a:pt x="2555" y="729"/>
                </a:lnTo>
                <a:lnTo>
                  <a:pt x="2555" y="721"/>
                </a:lnTo>
                <a:lnTo>
                  <a:pt x="2554" y="713"/>
                </a:lnTo>
                <a:lnTo>
                  <a:pt x="2554" y="591"/>
                </a:lnTo>
                <a:lnTo>
                  <a:pt x="2538" y="591"/>
                </a:lnTo>
                <a:lnTo>
                  <a:pt x="2538" y="541"/>
                </a:lnTo>
                <a:lnTo>
                  <a:pt x="2554" y="541"/>
                </a:lnTo>
                <a:lnTo>
                  <a:pt x="2554" y="485"/>
                </a:lnTo>
                <a:lnTo>
                  <a:pt x="2587" y="485"/>
                </a:lnTo>
                <a:lnTo>
                  <a:pt x="2587" y="541"/>
                </a:lnTo>
                <a:lnTo>
                  <a:pt x="2609" y="541"/>
                </a:lnTo>
                <a:close/>
                <a:moveTo>
                  <a:pt x="2630" y="777"/>
                </a:moveTo>
                <a:lnTo>
                  <a:pt x="2630" y="541"/>
                </a:lnTo>
                <a:lnTo>
                  <a:pt x="2662" y="541"/>
                </a:lnTo>
                <a:lnTo>
                  <a:pt x="2662" y="583"/>
                </a:lnTo>
                <a:lnTo>
                  <a:pt x="2665" y="573"/>
                </a:lnTo>
                <a:lnTo>
                  <a:pt x="2668" y="563"/>
                </a:lnTo>
                <a:lnTo>
                  <a:pt x="2671" y="555"/>
                </a:lnTo>
                <a:lnTo>
                  <a:pt x="2674" y="549"/>
                </a:lnTo>
                <a:lnTo>
                  <a:pt x="2678" y="545"/>
                </a:lnTo>
                <a:lnTo>
                  <a:pt x="2682" y="541"/>
                </a:lnTo>
                <a:lnTo>
                  <a:pt x="2687" y="539"/>
                </a:lnTo>
                <a:lnTo>
                  <a:pt x="2692" y="539"/>
                </a:lnTo>
                <a:lnTo>
                  <a:pt x="2697" y="539"/>
                </a:lnTo>
                <a:lnTo>
                  <a:pt x="2702" y="541"/>
                </a:lnTo>
                <a:lnTo>
                  <a:pt x="2702" y="599"/>
                </a:lnTo>
                <a:lnTo>
                  <a:pt x="2696" y="595"/>
                </a:lnTo>
                <a:lnTo>
                  <a:pt x="2688" y="595"/>
                </a:lnTo>
                <a:lnTo>
                  <a:pt x="2683" y="595"/>
                </a:lnTo>
                <a:lnTo>
                  <a:pt x="2678" y="599"/>
                </a:lnTo>
                <a:lnTo>
                  <a:pt x="2674" y="603"/>
                </a:lnTo>
                <a:lnTo>
                  <a:pt x="2670" y="609"/>
                </a:lnTo>
                <a:lnTo>
                  <a:pt x="2669" y="613"/>
                </a:lnTo>
                <a:lnTo>
                  <a:pt x="2667" y="615"/>
                </a:lnTo>
                <a:lnTo>
                  <a:pt x="2666" y="619"/>
                </a:lnTo>
                <a:lnTo>
                  <a:pt x="2665" y="625"/>
                </a:lnTo>
                <a:lnTo>
                  <a:pt x="2664" y="633"/>
                </a:lnTo>
                <a:lnTo>
                  <a:pt x="2663" y="643"/>
                </a:lnTo>
                <a:lnTo>
                  <a:pt x="2663" y="777"/>
                </a:lnTo>
                <a:lnTo>
                  <a:pt x="2630" y="777"/>
                </a:lnTo>
                <a:close/>
                <a:moveTo>
                  <a:pt x="2735" y="511"/>
                </a:moveTo>
                <a:lnTo>
                  <a:pt x="2731" y="511"/>
                </a:lnTo>
                <a:lnTo>
                  <a:pt x="2728" y="509"/>
                </a:lnTo>
                <a:lnTo>
                  <a:pt x="2725" y="505"/>
                </a:lnTo>
                <a:lnTo>
                  <a:pt x="2722" y="501"/>
                </a:lnTo>
                <a:lnTo>
                  <a:pt x="2720" y="497"/>
                </a:lnTo>
                <a:lnTo>
                  <a:pt x="2719" y="491"/>
                </a:lnTo>
                <a:lnTo>
                  <a:pt x="2718" y="485"/>
                </a:lnTo>
                <a:lnTo>
                  <a:pt x="2717" y="479"/>
                </a:lnTo>
                <a:lnTo>
                  <a:pt x="2718" y="471"/>
                </a:lnTo>
                <a:lnTo>
                  <a:pt x="2719" y="465"/>
                </a:lnTo>
                <a:lnTo>
                  <a:pt x="2720" y="459"/>
                </a:lnTo>
                <a:lnTo>
                  <a:pt x="2722" y="455"/>
                </a:lnTo>
                <a:lnTo>
                  <a:pt x="2725" y="451"/>
                </a:lnTo>
                <a:lnTo>
                  <a:pt x="2728" y="447"/>
                </a:lnTo>
                <a:lnTo>
                  <a:pt x="2731" y="445"/>
                </a:lnTo>
                <a:lnTo>
                  <a:pt x="2735" y="445"/>
                </a:lnTo>
                <a:lnTo>
                  <a:pt x="2738" y="445"/>
                </a:lnTo>
                <a:lnTo>
                  <a:pt x="2742" y="447"/>
                </a:lnTo>
                <a:lnTo>
                  <a:pt x="2745" y="451"/>
                </a:lnTo>
                <a:lnTo>
                  <a:pt x="2747" y="455"/>
                </a:lnTo>
                <a:lnTo>
                  <a:pt x="2750" y="459"/>
                </a:lnTo>
                <a:lnTo>
                  <a:pt x="2751" y="465"/>
                </a:lnTo>
                <a:lnTo>
                  <a:pt x="2752" y="471"/>
                </a:lnTo>
                <a:lnTo>
                  <a:pt x="2753" y="479"/>
                </a:lnTo>
                <a:lnTo>
                  <a:pt x="2752" y="485"/>
                </a:lnTo>
                <a:lnTo>
                  <a:pt x="2751" y="491"/>
                </a:lnTo>
                <a:lnTo>
                  <a:pt x="2750" y="497"/>
                </a:lnTo>
                <a:lnTo>
                  <a:pt x="2747" y="501"/>
                </a:lnTo>
                <a:lnTo>
                  <a:pt x="2745" y="505"/>
                </a:lnTo>
                <a:lnTo>
                  <a:pt x="2742" y="509"/>
                </a:lnTo>
                <a:lnTo>
                  <a:pt x="2738" y="511"/>
                </a:lnTo>
                <a:lnTo>
                  <a:pt x="2735" y="511"/>
                </a:lnTo>
                <a:close/>
                <a:moveTo>
                  <a:pt x="2718" y="541"/>
                </a:moveTo>
                <a:lnTo>
                  <a:pt x="2751" y="541"/>
                </a:lnTo>
                <a:lnTo>
                  <a:pt x="2751" y="777"/>
                </a:lnTo>
                <a:lnTo>
                  <a:pt x="2718" y="777"/>
                </a:lnTo>
                <a:lnTo>
                  <a:pt x="2718" y="541"/>
                </a:lnTo>
                <a:close/>
                <a:moveTo>
                  <a:pt x="2831" y="781"/>
                </a:moveTo>
                <a:lnTo>
                  <a:pt x="2822" y="781"/>
                </a:lnTo>
                <a:lnTo>
                  <a:pt x="2818" y="779"/>
                </a:lnTo>
                <a:lnTo>
                  <a:pt x="2814" y="777"/>
                </a:lnTo>
                <a:lnTo>
                  <a:pt x="2807" y="773"/>
                </a:lnTo>
                <a:lnTo>
                  <a:pt x="2800" y="767"/>
                </a:lnTo>
                <a:lnTo>
                  <a:pt x="2794" y="757"/>
                </a:lnTo>
                <a:lnTo>
                  <a:pt x="2791" y="753"/>
                </a:lnTo>
                <a:lnTo>
                  <a:pt x="2788" y="749"/>
                </a:lnTo>
                <a:lnTo>
                  <a:pt x="2786" y="743"/>
                </a:lnTo>
                <a:lnTo>
                  <a:pt x="2784" y="737"/>
                </a:lnTo>
                <a:lnTo>
                  <a:pt x="2782" y="731"/>
                </a:lnTo>
                <a:lnTo>
                  <a:pt x="2780" y="723"/>
                </a:lnTo>
                <a:lnTo>
                  <a:pt x="2778" y="717"/>
                </a:lnTo>
                <a:lnTo>
                  <a:pt x="2777" y="709"/>
                </a:lnTo>
                <a:lnTo>
                  <a:pt x="2775" y="695"/>
                </a:lnTo>
                <a:lnTo>
                  <a:pt x="2773" y="677"/>
                </a:lnTo>
                <a:lnTo>
                  <a:pt x="2773" y="661"/>
                </a:lnTo>
                <a:lnTo>
                  <a:pt x="2773" y="643"/>
                </a:lnTo>
                <a:lnTo>
                  <a:pt x="2775" y="627"/>
                </a:lnTo>
                <a:lnTo>
                  <a:pt x="2776" y="619"/>
                </a:lnTo>
                <a:lnTo>
                  <a:pt x="2777" y="611"/>
                </a:lnTo>
                <a:lnTo>
                  <a:pt x="2780" y="597"/>
                </a:lnTo>
                <a:lnTo>
                  <a:pt x="2784" y="583"/>
                </a:lnTo>
                <a:lnTo>
                  <a:pt x="2789" y="573"/>
                </a:lnTo>
                <a:lnTo>
                  <a:pt x="2794" y="563"/>
                </a:lnTo>
                <a:lnTo>
                  <a:pt x="2800" y="553"/>
                </a:lnTo>
                <a:lnTo>
                  <a:pt x="2803" y="551"/>
                </a:lnTo>
                <a:lnTo>
                  <a:pt x="2807" y="547"/>
                </a:lnTo>
                <a:lnTo>
                  <a:pt x="2814" y="543"/>
                </a:lnTo>
                <a:lnTo>
                  <a:pt x="2818" y="541"/>
                </a:lnTo>
                <a:lnTo>
                  <a:pt x="2822" y="539"/>
                </a:lnTo>
                <a:lnTo>
                  <a:pt x="2831" y="539"/>
                </a:lnTo>
                <a:lnTo>
                  <a:pt x="2838" y="539"/>
                </a:lnTo>
                <a:lnTo>
                  <a:pt x="2845" y="541"/>
                </a:lnTo>
                <a:lnTo>
                  <a:pt x="2852" y="545"/>
                </a:lnTo>
                <a:lnTo>
                  <a:pt x="2858" y="549"/>
                </a:lnTo>
                <a:lnTo>
                  <a:pt x="2863" y="555"/>
                </a:lnTo>
                <a:lnTo>
                  <a:pt x="2868" y="563"/>
                </a:lnTo>
                <a:lnTo>
                  <a:pt x="2874" y="571"/>
                </a:lnTo>
                <a:lnTo>
                  <a:pt x="2877" y="581"/>
                </a:lnTo>
                <a:lnTo>
                  <a:pt x="2880" y="591"/>
                </a:lnTo>
                <a:lnTo>
                  <a:pt x="2882" y="603"/>
                </a:lnTo>
                <a:lnTo>
                  <a:pt x="2884" y="615"/>
                </a:lnTo>
                <a:lnTo>
                  <a:pt x="2885" y="629"/>
                </a:lnTo>
                <a:lnTo>
                  <a:pt x="2853" y="629"/>
                </a:lnTo>
                <a:lnTo>
                  <a:pt x="2852" y="621"/>
                </a:lnTo>
                <a:lnTo>
                  <a:pt x="2850" y="613"/>
                </a:lnTo>
                <a:lnTo>
                  <a:pt x="2848" y="607"/>
                </a:lnTo>
                <a:lnTo>
                  <a:pt x="2846" y="601"/>
                </a:lnTo>
                <a:lnTo>
                  <a:pt x="2843" y="595"/>
                </a:lnTo>
                <a:lnTo>
                  <a:pt x="2840" y="593"/>
                </a:lnTo>
                <a:lnTo>
                  <a:pt x="2836" y="591"/>
                </a:lnTo>
                <a:lnTo>
                  <a:pt x="2831" y="589"/>
                </a:lnTo>
                <a:lnTo>
                  <a:pt x="2826" y="591"/>
                </a:lnTo>
                <a:lnTo>
                  <a:pt x="2821" y="595"/>
                </a:lnTo>
                <a:lnTo>
                  <a:pt x="2817" y="599"/>
                </a:lnTo>
                <a:lnTo>
                  <a:pt x="2813" y="607"/>
                </a:lnTo>
                <a:lnTo>
                  <a:pt x="2812" y="613"/>
                </a:lnTo>
                <a:lnTo>
                  <a:pt x="2810" y="617"/>
                </a:lnTo>
                <a:lnTo>
                  <a:pt x="2808" y="629"/>
                </a:lnTo>
                <a:lnTo>
                  <a:pt x="2807" y="643"/>
                </a:lnTo>
                <a:lnTo>
                  <a:pt x="2806" y="659"/>
                </a:lnTo>
                <a:lnTo>
                  <a:pt x="2807" y="675"/>
                </a:lnTo>
                <a:lnTo>
                  <a:pt x="2808" y="689"/>
                </a:lnTo>
                <a:lnTo>
                  <a:pt x="2809" y="695"/>
                </a:lnTo>
                <a:lnTo>
                  <a:pt x="2810" y="701"/>
                </a:lnTo>
                <a:lnTo>
                  <a:pt x="2811" y="707"/>
                </a:lnTo>
                <a:lnTo>
                  <a:pt x="2813" y="711"/>
                </a:lnTo>
                <a:lnTo>
                  <a:pt x="2817" y="719"/>
                </a:lnTo>
                <a:lnTo>
                  <a:pt x="2819" y="723"/>
                </a:lnTo>
                <a:lnTo>
                  <a:pt x="2821" y="725"/>
                </a:lnTo>
                <a:lnTo>
                  <a:pt x="2826" y="729"/>
                </a:lnTo>
                <a:lnTo>
                  <a:pt x="2829" y="729"/>
                </a:lnTo>
                <a:lnTo>
                  <a:pt x="2831" y="731"/>
                </a:lnTo>
                <a:lnTo>
                  <a:pt x="2835" y="729"/>
                </a:lnTo>
                <a:lnTo>
                  <a:pt x="2839" y="727"/>
                </a:lnTo>
                <a:lnTo>
                  <a:pt x="2843" y="725"/>
                </a:lnTo>
                <a:lnTo>
                  <a:pt x="2846" y="719"/>
                </a:lnTo>
                <a:lnTo>
                  <a:pt x="2848" y="715"/>
                </a:lnTo>
                <a:lnTo>
                  <a:pt x="2850" y="707"/>
                </a:lnTo>
                <a:lnTo>
                  <a:pt x="2852" y="699"/>
                </a:lnTo>
                <a:lnTo>
                  <a:pt x="2853" y="691"/>
                </a:lnTo>
                <a:lnTo>
                  <a:pt x="2885" y="691"/>
                </a:lnTo>
                <a:lnTo>
                  <a:pt x="2884" y="703"/>
                </a:lnTo>
                <a:lnTo>
                  <a:pt x="2882" y="717"/>
                </a:lnTo>
                <a:lnTo>
                  <a:pt x="2881" y="723"/>
                </a:lnTo>
                <a:lnTo>
                  <a:pt x="2880" y="727"/>
                </a:lnTo>
                <a:lnTo>
                  <a:pt x="2879" y="733"/>
                </a:lnTo>
                <a:lnTo>
                  <a:pt x="2877" y="739"/>
                </a:lnTo>
                <a:lnTo>
                  <a:pt x="2874" y="749"/>
                </a:lnTo>
                <a:lnTo>
                  <a:pt x="2869" y="757"/>
                </a:lnTo>
                <a:lnTo>
                  <a:pt x="2864" y="765"/>
                </a:lnTo>
                <a:lnTo>
                  <a:pt x="2858" y="771"/>
                </a:lnTo>
                <a:lnTo>
                  <a:pt x="2852" y="775"/>
                </a:lnTo>
                <a:lnTo>
                  <a:pt x="2846" y="779"/>
                </a:lnTo>
                <a:lnTo>
                  <a:pt x="2839" y="781"/>
                </a:lnTo>
                <a:lnTo>
                  <a:pt x="2831" y="781"/>
                </a:lnTo>
                <a:close/>
                <a:moveTo>
                  <a:pt x="2939" y="781"/>
                </a:moveTo>
                <a:lnTo>
                  <a:pt x="2931" y="781"/>
                </a:lnTo>
                <a:lnTo>
                  <a:pt x="2928" y="779"/>
                </a:lnTo>
                <a:lnTo>
                  <a:pt x="2924" y="777"/>
                </a:lnTo>
                <a:lnTo>
                  <a:pt x="2917" y="771"/>
                </a:lnTo>
                <a:lnTo>
                  <a:pt x="2911" y="765"/>
                </a:lnTo>
                <a:lnTo>
                  <a:pt x="2909" y="759"/>
                </a:lnTo>
                <a:lnTo>
                  <a:pt x="2907" y="755"/>
                </a:lnTo>
                <a:lnTo>
                  <a:pt x="2905" y="749"/>
                </a:lnTo>
                <a:lnTo>
                  <a:pt x="2903" y="743"/>
                </a:lnTo>
                <a:lnTo>
                  <a:pt x="2902" y="735"/>
                </a:lnTo>
                <a:lnTo>
                  <a:pt x="2901" y="727"/>
                </a:lnTo>
                <a:lnTo>
                  <a:pt x="2901" y="719"/>
                </a:lnTo>
                <a:lnTo>
                  <a:pt x="2900" y="711"/>
                </a:lnTo>
                <a:lnTo>
                  <a:pt x="2901" y="699"/>
                </a:lnTo>
                <a:lnTo>
                  <a:pt x="2902" y="687"/>
                </a:lnTo>
                <a:lnTo>
                  <a:pt x="2904" y="679"/>
                </a:lnTo>
                <a:lnTo>
                  <a:pt x="2907" y="671"/>
                </a:lnTo>
                <a:lnTo>
                  <a:pt x="2910" y="663"/>
                </a:lnTo>
                <a:lnTo>
                  <a:pt x="2914" y="657"/>
                </a:lnTo>
                <a:lnTo>
                  <a:pt x="2918" y="651"/>
                </a:lnTo>
                <a:lnTo>
                  <a:pt x="2923" y="647"/>
                </a:lnTo>
                <a:lnTo>
                  <a:pt x="2928" y="645"/>
                </a:lnTo>
                <a:lnTo>
                  <a:pt x="2933" y="643"/>
                </a:lnTo>
                <a:lnTo>
                  <a:pt x="2945" y="639"/>
                </a:lnTo>
                <a:lnTo>
                  <a:pt x="2958" y="635"/>
                </a:lnTo>
                <a:lnTo>
                  <a:pt x="2963" y="635"/>
                </a:lnTo>
                <a:lnTo>
                  <a:pt x="2967" y="633"/>
                </a:lnTo>
                <a:lnTo>
                  <a:pt x="2969" y="631"/>
                </a:lnTo>
                <a:lnTo>
                  <a:pt x="2972" y="627"/>
                </a:lnTo>
                <a:lnTo>
                  <a:pt x="2973" y="623"/>
                </a:lnTo>
                <a:lnTo>
                  <a:pt x="2973" y="617"/>
                </a:lnTo>
                <a:lnTo>
                  <a:pt x="2973" y="611"/>
                </a:lnTo>
                <a:lnTo>
                  <a:pt x="2972" y="603"/>
                </a:lnTo>
                <a:lnTo>
                  <a:pt x="2971" y="599"/>
                </a:lnTo>
                <a:lnTo>
                  <a:pt x="2969" y="595"/>
                </a:lnTo>
                <a:lnTo>
                  <a:pt x="2966" y="591"/>
                </a:lnTo>
                <a:lnTo>
                  <a:pt x="2963" y="589"/>
                </a:lnTo>
                <a:lnTo>
                  <a:pt x="2960" y="587"/>
                </a:lnTo>
                <a:lnTo>
                  <a:pt x="2956" y="587"/>
                </a:lnTo>
                <a:lnTo>
                  <a:pt x="2951" y="587"/>
                </a:lnTo>
                <a:lnTo>
                  <a:pt x="2948" y="589"/>
                </a:lnTo>
                <a:lnTo>
                  <a:pt x="2944" y="591"/>
                </a:lnTo>
                <a:lnTo>
                  <a:pt x="2942" y="593"/>
                </a:lnTo>
                <a:lnTo>
                  <a:pt x="2939" y="599"/>
                </a:lnTo>
                <a:lnTo>
                  <a:pt x="2937" y="603"/>
                </a:lnTo>
                <a:lnTo>
                  <a:pt x="2936" y="607"/>
                </a:lnTo>
                <a:lnTo>
                  <a:pt x="2935" y="613"/>
                </a:lnTo>
                <a:lnTo>
                  <a:pt x="2905" y="609"/>
                </a:lnTo>
                <a:lnTo>
                  <a:pt x="2906" y="601"/>
                </a:lnTo>
                <a:lnTo>
                  <a:pt x="2907" y="593"/>
                </a:lnTo>
                <a:lnTo>
                  <a:pt x="2910" y="579"/>
                </a:lnTo>
                <a:lnTo>
                  <a:pt x="2915" y="567"/>
                </a:lnTo>
                <a:lnTo>
                  <a:pt x="2921" y="557"/>
                </a:lnTo>
                <a:lnTo>
                  <a:pt x="2925" y="553"/>
                </a:lnTo>
                <a:lnTo>
                  <a:pt x="2928" y="549"/>
                </a:lnTo>
                <a:lnTo>
                  <a:pt x="2930" y="547"/>
                </a:lnTo>
                <a:lnTo>
                  <a:pt x="2932" y="545"/>
                </a:lnTo>
                <a:lnTo>
                  <a:pt x="2937" y="543"/>
                </a:lnTo>
                <a:lnTo>
                  <a:pt x="2941" y="541"/>
                </a:lnTo>
                <a:lnTo>
                  <a:pt x="2946" y="539"/>
                </a:lnTo>
                <a:lnTo>
                  <a:pt x="2951" y="539"/>
                </a:lnTo>
                <a:lnTo>
                  <a:pt x="2956" y="539"/>
                </a:lnTo>
                <a:lnTo>
                  <a:pt x="2962" y="539"/>
                </a:lnTo>
                <a:lnTo>
                  <a:pt x="2969" y="541"/>
                </a:lnTo>
                <a:lnTo>
                  <a:pt x="2975" y="543"/>
                </a:lnTo>
                <a:lnTo>
                  <a:pt x="2980" y="547"/>
                </a:lnTo>
                <a:lnTo>
                  <a:pt x="2986" y="551"/>
                </a:lnTo>
                <a:lnTo>
                  <a:pt x="2991" y="557"/>
                </a:lnTo>
                <a:lnTo>
                  <a:pt x="2995" y="565"/>
                </a:lnTo>
                <a:lnTo>
                  <a:pt x="2999" y="573"/>
                </a:lnTo>
                <a:lnTo>
                  <a:pt x="3000" y="577"/>
                </a:lnTo>
                <a:lnTo>
                  <a:pt x="3002" y="583"/>
                </a:lnTo>
                <a:lnTo>
                  <a:pt x="3004" y="593"/>
                </a:lnTo>
                <a:lnTo>
                  <a:pt x="3005" y="605"/>
                </a:lnTo>
                <a:lnTo>
                  <a:pt x="3006" y="619"/>
                </a:lnTo>
                <a:lnTo>
                  <a:pt x="3006" y="777"/>
                </a:lnTo>
                <a:lnTo>
                  <a:pt x="2975" y="777"/>
                </a:lnTo>
                <a:lnTo>
                  <a:pt x="2975" y="745"/>
                </a:lnTo>
                <a:lnTo>
                  <a:pt x="2972" y="753"/>
                </a:lnTo>
                <a:lnTo>
                  <a:pt x="2969" y="759"/>
                </a:lnTo>
                <a:lnTo>
                  <a:pt x="2965" y="765"/>
                </a:lnTo>
                <a:lnTo>
                  <a:pt x="2961" y="771"/>
                </a:lnTo>
                <a:lnTo>
                  <a:pt x="2957" y="775"/>
                </a:lnTo>
                <a:lnTo>
                  <a:pt x="2954" y="777"/>
                </a:lnTo>
                <a:lnTo>
                  <a:pt x="2951" y="779"/>
                </a:lnTo>
                <a:lnTo>
                  <a:pt x="2946" y="781"/>
                </a:lnTo>
                <a:lnTo>
                  <a:pt x="2939" y="781"/>
                </a:lnTo>
                <a:close/>
                <a:moveTo>
                  <a:pt x="2949" y="737"/>
                </a:moveTo>
                <a:lnTo>
                  <a:pt x="2954" y="735"/>
                </a:lnTo>
                <a:lnTo>
                  <a:pt x="2959" y="733"/>
                </a:lnTo>
                <a:lnTo>
                  <a:pt x="2963" y="729"/>
                </a:lnTo>
                <a:lnTo>
                  <a:pt x="2966" y="725"/>
                </a:lnTo>
                <a:lnTo>
                  <a:pt x="2970" y="717"/>
                </a:lnTo>
                <a:lnTo>
                  <a:pt x="2972" y="711"/>
                </a:lnTo>
                <a:lnTo>
                  <a:pt x="2973" y="701"/>
                </a:lnTo>
                <a:lnTo>
                  <a:pt x="2973" y="693"/>
                </a:lnTo>
                <a:lnTo>
                  <a:pt x="2973" y="669"/>
                </a:lnTo>
                <a:lnTo>
                  <a:pt x="2971" y="671"/>
                </a:lnTo>
                <a:lnTo>
                  <a:pt x="2967" y="673"/>
                </a:lnTo>
                <a:lnTo>
                  <a:pt x="2959" y="677"/>
                </a:lnTo>
                <a:lnTo>
                  <a:pt x="2951" y="679"/>
                </a:lnTo>
                <a:lnTo>
                  <a:pt x="2943" y="683"/>
                </a:lnTo>
                <a:lnTo>
                  <a:pt x="2940" y="685"/>
                </a:lnTo>
                <a:lnTo>
                  <a:pt x="2937" y="689"/>
                </a:lnTo>
                <a:lnTo>
                  <a:pt x="2936" y="691"/>
                </a:lnTo>
                <a:lnTo>
                  <a:pt x="2935" y="693"/>
                </a:lnTo>
                <a:lnTo>
                  <a:pt x="2933" y="697"/>
                </a:lnTo>
                <a:lnTo>
                  <a:pt x="2932" y="703"/>
                </a:lnTo>
                <a:lnTo>
                  <a:pt x="2932" y="709"/>
                </a:lnTo>
                <a:lnTo>
                  <a:pt x="2932" y="715"/>
                </a:lnTo>
                <a:lnTo>
                  <a:pt x="2933" y="721"/>
                </a:lnTo>
                <a:lnTo>
                  <a:pt x="2934" y="725"/>
                </a:lnTo>
                <a:lnTo>
                  <a:pt x="2936" y="729"/>
                </a:lnTo>
                <a:lnTo>
                  <a:pt x="2939" y="733"/>
                </a:lnTo>
                <a:lnTo>
                  <a:pt x="2942" y="735"/>
                </a:lnTo>
                <a:lnTo>
                  <a:pt x="2945" y="737"/>
                </a:lnTo>
                <a:lnTo>
                  <a:pt x="2949" y="737"/>
                </a:lnTo>
                <a:close/>
                <a:moveTo>
                  <a:pt x="3065" y="777"/>
                </a:moveTo>
                <a:lnTo>
                  <a:pt x="3033" y="777"/>
                </a:lnTo>
                <a:lnTo>
                  <a:pt x="3033" y="463"/>
                </a:lnTo>
                <a:lnTo>
                  <a:pt x="3065" y="463"/>
                </a:lnTo>
                <a:lnTo>
                  <a:pt x="3065" y="777"/>
                </a:lnTo>
                <a:close/>
                <a:moveTo>
                  <a:pt x="1045" y="1234"/>
                </a:moveTo>
                <a:lnTo>
                  <a:pt x="1045" y="921"/>
                </a:lnTo>
                <a:lnTo>
                  <a:pt x="1150" y="921"/>
                </a:lnTo>
                <a:lnTo>
                  <a:pt x="1150" y="977"/>
                </a:lnTo>
                <a:lnTo>
                  <a:pt x="1078" y="977"/>
                </a:lnTo>
                <a:lnTo>
                  <a:pt x="1078" y="1050"/>
                </a:lnTo>
                <a:lnTo>
                  <a:pt x="1145" y="1050"/>
                </a:lnTo>
                <a:lnTo>
                  <a:pt x="1145" y="1106"/>
                </a:lnTo>
                <a:lnTo>
                  <a:pt x="1078" y="1106"/>
                </a:lnTo>
                <a:lnTo>
                  <a:pt x="1078" y="1180"/>
                </a:lnTo>
                <a:lnTo>
                  <a:pt x="1151" y="1180"/>
                </a:lnTo>
                <a:lnTo>
                  <a:pt x="1151" y="1234"/>
                </a:lnTo>
                <a:lnTo>
                  <a:pt x="1045" y="1234"/>
                </a:lnTo>
                <a:close/>
                <a:moveTo>
                  <a:pt x="1210" y="1098"/>
                </a:moveTo>
                <a:lnTo>
                  <a:pt x="1210" y="1234"/>
                </a:lnTo>
                <a:lnTo>
                  <a:pt x="1177" y="1234"/>
                </a:lnTo>
                <a:lnTo>
                  <a:pt x="1177" y="1000"/>
                </a:lnTo>
                <a:lnTo>
                  <a:pt x="1208" y="1000"/>
                </a:lnTo>
                <a:lnTo>
                  <a:pt x="1208" y="1040"/>
                </a:lnTo>
                <a:lnTo>
                  <a:pt x="1211" y="1032"/>
                </a:lnTo>
                <a:lnTo>
                  <a:pt x="1215" y="1022"/>
                </a:lnTo>
                <a:lnTo>
                  <a:pt x="1218" y="1014"/>
                </a:lnTo>
                <a:lnTo>
                  <a:pt x="1223" y="1008"/>
                </a:lnTo>
                <a:lnTo>
                  <a:pt x="1227" y="1004"/>
                </a:lnTo>
                <a:lnTo>
                  <a:pt x="1233" y="1000"/>
                </a:lnTo>
                <a:lnTo>
                  <a:pt x="1239" y="998"/>
                </a:lnTo>
                <a:lnTo>
                  <a:pt x="1245" y="997"/>
                </a:lnTo>
                <a:lnTo>
                  <a:pt x="1254" y="998"/>
                </a:lnTo>
                <a:lnTo>
                  <a:pt x="1258" y="1000"/>
                </a:lnTo>
                <a:lnTo>
                  <a:pt x="1262" y="1002"/>
                </a:lnTo>
                <a:lnTo>
                  <a:pt x="1265" y="1006"/>
                </a:lnTo>
                <a:lnTo>
                  <a:pt x="1268" y="1010"/>
                </a:lnTo>
                <a:lnTo>
                  <a:pt x="1272" y="1014"/>
                </a:lnTo>
                <a:lnTo>
                  <a:pt x="1274" y="1020"/>
                </a:lnTo>
                <a:lnTo>
                  <a:pt x="1277" y="1026"/>
                </a:lnTo>
                <a:lnTo>
                  <a:pt x="1279" y="1032"/>
                </a:lnTo>
                <a:lnTo>
                  <a:pt x="1281" y="1040"/>
                </a:lnTo>
                <a:lnTo>
                  <a:pt x="1283" y="1048"/>
                </a:lnTo>
                <a:lnTo>
                  <a:pt x="1284" y="1056"/>
                </a:lnTo>
                <a:lnTo>
                  <a:pt x="1285" y="1066"/>
                </a:lnTo>
                <a:lnTo>
                  <a:pt x="1285" y="1074"/>
                </a:lnTo>
                <a:lnTo>
                  <a:pt x="1286" y="1084"/>
                </a:lnTo>
                <a:lnTo>
                  <a:pt x="1286" y="1234"/>
                </a:lnTo>
                <a:lnTo>
                  <a:pt x="1253" y="1234"/>
                </a:lnTo>
                <a:lnTo>
                  <a:pt x="1253" y="1096"/>
                </a:lnTo>
                <a:lnTo>
                  <a:pt x="1253" y="1086"/>
                </a:lnTo>
                <a:lnTo>
                  <a:pt x="1252" y="1078"/>
                </a:lnTo>
                <a:lnTo>
                  <a:pt x="1250" y="1070"/>
                </a:lnTo>
                <a:lnTo>
                  <a:pt x="1247" y="1062"/>
                </a:lnTo>
                <a:lnTo>
                  <a:pt x="1244" y="1058"/>
                </a:lnTo>
                <a:lnTo>
                  <a:pt x="1241" y="1054"/>
                </a:lnTo>
                <a:lnTo>
                  <a:pt x="1237" y="1052"/>
                </a:lnTo>
                <a:lnTo>
                  <a:pt x="1232" y="1050"/>
                </a:lnTo>
                <a:lnTo>
                  <a:pt x="1227" y="1052"/>
                </a:lnTo>
                <a:lnTo>
                  <a:pt x="1223" y="1054"/>
                </a:lnTo>
                <a:lnTo>
                  <a:pt x="1219" y="1058"/>
                </a:lnTo>
                <a:lnTo>
                  <a:pt x="1216" y="1064"/>
                </a:lnTo>
                <a:lnTo>
                  <a:pt x="1213" y="1070"/>
                </a:lnTo>
                <a:lnTo>
                  <a:pt x="1211" y="1078"/>
                </a:lnTo>
                <a:lnTo>
                  <a:pt x="1210" y="1088"/>
                </a:lnTo>
                <a:lnTo>
                  <a:pt x="1210" y="1098"/>
                </a:lnTo>
                <a:close/>
                <a:moveTo>
                  <a:pt x="1366" y="1328"/>
                </a:moveTo>
                <a:lnTo>
                  <a:pt x="1355" y="1328"/>
                </a:lnTo>
                <a:lnTo>
                  <a:pt x="1345" y="1324"/>
                </a:lnTo>
                <a:lnTo>
                  <a:pt x="1339" y="1320"/>
                </a:lnTo>
                <a:lnTo>
                  <a:pt x="1335" y="1318"/>
                </a:lnTo>
                <a:lnTo>
                  <a:pt x="1331" y="1314"/>
                </a:lnTo>
                <a:lnTo>
                  <a:pt x="1328" y="1310"/>
                </a:lnTo>
                <a:lnTo>
                  <a:pt x="1324" y="1304"/>
                </a:lnTo>
                <a:lnTo>
                  <a:pt x="1322" y="1300"/>
                </a:lnTo>
                <a:lnTo>
                  <a:pt x="1319" y="1294"/>
                </a:lnTo>
                <a:lnTo>
                  <a:pt x="1317" y="1288"/>
                </a:lnTo>
                <a:lnTo>
                  <a:pt x="1313" y="1276"/>
                </a:lnTo>
                <a:lnTo>
                  <a:pt x="1312" y="1270"/>
                </a:lnTo>
                <a:lnTo>
                  <a:pt x="1311" y="1262"/>
                </a:lnTo>
                <a:lnTo>
                  <a:pt x="1342" y="1254"/>
                </a:lnTo>
                <a:lnTo>
                  <a:pt x="1344" y="1260"/>
                </a:lnTo>
                <a:lnTo>
                  <a:pt x="1345" y="1264"/>
                </a:lnTo>
                <a:lnTo>
                  <a:pt x="1347" y="1270"/>
                </a:lnTo>
                <a:lnTo>
                  <a:pt x="1350" y="1274"/>
                </a:lnTo>
                <a:lnTo>
                  <a:pt x="1353" y="1276"/>
                </a:lnTo>
                <a:lnTo>
                  <a:pt x="1357" y="1280"/>
                </a:lnTo>
                <a:lnTo>
                  <a:pt x="1362" y="1280"/>
                </a:lnTo>
                <a:lnTo>
                  <a:pt x="1367" y="1282"/>
                </a:lnTo>
                <a:lnTo>
                  <a:pt x="1372" y="1280"/>
                </a:lnTo>
                <a:lnTo>
                  <a:pt x="1376" y="1278"/>
                </a:lnTo>
                <a:lnTo>
                  <a:pt x="1381" y="1276"/>
                </a:lnTo>
                <a:lnTo>
                  <a:pt x="1384" y="1270"/>
                </a:lnTo>
                <a:lnTo>
                  <a:pt x="1386" y="1268"/>
                </a:lnTo>
                <a:lnTo>
                  <a:pt x="1387" y="1264"/>
                </a:lnTo>
                <a:lnTo>
                  <a:pt x="1390" y="1258"/>
                </a:lnTo>
                <a:lnTo>
                  <a:pt x="1391" y="1248"/>
                </a:lnTo>
                <a:lnTo>
                  <a:pt x="1391" y="1236"/>
                </a:lnTo>
                <a:lnTo>
                  <a:pt x="1391" y="1194"/>
                </a:lnTo>
                <a:lnTo>
                  <a:pt x="1389" y="1200"/>
                </a:lnTo>
                <a:lnTo>
                  <a:pt x="1386" y="1208"/>
                </a:lnTo>
                <a:lnTo>
                  <a:pt x="1382" y="1214"/>
                </a:lnTo>
                <a:lnTo>
                  <a:pt x="1379" y="1220"/>
                </a:lnTo>
                <a:lnTo>
                  <a:pt x="1374" y="1224"/>
                </a:lnTo>
                <a:lnTo>
                  <a:pt x="1369" y="1228"/>
                </a:lnTo>
                <a:lnTo>
                  <a:pt x="1363" y="1230"/>
                </a:lnTo>
                <a:lnTo>
                  <a:pt x="1356" y="1232"/>
                </a:lnTo>
                <a:lnTo>
                  <a:pt x="1350" y="1230"/>
                </a:lnTo>
                <a:lnTo>
                  <a:pt x="1344" y="1228"/>
                </a:lnTo>
                <a:lnTo>
                  <a:pt x="1337" y="1224"/>
                </a:lnTo>
                <a:lnTo>
                  <a:pt x="1331" y="1220"/>
                </a:lnTo>
                <a:lnTo>
                  <a:pt x="1326" y="1212"/>
                </a:lnTo>
                <a:lnTo>
                  <a:pt x="1321" y="1204"/>
                </a:lnTo>
                <a:lnTo>
                  <a:pt x="1319" y="1198"/>
                </a:lnTo>
                <a:lnTo>
                  <a:pt x="1317" y="1194"/>
                </a:lnTo>
                <a:lnTo>
                  <a:pt x="1314" y="1182"/>
                </a:lnTo>
                <a:lnTo>
                  <a:pt x="1311" y="1168"/>
                </a:lnTo>
                <a:lnTo>
                  <a:pt x="1309" y="1152"/>
                </a:lnTo>
                <a:lnTo>
                  <a:pt x="1308" y="1136"/>
                </a:lnTo>
                <a:lnTo>
                  <a:pt x="1308" y="1116"/>
                </a:lnTo>
                <a:lnTo>
                  <a:pt x="1308" y="1098"/>
                </a:lnTo>
                <a:lnTo>
                  <a:pt x="1309" y="1080"/>
                </a:lnTo>
                <a:lnTo>
                  <a:pt x="1311" y="1064"/>
                </a:lnTo>
                <a:lnTo>
                  <a:pt x="1314" y="1050"/>
                </a:lnTo>
                <a:lnTo>
                  <a:pt x="1318" y="1038"/>
                </a:lnTo>
                <a:lnTo>
                  <a:pt x="1322" y="1026"/>
                </a:lnTo>
                <a:lnTo>
                  <a:pt x="1326" y="1018"/>
                </a:lnTo>
                <a:lnTo>
                  <a:pt x="1329" y="1014"/>
                </a:lnTo>
                <a:lnTo>
                  <a:pt x="1332" y="1010"/>
                </a:lnTo>
                <a:lnTo>
                  <a:pt x="1337" y="1004"/>
                </a:lnTo>
                <a:lnTo>
                  <a:pt x="1344" y="1000"/>
                </a:lnTo>
                <a:lnTo>
                  <a:pt x="1350" y="998"/>
                </a:lnTo>
                <a:lnTo>
                  <a:pt x="1356" y="997"/>
                </a:lnTo>
                <a:lnTo>
                  <a:pt x="1361" y="997"/>
                </a:lnTo>
                <a:lnTo>
                  <a:pt x="1365" y="998"/>
                </a:lnTo>
                <a:lnTo>
                  <a:pt x="1369" y="1000"/>
                </a:lnTo>
                <a:lnTo>
                  <a:pt x="1373" y="1002"/>
                </a:lnTo>
                <a:lnTo>
                  <a:pt x="1376" y="1006"/>
                </a:lnTo>
                <a:lnTo>
                  <a:pt x="1379" y="1010"/>
                </a:lnTo>
                <a:lnTo>
                  <a:pt x="1381" y="1014"/>
                </a:lnTo>
                <a:lnTo>
                  <a:pt x="1384" y="1020"/>
                </a:lnTo>
                <a:lnTo>
                  <a:pt x="1387" y="1030"/>
                </a:lnTo>
                <a:lnTo>
                  <a:pt x="1390" y="1038"/>
                </a:lnTo>
                <a:lnTo>
                  <a:pt x="1391" y="1000"/>
                </a:lnTo>
                <a:lnTo>
                  <a:pt x="1424" y="1000"/>
                </a:lnTo>
                <a:lnTo>
                  <a:pt x="1424" y="1238"/>
                </a:lnTo>
                <a:lnTo>
                  <a:pt x="1423" y="1252"/>
                </a:lnTo>
                <a:lnTo>
                  <a:pt x="1423" y="1258"/>
                </a:lnTo>
                <a:lnTo>
                  <a:pt x="1422" y="1264"/>
                </a:lnTo>
                <a:lnTo>
                  <a:pt x="1419" y="1276"/>
                </a:lnTo>
                <a:lnTo>
                  <a:pt x="1416" y="1288"/>
                </a:lnTo>
                <a:lnTo>
                  <a:pt x="1412" y="1298"/>
                </a:lnTo>
                <a:lnTo>
                  <a:pt x="1407" y="1306"/>
                </a:lnTo>
                <a:lnTo>
                  <a:pt x="1402" y="1312"/>
                </a:lnTo>
                <a:lnTo>
                  <a:pt x="1396" y="1318"/>
                </a:lnTo>
                <a:lnTo>
                  <a:pt x="1389" y="1322"/>
                </a:lnTo>
                <a:lnTo>
                  <a:pt x="1386" y="1324"/>
                </a:lnTo>
                <a:lnTo>
                  <a:pt x="1382" y="1326"/>
                </a:lnTo>
                <a:lnTo>
                  <a:pt x="1374" y="1328"/>
                </a:lnTo>
                <a:lnTo>
                  <a:pt x="1366" y="1328"/>
                </a:lnTo>
                <a:close/>
                <a:moveTo>
                  <a:pt x="1367" y="1182"/>
                </a:moveTo>
                <a:lnTo>
                  <a:pt x="1372" y="1182"/>
                </a:lnTo>
                <a:lnTo>
                  <a:pt x="1375" y="1180"/>
                </a:lnTo>
                <a:lnTo>
                  <a:pt x="1377" y="1178"/>
                </a:lnTo>
                <a:lnTo>
                  <a:pt x="1381" y="1172"/>
                </a:lnTo>
                <a:lnTo>
                  <a:pt x="1383" y="1170"/>
                </a:lnTo>
                <a:lnTo>
                  <a:pt x="1385" y="1164"/>
                </a:lnTo>
                <a:lnTo>
                  <a:pt x="1388" y="1156"/>
                </a:lnTo>
                <a:lnTo>
                  <a:pt x="1390" y="1144"/>
                </a:lnTo>
                <a:lnTo>
                  <a:pt x="1391" y="1132"/>
                </a:lnTo>
                <a:lnTo>
                  <a:pt x="1391" y="1116"/>
                </a:lnTo>
                <a:lnTo>
                  <a:pt x="1391" y="1102"/>
                </a:lnTo>
                <a:lnTo>
                  <a:pt x="1390" y="1088"/>
                </a:lnTo>
                <a:lnTo>
                  <a:pt x="1388" y="1076"/>
                </a:lnTo>
                <a:lnTo>
                  <a:pt x="1385" y="1066"/>
                </a:lnTo>
                <a:lnTo>
                  <a:pt x="1383" y="1062"/>
                </a:lnTo>
                <a:lnTo>
                  <a:pt x="1381" y="1058"/>
                </a:lnTo>
                <a:lnTo>
                  <a:pt x="1379" y="1056"/>
                </a:lnTo>
                <a:lnTo>
                  <a:pt x="1377" y="1052"/>
                </a:lnTo>
                <a:lnTo>
                  <a:pt x="1372" y="1050"/>
                </a:lnTo>
                <a:lnTo>
                  <a:pt x="1370" y="1048"/>
                </a:lnTo>
                <a:lnTo>
                  <a:pt x="1367" y="1048"/>
                </a:lnTo>
                <a:lnTo>
                  <a:pt x="1361" y="1050"/>
                </a:lnTo>
                <a:lnTo>
                  <a:pt x="1356" y="1054"/>
                </a:lnTo>
                <a:lnTo>
                  <a:pt x="1354" y="1056"/>
                </a:lnTo>
                <a:lnTo>
                  <a:pt x="1352" y="1058"/>
                </a:lnTo>
                <a:lnTo>
                  <a:pt x="1350" y="1062"/>
                </a:lnTo>
                <a:lnTo>
                  <a:pt x="1348" y="1068"/>
                </a:lnTo>
                <a:lnTo>
                  <a:pt x="1345" y="1078"/>
                </a:lnTo>
                <a:lnTo>
                  <a:pt x="1343" y="1090"/>
                </a:lnTo>
                <a:lnTo>
                  <a:pt x="1342" y="1102"/>
                </a:lnTo>
                <a:lnTo>
                  <a:pt x="1342" y="1116"/>
                </a:lnTo>
                <a:lnTo>
                  <a:pt x="1342" y="1130"/>
                </a:lnTo>
                <a:lnTo>
                  <a:pt x="1343" y="1144"/>
                </a:lnTo>
                <a:lnTo>
                  <a:pt x="1345" y="1156"/>
                </a:lnTo>
                <a:lnTo>
                  <a:pt x="1348" y="1164"/>
                </a:lnTo>
                <a:lnTo>
                  <a:pt x="1352" y="1172"/>
                </a:lnTo>
                <a:lnTo>
                  <a:pt x="1356" y="1178"/>
                </a:lnTo>
                <a:lnTo>
                  <a:pt x="1361" y="1182"/>
                </a:lnTo>
                <a:lnTo>
                  <a:pt x="1367" y="1182"/>
                </a:lnTo>
                <a:close/>
                <a:moveTo>
                  <a:pt x="1467" y="969"/>
                </a:moveTo>
                <a:lnTo>
                  <a:pt x="1464" y="969"/>
                </a:lnTo>
                <a:lnTo>
                  <a:pt x="1461" y="967"/>
                </a:lnTo>
                <a:lnTo>
                  <a:pt x="1458" y="965"/>
                </a:lnTo>
                <a:lnTo>
                  <a:pt x="1455" y="961"/>
                </a:lnTo>
                <a:lnTo>
                  <a:pt x="1453" y="955"/>
                </a:lnTo>
                <a:lnTo>
                  <a:pt x="1451" y="949"/>
                </a:lnTo>
                <a:lnTo>
                  <a:pt x="1450" y="943"/>
                </a:lnTo>
                <a:lnTo>
                  <a:pt x="1450" y="937"/>
                </a:lnTo>
                <a:lnTo>
                  <a:pt x="1450" y="931"/>
                </a:lnTo>
                <a:lnTo>
                  <a:pt x="1451" y="925"/>
                </a:lnTo>
                <a:lnTo>
                  <a:pt x="1453" y="919"/>
                </a:lnTo>
                <a:lnTo>
                  <a:pt x="1455" y="913"/>
                </a:lnTo>
                <a:lnTo>
                  <a:pt x="1458" y="909"/>
                </a:lnTo>
                <a:lnTo>
                  <a:pt x="1461" y="907"/>
                </a:lnTo>
                <a:lnTo>
                  <a:pt x="1464" y="905"/>
                </a:lnTo>
                <a:lnTo>
                  <a:pt x="1467" y="903"/>
                </a:lnTo>
                <a:lnTo>
                  <a:pt x="1471" y="905"/>
                </a:lnTo>
                <a:lnTo>
                  <a:pt x="1474" y="907"/>
                </a:lnTo>
                <a:lnTo>
                  <a:pt x="1477" y="909"/>
                </a:lnTo>
                <a:lnTo>
                  <a:pt x="1480" y="913"/>
                </a:lnTo>
                <a:lnTo>
                  <a:pt x="1482" y="919"/>
                </a:lnTo>
                <a:lnTo>
                  <a:pt x="1484" y="925"/>
                </a:lnTo>
                <a:lnTo>
                  <a:pt x="1485" y="931"/>
                </a:lnTo>
                <a:lnTo>
                  <a:pt x="1485" y="937"/>
                </a:lnTo>
                <a:lnTo>
                  <a:pt x="1485" y="943"/>
                </a:lnTo>
                <a:lnTo>
                  <a:pt x="1484" y="949"/>
                </a:lnTo>
                <a:lnTo>
                  <a:pt x="1482" y="955"/>
                </a:lnTo>
                <a:lnTo>
                  <a:pt x="1480" y="961"/>
                </a:lnTo>
                <a:lnTo>
                  <a:pt x="1477" y="965"/>
                </a:lnTo>
                <a:lnTo>
                  <a:pt x="1474" y="967"/>
                </a:lnTo>
                <a:lnTo>
                  <a:pt x="1471" y="969"/>
                </a:lnTo>
                <a:lnTo>
                  <a:pt x="1467" y="969"/>
                </a:lnTo>
                <a:close/>
                <a:moveTo>
                  <a:pt x="1451" y="1000"/>
                </a:moveTo>
                <a:lnTo>
                  <a:pt x="1484" y="1000"/>
                </a:lnTo>
                <a:lnTo>
                  <a:pt x="1484" y="1234"/>
                </a:lnTo>
                <a:lnTo>
                  <a:pt x="1451" y="1234"/>
                </a:lnTo>
                <a:lnTo>
                  <a:pt x="1451" y="1000"/>
                </a:lnTo>
                <a:close/>
                <a:moveTo>
                  <a:pt x="1544" y="1098"/>
                </a:moveTo>
                <a:lnTo>
                  <a:pt x="1544" y="1234"/>
                </a:lnTo>
                <a:lnTo>
                  <a:pt x="1511" y="1234"/>
                </a:lnTo>
                <a:lnTo>
                  <a:pt x="1511" y="1000"/>
                </a:lnTo>
                <a:lnTo>
                  <a:pt x="1542" y="1000"/>
                </a:lnTo>
                <a:lnTo>
                  <a:pt x="1542" y="1040"/>
                </a:lnTo>
                <a:lnTo>
                  <a:pt x="1545" y="1032"/>
                </a:lnTo>
                <a:lnTo>
                  <a:pt x="1549" y="1022"/>
                </a:lnTo>
                <a:lnTo>
                  <a:pt x="1553" y="1014"/>
                </a:lnTo>
                <a:lnTo>
                  <a:pt x="1557" y="1008"/>
                </a:lnTo>
                <a:lnTo>
                  <a:pt x="1562" y="1004"/>
                </a:lnTo>
                <a:lnTo>
                  <a:pt x="1567" y="1000"/>
                </a:lnTo>
                <a:lnTo>
                  <a:pt x="1573" y="998"/>
                </a:lnTo>
                <a:lnTo>
                  <a:pt x="1579" y="997"/>
                </a:lnTo>
                <a:lnTo>
                  <a:pt x="1588" y="998"/>
                </a:lnTo>
                <a:lnTo>
                  <a:pt x="1592" y="1000"/>
                </a:lnTo>
                <a:lnTo>
                  <a:pt x="1596" y="1002"/>
                </a:lnTo>
                <a:lnTo>
                  <a:pt x="1599" y="1006"/>
                </a:lnTo>
                <a:lnTo>
                  <a:pt x="1603" y="1010"/>
                </a:lnTo>
                <a:lnTo>
                  <a:pt x="1606" y="1014"/>
                </a:lnTo>
                <a:lnTo>
                  <a:pt x="1609" y="1020"/>
                </a:lnTo>
                <a:lnTo>
                  <a:pt x="1611" y="1026"/>
                </a:lnTo>
                <a:lnTo>
                  <a:pt x="1614" y="1032"/>
                </a:lnTo>
                <a:lnTo>
                  <a:pt x="1616" y="1040"/>
                </a:lnTo>
                <a:lnTo>
                  <a:pt x="1617" y="1048"/>
                </a:lnTo>
                <a:lnTo>
                  <a:pt x="1618" y="1056"/>
                </a:lnTo>
                <a:lnTo>
                  <a:pt x="1619" y="1066"/>
                </a:lnTo>
                <a:lnTo>
                  <a:pt x="1620" y="1074"/>
                </a:lnTo>
                <a:lnTo>
                  <a:pt x="1620" y="1084"/>
                </a:lnTo>
                <a:lnTo>
                  <a:pt x="1620" y="1234"/>
                </a:lnTo>
                <a:lnTo>
                  <a:pt x="1587" y="1234"/>
                </a:lnTo>
                <a:lnTo>
                  <a:pt x="1587" y="1096"/>
                </a:lnTo>
                <a:lnTo>
                  <a:pt x="1587" y="1086"/>
                </a:lnTo>
                <a:lnTo>
                  <a:pt x="1586" y="1078"/>
                </a:lnTo>
                <a:lnTo>
                  <a:pt x="1584" y="1070"/>
                </a:lnTo>
                <a:lnTo>
                  <a:pt x="1582" y="1062"/>
                </a:lnTo>
                <a:lnTo>
                  <a:pt x="1579" y="1058"/>
                </a:lnTo>
                <a:lnTo>
                  <a:pt x="1575" y="1054"/>
                </a:lnTo>
                <a:lnTo>
                  <a:pt x="1571" y="1052"/>
                </a:lnTo>
                <a:lnTo>
                  <a:pt x="1566" y="1050"/>
                </a:lnTo>
                <a:lnTo>
                  <a:pt x="1562" y="1052"/>
                </a:lnTo>
                <a:lnTo>
                  <a:pt x="1557" y="1054"/>
                </a:lnTo>
                <a:lnTo>
                  <a:pt x="1553" y="1058"/>
                </a:lnTo>
                <a:lnTo>
                  <a:pt x="1550" y="1064"/>
                </a:lnTo>
                <a:lnTo>
                  <a:pt x="1547" y="1070"/>
                </a:lnTo>
                <a:lnTo>
                  <a:pt x="1546" y="1078"/>
                </a:lnTo>
                <a:lnTo>
                  <a:pt x="1544" y="1088"/>
                </a:lnTo>
                <a:lnTo>
                  <a:pt x="1544" y="1098"/>
                </a:lnTo>
                <a:close/>
                <a:moveTo>
                  <a:pt x="1700" y="1240"/>
                </a:moveTo>
                <a:lnTo>
                  <a:pt x="1691" y="1238"/>
                </a:lnTo>
                <a:lnTo>
                  <a:pt x="1687" y="1238"/>
                </a:lnTo>
                <a:lnTo>
                  <a:pt x="1683" y="1236"/>
                </a:lnTo>
                <a:lnTo>
                  <a:pt x="1675" y="1232"/>
                </a:lnTo>
                <a:lnTo>
                  <a:pt x="1668" y="1224"/>
                </a:lnTo>
                <a:lnTo>
                  <a:pt x="1662" y="1216"/>
                </a:lnTo>
                <a:lnTo>
                  <a:pt x="1657" y="1206"/>
                </a:lnTo>
                <a:lnTo>
                  <a:pt x="1652" y="1196"/>
                </a:lnTo>
                <a:lnTo>
                  <a:pt x="1648" y="1182"/>
                </a:lnTo>
                <a:lnTo>
                  <a:pt x="1645" y="1168"/>
                </a:lnTo>
                <a:lnTo>
                  <a:pt x="1643" y="1152"/>
                </a:lnTo>
                <a:lnTo>
                  <a:pt x="1642" y="1136"/>
                </a:lnTo>
                <a:lnTo>
                  <a:pt x="1641" y="1118"/>
                </a:lnTo>
                <a:lnTo>
                  <a:pt x="1642" y="1100"/>
                </a:lnTo>
                <a:lnTo>
                  <a:pt x="1643" y="1084"/>
                </a:lnTo>
                <a:lnTo>
                  <a:pt x="1644" y="1076"/>
                </a:lnTo>
                <a:lnTo>
                  <a:pt x="1645" y="1068"/>
                </a:lnTo>
                <a:lnTo>
                  <a:pt x="1648" y="1054"/>
                </a:lnTo>
                <a:lnTo>
                  <a:pt x="1652" y="1042"/>
                </a:lnTo>
                <a:lnTo>
                  <a:pt x="1657" y="1030"/>
                </a:lnTo>
                <a:lnTo>
                  <a:pt x="1662" y="1020"/>
                </a:lnTo>
                <a:lnTo>
                  <a:pt x="1668" y="1012"/>
                </a:lnTo>
                <a:lnTo>
                  <a:pt x="1671" y="1008"/>
                </a:lnTo>
                <a:lnTo>
                  <a:pt x="1675" y="1004"/>
                </a:lnTo>
                <a:lnTo>
                  <a:pt x="1682" y="1000"/>
                </a:lnTo>
                <a:lnTo>
                  <a:pt x="1690" y="998"/>
                </a:lnTo>
                <a:lnTo>
                  <a:pt x="1698" y="997"/>
                </a:lnTo>
                <a:lnTo>
                  <a:pt x="1706" y="998"/>
                </a:lnTo>
                <a:lnTo>
                  <a:pt x="1713" y="1000"/>
                </a:lnTo>
                <a:lnTo>
                  <a:pt x="1720" y="1004"/>
                </a:lnTo>
                <a:lnTo>
                  <a:pt x="1727" y="1010"/>
                </a:lnTo>
                <a:lnTo>
                  <a:pt x="1733" y="1016"/>
                </a:lnTo>
                <a:lnTo>
                  <a:pt x="1739" y="1026"/>
                </a:lnTo>
                <a:lnTo>
                  <a:pt x="1743" y="1036"/>
                </a:lnTo>
                <a:lnTo>
                  <a:pt x="1747" y="1050"/>
                </a:lnTo>
                <a:lnTo>
                  <a:pt x="1751" y="1064"/>
                </a:lnTo>
                <a:lnTo>
                  <a:pt x="1752" y="1072"/>
                </a:lnTo>
                <a:lnTo>
                  <a:pt x="1753" y="1080"/>
                </a:lnTo>
                <a:lnTo>
                  <a:pt x="1754" y="1096"/>
                </a:lnTo>
                <a:lnTo>
                  <a:pt x="1755" y="1116"/>
                </a:lnTo>
                <a:lnTo>
                  <a:pt x="1755" y="1134"/>
                </a:lnTo>
                <a:lnTo>
                  <a:pt x="1673" y="1134"/>
                </a:lnTo>
                <a:lnTo>
                  <a:pt x="1674" y="1146"/>
                </a:lnTo>
                <a:lnTo>
                  <a:pt x="1675" y="1158"/>
                </a:lnTo>
                <a:lnTo>
                  <a:pt x="1676" y="1162"/>
                </a:lnTo>
                <a:lnTo>
                  <a:pt x="1678" y="1168"/>
                </a:lnTo>
                <a:lnTo>
                  <a:pt x="1681" y="1176"/>
                </a:lnTo>
                <a:lnTo>
                  <a:pt x="1683" y="1180"/>
                </a:lnTo>
                <a:lnTo>
                  <a:pt x="1685" y="1182"/>
                </a:lnTo>
                <a:lnTo>
                  <a:pt x="1689" y="1186"/>
                </a:lnTo>
                <a:lnTo>
                  <a:pt x="1692" y="1188"/>
                </a:lnTo>
                <a:lnTo>
                  <a:pt x="1694" y="1190"/>
                </a:lnTo>
                <a:lnTo>
                  <a:pt x="1700" y="1190"/>
                </a:lnTo>
                <a:lnTo>
                  <a:pt x="1708" y="1190"/>
                </a:lnTo>
                <a:lnTo>
                  <a:pt x="1711" y="1186"/>
                </a:lnTo>
                <a:lnTo>
                  <a:pt x="1714" y="1184"/>
                </a:lnTo>
                <a:lnTo>
                  <a:pt x="1717" y="1180"/>
                </a:lnTo>
                <a:lnTo>
                  <a:pt x="1719" y="1176"/>
                </a:lnTo>
                <a:lnTo>
                  <a:pt x="1721" y="1170"/>
                </a:lnTo>
                <a:lnTo>
                  <a:pt x="1724" y="1164"/>
                </a:lnTo>
                <a:lnTo>
                  <a:pt x="1754" y="1168"/>
                </a:lnTo>
                <a:lnTo>
                  <a:pt x="1753" y="1176"/>
                </a:lnTo>
                <a:lnTo>
                  <a:pt x="1752" y="1184"/>
                </a:lnTo>
                <a:lnTo>
                  <a:pt x="1750" y="1190"/>
                </a:lnTo>
                <a:lnTo>
                  <a:pt x="1748" y="1196"/>
                </a:lnTo>
                <a:lnTo>
                  <a:pt x="1743" y="1210"/>
                </a:lnTo>
                <a:lnTo>
                  <a:pt x="1740" y="1214"/>
                </a:lnTo>
                <a:lnTo>
                  <a:pt x="1737" y="1220"/>
                </a:lnTo>
                <a:lnTo>
                  <a:pt x="1733" y="1224"/>
                </a:lnTo>
                <a:lnTo>
                  <a:pt x="1729" y="1228"/>
                </a:lnTo>
                <a:lnTo>
                  <a:pt x="1725" y="1232"/>
                </a:lnTo>
                <a:lnTo>
                  <a:pt x="1720" y="1234"/>
                </a:lnTo>
                <a:lnTo>
                  <a:pt x="1715" y="1236"/>
                </a:lnTo>
                <a:lnTo>
                  <a:pt x="1710" y="1238"/>
                </a:lnTo>
                <a:lnTo>
                  <a:pt x="1705" y="1240"/>
                </a:lnTo>
                <a:lnTo>
                  <a:pt x="1700" y="1240"/>
                </a:lnTo>
                <a:close/>
                <a:moveTo>
                  <a:pt x="1673" y="1094"/>
                </a:moveTo>
                <a:lnTo>
                  <a:pt x="1724" y="1094"/>
                </a:lnTo>
                <a:lnTo>
                  <a:pt x="1724" y="1084"/>
                </a:lnTo>
                <a:lnTo>
                  <a:pt x="1721" y="1074"/>
                </a:lnTo>
                <a:lnTo>
                  <a:pt x="1719" y="1066"/>
                </a:lnTo>
                <a:lnTo>
                  <a:pt x="1716" y="1058"/>
                </a:lnTo>
                <a:lnTo>
                  <a:pt x="1714" y="1056"/>
                </a:lnTo>
                <a:lnTo>
                  <a:pt x="1713" y="1052"/>
                </a:lnTo>
                <a:lnTo>
                  <a:pt x="1709" y="1048"/>
                </a:lnTo>
                <a:lnTo>
                  <a:pt x="1704" y="1046"/>
                </a:lnTo>
                <a:lnTo>
                  <a:pt x="1699" y="1046"/>
                </a:lnTo>
                <a:lnTo>
                  <a:pt x="1694" y="1046"/>
                </a:lnTo>
                <a:lnTo>
                  <a:pt x="1689" y="1048"/>
                </a:lnTo>
                <a:lnTo>
                  <a:pt x="1687" y="1050"/>
                </a:lnTo>
                <a:lnTo>
                  <a:pt x="1685" y="1052"/>
                </a:lnTo>
                <a:lnTo>
                  <a:pt x="1681" y="1060"/>
                </a:lnTo>
                <a:lnTo>
                  <a:pt x="1678" y="1066"/>
                </a:lnTo>
                <a:lnTo>
                  <a:pt x="1676" y="1074"/>
                </a:lnTo>
                <a:lnTo>
                  <a:pt x="1674" y="1084"/>
                </a:lnTo>
                <a:lnTo>
                  <a:pt x="1673" y="1094"/>
                </a:lnTo>
                <a:close/>
                <a:moveTo>
                  <a:pt x="1830" y="1240"/>
                </a:moveTo>
                <a:lnTo>
                  <a:pt x="1821" y="1238"/>
                </a:lnTo>
                <a:lnTo>
                  <a:pt x="1817" y="1238"/>
                </a:lnTo>
                <a:lnTo>
                  <a:pt x="1813" y="1236"/>
                </a:lnTo>
                <a:lnTo>
                  <a:pt x="1806" y="1232"/>
                </a:lnTo>
                <a:lnTo>
                  <a:pt x="1799" y="1224"/>
                </a:lnTo>
                <a:lnTo>
                  <a:pt x="1793" y="1216"/>
                </a:lnTo>
                <a:lnTo>
                  <a:pt x="1787" y="1206"/>
                </a:lnTo>
                <a:lnTo>
                  <a:pt x="1783" y="1196"/>
                </a:lnTo>
                <a:lnTo>
                  <a:pt x="1779" y="1182"/>
                </a:lnTo>
                <a:lnTo>
                  <a:pt x="1776" y="1168"/>
                </a:lnTo>
                <a:lnTo>
                  <a:pt x="1773" y="1152"/>
                </a:lnTo>
                <a:lnTo>
                  <a:pt x="1772" y="1136"/>
                </a:lnTo>
                <a:lnTo>
                  <a:pt x="1772" y="1118"/>
                </a:lnTo>
                <a:lnTo>
                  <a:pt x="1772" y="1100"/>
                </a:lnTo>
                <a:lnTo>
                  <a:pt x="1773" y="1084"/>
                </a:lnTo>
                <a:lnTo>
                  <a:pt x="1774" y="1076"/>
                </a:lnTo>
                <a:lnTo>
                  <a:pt x="1776" y="1068"/>
                </a:lnTo>
                <a:lnTo>
                  <a:pt x="1779" y="1054"/>
                </a:lnTo>
                <a:lnTo>
                  <a:pt x="1783" y="1042"/>
                </a:lnTo>
                <a:lnTo>
                  <a:pt x="1787" y="1030"/>
                </a:lnTo>
                <a:lnTo>
                  <a:pt x="1793" y="1020"/>
                </a:lnTo>
                <a:lnTo>
                  <a:pt x="1799" y="1012"/>
                </a:lnTo>
                <a:lnTo>
                  <a:pt x="1802" y="1008"/>
                </a:lnTo>
                <a:lnTo>
                  <a:pt x="1805" y="1004"/>
                </a:lnTo>
                <a:lnTo>
                  <a:pt x="1813" y="1000"/>
                </a:lnTo>
                <a:lnTo>
                  <a:pt x="1820" y="998"/>
                </a:lnTo>
                <a:lnTo>
                  <a:pt x="1829" y="997"/>
                </a:lnTo>
                <a:lnTo>
                  <a:pt x="1836" y="998"/>
                </a:lnTo>
                <a:lnTo>
                  <a:pt x="1844" y="1000"/>
                </a:lnTo>
                <a:lnTo>
                  <a:pt x="1850" y="1004"/>
                </a:lnTo>
                <a:lnTo>
                  <a:pt x="1857" y="1010"/>
                </a:lnTo>
                <a:lnTo>
                  <a:pt x="1863" y="1016"/>
                </a:lnTo>
                <a:lnTo>
                  <a:pt x="1868" y="1026"/>
                </a:lnTo>
                <a:lnTo>
                  <a:pt x="1873" y="1036"/>
                </a:lnTo>
                <a:lnTo>
                  <a:pt x="1877" y="1050"/>
                </a:lnTo>
                <a:lnTo>
                  <a:pt x="1880" y="1064"/>
                </a:lnTo>
                <a:lnTo>
                  <a:pt x="1881" y="1072"/>
                </a:lnTo>
                <a:lnTo>
                  <a:pt x="1882" y="1080"/>
                </a:lnTo>
                <a:lnTo>
                  <a:pt x="1884" y="1096"/>
                </a:lnTo>
                <a:lnTo>
                  <a:pt x="1884" y="1116"/>
                </a:lnTo>
                <a:lnTo>
                  <a:pt x="1884" y="1134"/>
                </a:lnTo>
                <a:lnTo>
                  <a:pt x="1804" y="1134"/>
                </a:lnTo>
                <a:lnTo>
                  <a:pt x="1804" y="1146"/>
                </a:lnTo>
                <a:lnTo>
                  <a:pt x="1806" y="1158"/>
                </a:lnTo>
                <a:lnTo>
                  <a:pt x="1807" y="1162"/>
                </a:lnTo>
                <a:lnTo>
                  <a:pt x="1808" y="1168"/>
                </a:lnTo>
                <a:lnTo>
                  <a:pt x="1811" y="1176"/>
                </a:lnTo>
                <a:lnTo>
                  <a:pt x="1813" y="1180"/>
                </a:lnTo>
                <a:lnTo>
                  <a:pt x="1815" y="1182"/>
                </a:lnTo>
                <a:lnTo>
                  <a:pt x="1820" y="1186"/>
                </a:lnTo>
                <a:lnTo>
                  <a:pt x="1822" y="1188"/>
                </a:lnTo>
                <a:lnTo>
                  <a:pt x="1825" y="1190"/>
                </a:lnTo>
                <a:lnTo>
                  <a:pt x="1831" y="1190"/>
                </a:lnTo>
                <a:lnTo>
                  <a:pt x="1838" y="1190"/>
                </a:lnTo>
                <a:lnTo>
                  <a:pt x="1842" y="1186"/>
                </a:lnTo>
                <a:lnTo>
                  <a:pt x="1845" y="1184"/>
                </a:lnTo>
                <a:lnTo>
                  <a:pt x="1848" y="1180"/>
                </a:lnTo>
                <a:lnTo>
                  <a:pt x="1850" y="1176"/>
                </a:lnTo>
                <a:lnTo>
                  <a:pt x="1852" y="1170"/>
                </a:lnTo>
                <a:lnTo>
                  <a:pt x="1853" y="1164"/>
                </a:lnTo>
                <a:lnTo>
                  <a:pt x="1884" y="1168"/>
                </a:lnTo>
                <a:lnTo>
                  <a:pt x="1882" y="1176"/>
                </a:lnTo>
                <a:lnTo>
                  <a:pt x="1881" y="1184"/>
                </a:lnTo>
                <a:lnTo>
                  <a:pt x="1879" y="1190"/>
                </a:lnTo>
                <a:lnTo>
                  <a:pt x="1877" y="1196"/>
                </a:lnTo>
                <a:lnTo>
                  <a:pt x="1872" y="1210"/>
                </a:lnTo>
                <a:lnTo>
                  <a:pt x="1869" y="1214"/>
                </a:lnTo>
                <a:lnTo>
                  <a:pt x="1866" y="1220"/>
                </a:lnTo>
                <a:lnTo>
                  <a:pt x="1862" y="1224"/>
                </a:lnTo>
                <a:lnTo>
                  <a:pt x="1859" y="1228"/>
                </a:lnTo>
                <a:lnTo>
                  <a:pt x="1854" y="1232"/>
                </a:lnTo>
                <a:lnTo>
                  <a:pt x="1850" y="1234"/>
                </a:lnTo>
                <a:lnTo>
                  <a:pt x="1845" y="1236"/>
                </a:lnTo>
                <a:lnTo>
                  <a:pt x="1841" y="1238"/>
                </a:lnTo>
                <a:lnTo>
                  <a:pt x="1835" y="1240"/>
                </a:lnTo>
                <a:lnTo>
                  <a:pt x="1830" y="1240"/>
                </a:lnTo>
                <a:close/>
                <a:moveTo>
                  <a:pt x="1804" y="1094"/>
                </a:moveTo>
                <a:lnTo>
                  <a:pt x="1853" y="1094"/>
                </a:lnTo>
                <a:lnTo>
                  <a:pt x="1853" y="1084"/>
                </a:lnTo>
                <a:lnTo>
                  <a:pt x="1852" y="1074"/>
                </a:lnTo>
                <a:lnTo>
                  <a:pt x="1850" y="1066"/>
                </a:lnTo>
                <a:lnTo>
                  <a:pt x="1847" y="1058"/>
                </a:lnTo>
                <a:lnTo>
                  <a:pt x="1845" y="1056"/>
                </a:lnTo>
                <a:lnTo>
                  <a:pt x="1843" y="1052"/>
                </a:lnTo>
                <a:lnTo>
                  <a:pt x="1839" y="1048"/>
                </a:lnTo>
                <a:lnTo>
                  <a:pt x="1834" y="1046"/>
                </a:lnTo>
                <a:lnTo>
                  <a:pt x="1829" y="1046"/>
                </a:lnTo>
                <a:lnTo>
                  <a:pt x="1824" y="1046"/>
                </a:lnTo>
                <a:lnTo>
                  <a:pt x="1819" y="1048"/>
                </a:lnTo>
                <a:lnTo>
                  <a:pt x="1817" y="1050"/>
                </a:lnTo>
                <a:lnTo>
                  <a:pt x="1815" y="1052"/>
                </a:lnTo>
                <a:lnTo>
                  <a:pt x="1812" y="1060"/>
                </a:lnTo>
                <a:lnTo>
                  <a:pt x="1808" y="1066"/>
                </a:lnTo>
                <a:lnTo>
                  <a:pt x="1806" y="1074"/>
                </a:lnTo>
                <a:lnTo>
                  <a:pt x="1805" y="1084"/>
                </a:lnTo>
                <a:lnTo>
                  <a:pt x="1804" y="1094"/>
                </a:lnTo>
                <a:close/>
                <a:moveTo>
                  <a:pt x="1907" y="1234"/>
                </a:moveTo>
                <a:lnTo>
                  <a:pt x="1907" y="1000"/>
                </a:lnTo>
                <a:lnTo>
                  <a:pt x="1939" y="1000"/>
                </a:lnTo>
                <a:lnTo>
                  <a:pt x="1939" y="1040"/>
                </a:lnTo>
                <a:lnTo>
                  <a:pt x="1941" y="1030"/>
                </a:lnTo>
                <a:lnTo>
                  <a:pt x="1944" y="1022"/>
                </a:lnTo>
                <a:lnTo>
                  <a:pt x="1947" y="1014"/>
                </a:lnTo>
                <a:lnTo>
                  <a:pt x="1951" y="1008"/>
                </a:lnTo>
                <a:lnTo>
                  <a:pt x="1954" y="1002"/>
                </a:lnTo>
                <a:lnTo>
                  <a:pt x="1959" y="998"/>
                </a:lnTo>
                <a:lnTo>
                  <a:pt x="1963" y="997"/>
                </a:lnTo>
                <a:lnTo>
                  <a:pt x="1968" y="997"/>
                </a:lnTo>
                <a:lnTo>
                  <a:pt x="1973" y="997"/>
                </a:lnTo>
                <a:lnTo>
                  <a:pt x="1978" y="998"/>
                </a:lnTo>
                <a:lnTo>
                  <a:pt x="1978" y="1056"/>
                </a:lnTo>
                <a:lnTo>
                  <a:pt x="1972" y="1054"/>
                </a:lnTo>
                <a:lnTo>
                  <a:pt x="1965" y="1052"/>
                </a:lnTo>
                <a:lnTo>
                  <a:pt x="1959" y="1054"/>
                </a:lnTo>
                <a:lnTo>
                  <a:pt x="1955" y="1056"/>
                </a:lnTo>
                <a:lnTo>
                  <a:pt x="1950" y="1060"/>
                </a:lnTo>
                <a:lnTo>
                  <a:pt x="1947" y="1066"/>
                </a:lnTo>
                <a:lnTo>
                  <a:pt x="1945" y="1070"/>
                </a:lnTo>
                <a:lnTo>
                  <a:pt x="1944" y="1074"/>
                </a:lnTo>
                <a:lnTo>
                  <a:pt x="1942" y="1078"/>
                </a:lnTo>
                <a:lnTo>
                  <a:pt x="1941" y="1082"/>
                </a:lnTo>
                <a:lnTo>
                  <a:pt x="1940" y="1092"/>
                </a:lnTo>
                <a:lnTo>
                  <a:pt x="1940" y="1102"/>
                </a:lnTo>
                <a:lnTo>
                  <a:pt x="1940" y="1234"/>
                </a:lnTo>
                <a:lnTo>
                  <a:pt x="1907" y="1234"/>
                </a:lnTo>
                <a:close/>
                <a:moveTo>
                  <a:pt x="2011" y="969"/>
                </a:moveTo>
                <a:lnTo>
                  <a:pt x="2008" y="969"/>
                </a:lnTo>
                <a:lnTo>
                  <a:pt x="2005" y="967"/>
                </a:lnTo>
                <a:lnTo>
                  <a:pt x="2002" y="965"/>
                </a:lnTo>
                <a:lnTo>
                  <a:pt x="1999" y="961"/>
                </a:lnTo>
                <a:lnTo>
                  <a:pt x="1997" y="955"/>
                </a:lnTo>
                <a:lnTo>
                  <a:pt x="1995" y="949"/>
                </a:lnTo>
                <a:lnTo>
                  <a:pt x="1994" y="943"/>
                </a:lnTo>
                <a:lnTo>
                  <a:pt x="1994" y="937"/>
                </a:lnTo>
                <a:lnTo>
                  <a:pt x="1994" y="931"/>
                </a:lnTo>
                <a:lnTo>
                  <a:pt x="1995" y="925"/>
                </a:lnTo>
                <a:lnTo>
                  <a:pt x="1997" y="919"/>
                </a:lnTo>
                <a:lnTo>
                  <a:pt x="1999" y="913"/>
                </a:lnTo>
                <a:lnTo>
                  <a:pt x="2002" y="909"/>
                </a:lnTo>
                <a:lnTo>
                  <a:pt x="2005" y="907"/>
                </a:lnTo>
                <a:lnTo>
                  <a:pt x="2008" y="905"/>
                </a:lnTo>
                <a:lnTo>
                  <a:pt x="2011" y="903"/>
                </a:lnTo>
                <a:lnTo>
                  <a:pt x="2015" y="905"/>
                </a:lnTo>
                <a:lnTo>
                  <a:pt x="2018" y="907"/>
                </a:lnTo>
                <a:lnTo>
                  <a:pt x="2021" y="909"/>
                </a:lnTo>
                <a:lnTo>
                  <a:pt x="2024" y="913"/>
                </a:lnTo>
                <a:lnTo>
                  <a:pt x="2026" y="919"/>
                </a:lnTo>
                <a:lnTo>
                  <a:pt x="2028" y="925"/>
                </a:lnTo>
                <a:lnTo>
                  <a:pt x="2029" y="931"/>
                </a:lnTo>
                <a:lnTo>
                  <a:pt x="2029" y="937"/>
                </a:lnTo>
                <a:lnTo>
                  <a:pt x="2029" y="943"/>
                </a:lnTo>
                <a:lnTo>
                  <a:pt x="2028" y="949"/>
                </a:lnTo>
                <a:lnTo>
                  <a:pt x="2026" y="955"/>
                </a:lnTo>
                <a:lnTo>
                  <a:pt x="2024" y="961"/>
                </a:lnTo>
                <a:lnTo>
                  <a:pt x="2021" y="965"/>
                </a:lnTo>
                <a:lnTo>
                  <a:pt x="2018" y="967"/>
                </a:lnTo>
                <a:lnTo>
                  <a:pt x="2015" y="969"/>
                </a:lnTo>
                <a:lnTo>
                  <a:pt x="2011" y="969"/>
                </a:lnTo>
                <a:close/>
                <a:moveTo>
                  <a:pt x="1995" y="1000"/>
                </a:moveTo>
                <a:lnTo>
                  <a:pt x="2028" y="1000"/>
                </a:lnTo>
                <a:lnTo>
                  <a:pt x="2028" y="1234"/>
                </a:lnTo>
                <a:lnTo>
                  <a:pt x="1995" y="1234"/>
                </a:lnTo>
                <a:lnTo>
                  <a:pt x="1995" y="1000"/>
                </a:lnTo>
                <a:close/>
                <a:moveTo>
                  <a:pt x="2088" y="1098"/>
                </a:moveTo>
                <a:lnTo>
                  <a:pt x="2088" y="1234"/>
                </a:lnTo>
                <a:lnTo>
                  <a:pt x="2055" y="1234"/>
                </a:lnTo>
                <a:lnTo>
                  <a:pt x="2055" y="1000"/>
                </a:lnTo>
                <a:lnTo>
                  <a:pt x="2086" y="1000"/>
                </a:lnTo>
                <a:lnTo>
                  <a:pt x="2086" y="1040"/>
                </a:lnTo>
                <a:lnTo>
                  <a:pt x="2089" y="1032"/>
                </a:lnTo>
                <a:lnTo>
                  <a:pt x="2093" y="1022"/>
                </a:lnTo>
                <a:lnTo>
                  <a:pt x="2096" y="1014"/>
                </a:lnTo>
                <a:lnTo>
                  <a:pt x="2101" y="1008"/>
                </a:lnTo>
                <a:lnTo>
                  <a:pt x="2107" y="1004"/>
                </a:lnTo>
                <a:lnTo>
                  <a:pt x="2112" y="1000"/>
                </a:lnTo>
                <a:lnTo>
                  <a:pt x="2118" y="998"/>
                </a:lnTo>
                <a:lnTo>
                  <a:pt x="2124" y="997"/>
                </a:lnTo>
                <a:lnTo>
                  <a:pt x="2133" y="998"/>
                </a:lnTo>
                <a:lnTo>
                  <a:pt x="2137" y="1000"/>
                </a:lnTo>
                <a:lnTo>
                  <a:pt x="2141" y="1002"/>
                </a:lnTo>
                <a:lnTo>
                  <a:pt x="2144" y="1006"/>
                </a:lnTo>
                <a:lnTo>
                  <a:pt x="2147" y="1010"/>
                </a:lnTo>
                <a:lnTo>
                  <a:pt x="2151" y="1014"/>
                </a:lnTo>
                <a:lnTo>
                  <a:pt x="2154" y="1020"/>
                </a:lnTo>
                <a:lnTo>
                  <a:pt x="2156" y="1026"/>
                </a:lnTo>
                <a:lnTo>
                  <a:pt x="2158" y="1032"/>
                </a:lnTo>
                <a:lnTo>
                  <a:pt x="2160" y="1040"/>
                </a:lnTo>
                <a:lnTo>
                  <a:pt x="2162" y="1048"/>
                </a:lnTo>
                <a:lnTo>
                  <a:pt x="2163" y="1056"/>
                </a:lnTo>
                <a:lnTo>
                  <a:pt x="2164" y="1066"/>
                </a:lnTo>
                <a:lnTo>
                  <a:pt x="2164" y="1074"/>
                </a:lnTo>
                <a:lnTo>
                  <a:pt x="2165" y="1084"/>
                </a:lnTo>
                <a:lnTo>
                  <a:pt x="2165" y="1234"/>
                </a:lnTo>
                <a:lnTo>
                  <a:pt x="2132" y="1234"/>
                </a:lnTo>
                <a:lnTo>
                  <a:pt x="2132" y="1096"/>
                </a:lnTo>
                <a:lnTo>
                  <a:pt x="2132" y="1086"/>
                </a:lnTo>
                <a:lnTo>
                  <a:pt x="2131" y="1078"/>
                </a:lnTo>
                <a:lnTo>
                  <a:pt x="2129" y="1070"/>
                </a:lnTo>
                <a:lnTo>
                  <a:pt x="2126" y="1062"/>
                </a:lnTo>
                <a:lnTo>
                  <a:pt x="2123" y="1058"/>
                </a:lnTo>
                <a:lnTo>
                  <a:pt x="2120" y="1054"/>
                </a:lnTo>
                <a:lnTo>
                  <a:pt x="2116" y="1052"/>
                </a:lnTo>
                <a:lnTo>
                  <a:pt x="2111" y="1050"/>
                </a:lnTo>
                <a:lnTo>
                  <a:pt x="2105" y="1052"/>
                </a:lnTo>
                <a:lnTo>
                  <a:pt x="2101" y="1054"/>
                </a:lnTo>
                <a:lnTo>
                  <a:pt x="2097" y="1058"/>
                </a:lnTo>
                <a:lnTo>
                  <a:pt x="2094" y="1064"/>
                </a:lnTo>
                <a:lnTo>
                  <a:pt x="2091" y="1070"/>
                </a:lnTo>
                <a:lnTo>
                  <a:pt x="2089" y="1078"/>
                </a:lnTo>
                <a:lnTo>
                  <a:pt x="2088" y="1088"/>
                </a:lnTo>
                <a:lnTo>
                  <a:pt x="2088" y="10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376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Pictur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6CACCF6-B7F1-B81D-EB1E-E2F15D5314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3429000"/>
            <a:ext cx="6096000" cy="3429000"/>
          </a:xfrm>
          <a:solidFill>
            <a:schemeClr val="bg2"/>
          </a:solidFill>
        </p:spPr>
        <p:txBody>
          <a:bodyPr vert="horz" lIns="0" tIns="0" rIns="0" bIns="0" rtlCol="0" anchor="t" anchorCtr="0">
            <a:noAutofit/>
          </a:bodyPr>
          <a:lstStyle>
            <a:lvl1pPr>
              <a:spcBef>
                <a:spcPts val="0"/>
              </a:spcBef>
              <a:defRPr lang="en-US" sz="12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fi-FI" noProof="1"/>
              <a:t>Click icon to add image</a:t>
            </a:r>
            <a:br>
              <a:rPr lang="fi-FI" noProof="1"/>
            </a:br>
            <a:r>
              <a:rPr lang="fi-FI" noProof="1"/>
              <a:t>Fit the image to frame by choosing:</a:t>
            </a:r>
            <a:br>
              <a:rPr lang="fi-FI" noProof="1"/>
            </a:br>
            <a:r>
              <a:rPr lang="fi-FI" noProof="1"/>
              <a:t>crop&gt;fit / rajaa&gt;sovita</a:t>
            </a:r>
          </a:p>
          <a:p>
            <a:pPr marR="0" lvl="0" fontAlgn="auto">
              <a:spcAft>
                <a:spcPts val="0"/>
              </a:spcAft>
              <a:buClrTx/>
              <a:buSzTx/>
              <a:tabLst/>
            </a:pP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77C7DB-D21C-CF04-BEAE-6225DF214D55}"/>
              </a:ext>
            </a:extLst>
          </p:cNvPr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7275C4-164C-69B1-48F1-6ABBCFDD46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0676" y="1495871"/>
            <a:ext cx="5183337" cy="492443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100000"/>
              </a:lnSpc>
              <a:defRPr sz="3200">
                <a:latin typeface="+mj-lt"/>
              </a:defRPr>
            </a:lvl1pPr>
          </a:lstStyle>
          <a:p>
            <a:r>
              <a:rPr lang="en-US" dirty="0"/>
              <a:t>Headline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5A747-631B-1133-C63C-B48ADA15D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676" y="1988313"/>
            <a:ext cx="5183337" cy="984885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214FC4-D5E6-4BFF-BDD7-E1A5F00F21BF}"/>
              </a:ext>
            </a:extLst>
          </p:cNvPr>
          <p:cNvCxnSpPr>
            <a:cxnSpLocks/>
          </p:cNvCxnSpPr>
          <p:nvPr/>
        </p:nvCxnSpPr>
        <p:spPr>
          <a:xfrm>
            <a:off x="6600056" y="1233937"/>
            <a:ext cx="396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70D3C-0CC8-FE4E-F52B-53CE8B81A6C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F57A8D1-3024-4CCC-B02B-A596260BDB54}" type="datetime1">
              <a:rPr lang="fi-FI" smtClean="0"/>
              <a:t>12.11.2025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5823F-DD19-8F3B-CB31-DC7AB7F7DD2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Presenter Name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A50C0-8868-D9E3-6151-7FEB6CA03A3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5" name="Freeform 25">
            <a:extLst>
              <a:ext uri="{FF2B5EF4-FFF2-40B4-BE49-F238E27FC236}">
                <a16:creationId xmlns:a16="http://schemas.microsoft.com/office/drawing/2014/main" id="{F33FF2FD-1EAD-910D-AFD2-73A41BE97568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7368" y="432000"/>
            <a:ext cx="2658793" cy="576000"/>
          </a:xfrm>
          <a:custGeom>
            <a:avLst/>
            <a:gdLst>
              <a:gd name="T0" fmla="*/ 2223 w 3065"/>
              <a:gd name="T1" fmla="*/ 1324 h 1328"/>
              <a:gd name="T2" fmla="*/ 2210 w 3065"/>
              <a:gd name="T3" fmla="*/ 1220 h 1328"/>
              <a:gd name="T4" fmla="*/ 2280 w 3065"/>
              <a:gd name="T5" fmla="*/ 1312 h 1328"/>
              <a:gd name="T6" fmla="*/ 1121 w 3065"/>
              <a:gd name="T7" fmla="*/ 88 h 1328"/>
              <a:gd name="T8" fmla="*/ 1255 w 3065"/>
              <a:gd name="T9" fmla="*/ 142 h 1328"/>
              <a:gd name="T10" fmla="*/ 1262 w 3065"/>
              <a:gd name="T11" fmla="*/ 332 h 1328"/>
              <a:gd name="T12" fmla="*/ 1441 w 3065"/>
              <a:gd name="T13" fmla="*/ 264 h 1328"/>
              <a:gd name="T14" fmla="*/ 1488 w 3065"/>
              <a:gd name="T15" fmla="*/ 290 h 1328"/>
              <a:gd name="T16" fmla="*/ 1566 w 3065"/>
              <a:gd name="T17" fmla="*/ 320 h 1328"/>
              <a:gd name="T18" fmla="*/ 1517 w 3065"/>
              <a:gd name="T19" fmla="*/ 268 h 1328"/>
              <a:gd name="T20" fmla="*/ 1703 w 3065"/>
              <a:gd name="T21" fmla="*/ 250 h 1328"/>
              <a:gd name="T22" fmla="*/ 1929 w 3065"/>
              <a:gd name="T23" fmla="*/ 136 h 1328"/>
              <a:gd name="T24" fmla="*/ 1983 w 3065"/>
              <a:gd name="T25" fmla="*/ 2 h 1328"/>
              <a:gd name="T26" fmla="*/ 2138 w 3065"/>
              <a:gd name="T27" fmla="*/ 180 h 1328"/>
              <a:gd name="T28" fmla="*/ 2215 w 3065"/>
              <a:gd name="T29" fmla="*/ 272 h 1328"/>
              <a:gd name="T30" fmla="*/ 2306 w 3065"/>
              <a:gd name="T31" fmla="*/ 126 h 1328"/>
              <a:gd name="T32" fmla="*/ 2392 w 3065"/>
              <a:gd name="T33" fmla="*/ 170 h 1328"/>
              <a:gd name="T34" fmla="*/ 2392 w 3065"/>
              <a:gd name="T35" fmla="*/ 278 h 1328"/>
              <a:gd name="T36" fmla="*/ 2388 w 3065"/>
              <a:gd name="T37" fmla="*/ 98 h 1328"/>
              <a:gd name="T38" fmla="*/ 2517 w 3065"/>
              <a:gd name="T39" fmla="*/ 38 h 1328"/>
              <a:gd name="T40" fmla="*/ 2550 w 3065"/>
              <a:gd name="T41" fmla="*/ 268 h 1328"/>
              <a:gd name="T42" fmla="*/ 1132 w 3065"/>
              <a:gd name="T43" fmla="*/ 537 h 1328"/>
              <a:gd name="T44" fmla="*/ 1156 w 3065"/>
              <a:gd name="T45" fmla="*/ 749 h 1328"/>
              <a:gd name="T46" fmla="*/ 1135 w 3065"/>
              <a:gd name="T47" fmla="*/ 679 h 1328"/>
              <a:gd name="T48" fmla="*/ 1155 w 3065"/>
              <a:gd name="T49" fmla="*/ 493 h 1328"/>
              <a:gd name="T50" fmla="*/ 1272 w 3065"/>
              <a:gd name="T51" fmla="*/ 549 h 1328"/>
              <a:gd name="T52" fmla="*/ 1262 w 3065"/>
              <a:gd name="T53" fmla="*/ 715 h 1328"/>
              <a:gd name="T54" fmla="*/ 1427 w 3065"/>
              <a:gd name="T55" fmla="*/ 591 h 1328"/>
              <a:gd name="T56" fmla="*/ 1462 w 3065"/>
              <a:gd name="T57" fmla="*/ 583 h 1328"/>
              <a:gd name="T58" fmla="*/ 1522 w 3065"/>
              <a:gd name="T59" fmla="*/ 723 h 1328"/>
              <a:gd name="T60" fmla="*/ 1610 w 3065"/>
              <a:gd name="T61" fmla="*/ 767 h 1328"/>
              <a:gd name="T62" fmla="*/ 1688 w 3065"/>
              <a:gd name="T63" fmla="*/ 737 h 1328"/>
              <a:gd name="T64" fmla="*/ 1618 w 3065"/>
              <a:gd name="T65" fmla="*/ 689 h 1328"/>
              <a:gd name="T66" fmla="*/ 1893 w 3065"/>
              <a:gd name="T67" fmla="*/ 539 h 1328"/>
              <a:gd name="T68" fmla="*/ 1906 w 3065"/>
              <a:gd name="T69" fmla="*/ 619 h 1328"/>
              <a:gd name="T70" fmla="*/ 1978 w 3065"/>
              <a:gd name="T71" fmla="*/ 473 h 1328"/>
              <a:gd name="T72" fmla="*/ 2262 w 3065"/>
              <a:gd name="T73" fmla="*/ 777 h 1328"/>
              <a:gd name="T74" fmla="*/ 2317 w 3065"/>
              <a:gd name="T75" fmla="*/ 677 h 1328"/>
              <a:gd name="T76" fmla="*/ 2352 w 3065"/>
              <a:gd name="T77" fmla="*/ 591 h 1328"/>
              <a:gd name="T78" fmla="*/ 2463 w 3065"/>
              <a:gd name="T79" fmla="*/ 539 h 1328"/>
              <a:gd name="T80" fmla="*/ 2472 w 3065"/>
              <a:gd name="T81" fmla="*/ 731 h 1328"/>
              <a:gd name="T82" fmla="*/ 2585 w 3065"/>
              <a:gd name="T83" fmla="*/ 781 h 1328"/>
              <a:gd name="T84" fmla="*/ 2666 w 3065"/>
              <a:gd name="T85" fmla="*/ 619 h 1328"/>
              <a:gd name="T86" fmla="*/ 2718 w 3065"/>
              <a:gd name="T87" fmla="*/ 541 h 1328"/>
              <a:gd name="T88" fmla="*/ 2882 w 3065"/>
              <a:gd name="T89" fmla="*/ 603 h 1328"/>
              <a:gd name="T90" fmla="*/ 2882 w 3065"/>
              <a:gd name="T91" fmla="*/ 717 h 1328"/>
              <a:gd name="T92" fmla="*/ 2973 w 3065"/>
              <a:gd name="T93" fmla="*/ 623 h 1328"/>
              <a:gd name="T94" fmla="*/ 3004 w 3065"/>
              <a:gd name="T95" fmla="*/ 593 h 1328"/>
              <a:gd name="T96" fmla="*/ 2945 w 3065"/>
              <a:gd name="T97" fmla="*/ 737 h 1328"/>
              <a:gd name="T98" fmla="*/ 1281 w 3065"/>
              <a:gd name="T99" fmla="*/ 1040 h 1328"/>
              <a:gd name="T100" fmla="*/ 1350 w 3065"/>
              <a:gd name="T101" fmla="*/ 1274 h 1328"/>
              <a:gd name="T102" fmla="*/ 1329 w 3065"/>
              <a:gd name="T103" fmla="*/ 1014 h 1328"/>
              <a:gd name="T104" fmla="*/ 1391 w 3065"/>
              <a:gd name="T105" fmla="*/ 1116 h 1328"/>
              <a:gd name="T106" fmla="*/ 1458 w 3065"/>
              <a:gd name="T107" fmla="*/ 909 h 1328"/>
              <a:gd name="T108" fmla="*/ 1603 w 3065"/>
              <a:gd name="T109" fmla="*/ 1010 h 1328"/>
              <a:gd name="T110" fmla="*/ 1641 w 3065"/>
              <a:gd name="T111" fmla="*/ 1118 h 1328"/>
              <a:gd name="T112" fmla="*/ 1714 w 3065"/>
              <a:gd name="T113" fmla="*/ 1184 h 1328"/>
              <a:gd name="T114" fmla="*/ 1817 w 3065"/>
              <a:gd name="T115" fmla="*/ 1238 h 1328"/>
              <a:gd name="T116" fmla="*/ 1807 w 3065"/>
              <a:gd name="T117" fmla="*/ 1162 h 1328"/>
              <a:gd name="T118" fmla="*/ 1824 w 3065"/>
              <a:gd name="T119" fmla="*/ 1046 h 1328"/>
              <a:gd name="T120" fmla="*/ 1997 w 3065"/>
              <a:gd name="T121" fmla="*/ 955 h 1328"/>
              <a:gd name="T122" fmla="*/ 2107 w 3065"/>
              <a:gd name="T123" fmla="*/ 1004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65" h="1328">
                <a:moveTo>
                  <a:pt x="2245" y="1182"/>
                </a:moveTo>
                <a:lnTo>
                  <a:pt x="2250" y="1182"/>
                </a:lnTo>
                <a:lnTo>
                  <a:pt x="2253" y="1180"/>
                </a:lnTo>
                <a:lnTo>
                  <a:pt x="2255" y="1178"/>
                </a:lnTo>
                <a:lnTo>
                  <a:pt x="2259" y="1172"/>
                </a:lnTo>
                <a:lnTo>
                  <a:pt x="2261" y="1170"/>
                </a:lnTo>
                <a:lnTo>
                  <a:pt x="2263" y="1164"/>
                </a:lnTo>
                <a:lnTo>
                  <a:pt x="2266" y="1156"/>
                </a:lnTo>
                <a:lnTo>
                  <a:pt x="2268" y="1144"/>
                </a:lnTo>
                <a:lnTo>
                  <a:pt x="2269" y="1132"/>
                </a:lnTo>
                <a:lnTo>
                  <a:pt x="2269" y="1116"/>
                </a:lnTo>
                <a:lnTo>
                  <a:pt x="2269" y="1102"/>
                </a:lnTo>
                <a:lnTo>
                  <a:pt x="2268" y="1088"/>
                </a:lnTo>
                <a:lnTo>
                  <a:pt x="2266" y="1076"/>
                </a:lnTo>
                <a:lnTo>
                  <a:pt x="2263" y="1066"/>
                </a:lnTo>
                <a:lnTo>
                  <a:pt x="2261" y="1062"/>
                </a:lnTo>
                <a:lnTo>
                  <a:pt x="2259" y="1058"/>
                </a:lnTo>
                <a:lnTo>
                  <a:pt x="2257" y="1056"/>
                </a:lnTo>
                <a:lnTo>
                  <a:pt x="2255" y="1052"/>
                </a:lnTo>
                <a:lnTo>
                  <a:pt x="2250" y="1050"/>
                </a:lnTo>
                <a:lnTo>
                  <a:pt x="2248" y="1048"/>
                </a:lnTo>
                <a:lnTo>
                  <a:pt x="2245" y="1048"/>
                </a:lnTo>
                <a:lnTo>
                  <a:pt x="2239" y="1050"/>
                </a:lnTo>
                <a:lnTo>
                  <a:pt x="2234" y="1054"/>
                </a:lnTo>
                <a:lnTo>
                  <a:pt x="2232" y="1056"/>
                </a:lnTo>
                <a:lnTo>
                  <a:pt x="2230" y="1058"/>
                </a:lnTo>
                <a:lnTo>
                  <a:pt x="2228" y="1062"/>
                </a:lnTo>
                <a:lnTo>
                  <a:pt x="2226" y="1068"/>
                </a:lnTo>
                <a:lnTo>
                  <a:pt x="2223" y="1078"/>
                </a:lnTo>
                <a:lnTo>
                  <a:pt x="2221" y="1090"/>
                </a:lnTo>
                <a:lnTo>
                  <a:pt x="2220" y="1102"/>
                </a:lnTo>
                <a:lnTo>
                  <a:pt x="2220" y="1116"/>
                </a:lnTo>
                <a:lnTo>
                  <a:pt x="2220" y="1130"/>
                </a:lnTo>
                <a:lnTo>
                  <a:pt x="2222" y="1144"/>
                </a:lnTo>
                <a:lnTo>
                  <a:pt x="2223" y="1156"/>
                </a:lnTo>
                <a:lnTo>
                  <a:pt x="2226" y="1164"/>
                </a:lnTo>
                <a:lnTo>
                  <a:pt x="2230" y="1172"/>
                </a:lnTo>
                <a:lnTo>
                  <a:pt x="2234" y="1178"/>
                </a:lnTo>
                <a:lnTo>
                  <a:pt x="2239" y="1182"/>
                </a:lnTo>
                <a:lnTo>
                  <a:pt x="2245" y="1182"/>
                </a:lnTo>
                <a:close/>
                <a:moveTo>
                  <a:pt x="2244" y="1328"/>
                </a:moveTo>
                <a:lnTo>
                  <a:pt x="2233" y="1328"/>
                </a:lnTo>
                <a:lnTo>
                  <a:pt x="2223" y="1324"/>
                </a:lnTo>
                <a:lnTo>
                  <a:pt x="2218" y="1320"/>
                </a:lnTo>
                <a:lnTo>
                  <a:pt x="2214" y="1318"/>
                </a:lnTo>
                <a:lnTo>
                  <a:pt x="2210" y="1314"/>
                </a:lnTo>
                <a:lnTo>
                  <a:pt x="2207" y="1310"/>
                </a:lnTo>
                <a:lnTo>
                  <a:pt x="2203" y="1304"/>
                </a:lnTo>
                <a:lnTo>
                  <a:pt x="2201" y="1300"/>
                </a:lnTo>
                <a:lnTo>
                  <a:pt x="2198" y="1294"/>
                </a:lnTo>
                <a:lnTo>
                  <a:pt x="2196" y="1288"/>
                </a:lnTo>
                <a:lnTo>
                  <a:pt x="2194" y="1282"/>
                </a:lnTo>
                <a:lnTo>
                  <a:pt x="2192" y="1276"/>
                </a:lnTo>
                <a:lnTo>
                  <a:pt x="2191" y="1270"/>
                </a:lnTo>
                <a:lnTo>
                  <a:pt x="2190" y="1262"/>
                </a:lnTo>
                <a:lnTo>
                  <a:pt x="2220" y="1254"/>
                </a:lnTo>
                <a:lnTo>
                  <a:pt x="2222" y="1260"/>
                </a:lnTo>
                <a:lnTo>
                  <a:pt x="2223" y="1264"/>
                </a:lnTo>
                <a:lnTo>
                  <a:pt x="2226" y="1270"/>
                </a:lnTo>
                <a:lnTo>
                  <a:pt x="2228" y="1274"/>
                </a:lnTo>
                <a:lnTo>
                  <a:pt x="2231" y="1276"/>
                </a:lnTo>
                <a:lnTo>
                  <a:pt x="2235" y="1280"/>
                </a:lnTo>
                <a:lnTo>
                  <a:pt x="2240" y="1280"/>
                </a:lnTo>
                <a:lnTo>
                  <a:pt x="2245" y="1282"/>
                </a:lnTo>
                <a:lnTo>
                  <a:pt x="2250" y="1280"/>
                </a:lnTo>
                <a:lnTo>
                  <a:pt x="2254" y="1278"/>
                </a:lnTo>
                <a:lnTo>
                  <a:pt x="2259" y="1276"/>
                </a:lnTo>
                <a:lnTo>
                  <a:pt x="2262" y="1270"/>
                </a:lnTo>
                <a:lnTo>
                  <a:pt x="2264" y="1268"/>
                </a:lnTo>
                <a:lnTo>
                  <a:pt x="2265" y="1264"/>
                </a:lnTo>
                <a:lnTo>
                  <a:pt x="2268" y="1258"/>
                </a:lnTo>
                <a:lnTo>
                  <a:pt x="2269" y="1248"/>
                </a:lnTo>
                <a:lnTo>
                  <a:pt x="2269" y="1236"/>
                </a:lnTo>
                <a:lnTo>
                  <a:pt x="2269" y="1194"/>
                </a:lnTo>
                <a:lnTo>
                  <a:pt x="2267" y="1200"/>
                </a:lnTo>
                <a:lnTo>
                  <a:pt x="2264" y="1208"/>
                </a:lnTo>
                <a:lnTo>
                  <a:pt x="2260" y="1214"/>
                </a:lnTo>
                <a:lnTo>
                  <a:pt x="2257" y="1220"/>
                </a:lnTo>
                <a:lnTo>
                  <a:pt x="2252" y="1224"/>
                </a:lnTo>
                <a:lnTo>
                  <a:pt x="2247" y="1228"/>
                </a:lnTo>
                <a:lnTo>
                  <a:pt x="2241" y="1230"/>
                </a:lnTo>
                <a:lnTo>
                  <a:pt x="2234" y="1232"/>
                </a:lnTo>
                <a:lnTo>
                  <a:pt x="2228" y="1230"/>
                </a:lnTo>
                <a:lnTo>
                  <a:pt x="2222" y="1228"/>
                </a:lnTo>
                <a:lnTo>
                  <a:pt x="2216" y="1224"/>
                </a:lnTo>
                <a:lnTo>
                  <a:pt x="2210" y="1220"/>
                </a:lnTo>
                <a:lnTo>
                  <a:pt x="2205" y="1212"/>
                </a:lnTo>
                <a:lnTo>
                  <a:pt x="2200" y="1204"/>
                </a:lnTo>
                <a:lnTo>
                  <a:pt x="2198" y="1198"/>
                </a:lnTo>
                <a:lnTo>
                  <a:pt x="2196" y="1194"/>
                </a:lnTo>
                <a:lnTo>
                  <a:pt x="2193" y="1182"/>
                </a:lnTo>
                <a:lnTo>
                  <a:pt x="2190" y="1168"/>
                </a:lnTo>
                <a:lnTo>
                  <a:pt x="2188" y="1152"/>
                </a:lnTo>
                <a:lnTo>
                  <a:pt x="2187" y="1136"/>
                </a:lnTo>
                <a:lnTo>
                  <a:pt x="2187" y="1116"/>
                </a:lnTo>
                <a:lnTo>
                  <a:pt x="2187" y="1098"/>
                </a:lnTo>
                <a:lnTo>
                  <a:pt x="2188" y="1080"/>
                </a:lnTo>
                <a:lnTo>
                  <a:pt x="2190" y="1064"/>
                </a:lnTo>
                <a:lnTo>
                  <a:pt x="2193" y="1050"/>
                </a:lnTo>
                <a:lnTo>
                  <a:pt x="2197" y="1038"/>
                </a:lnTo>
                <a:lnTo>
                  <a:pt x="2201" y="1026"/>
                </a:lnTo>
                <a:lnTo>
                  <a:pt x="2205" y="1018"/>
                </a:lnTo>
                <a:lnTo>
                  <a:pt x="2208" y="1014"/>
                </a:lnTo>
                <a:lnTo>
                  <a:pt x="2211" y="1010"/>
                </a:lnTo>
                <a:lnTo>
                  <a:pt x="2216" y="1004"/>
                </a:lnTo>
                <a:lnTo>
                  <a:pt x="2222" y="1000"/>
                </a:lnTo>
                <a:lnTo>
                  <a:pt x="2228" y="998"/>
                </a:lnTo>
                <a:lnTo>
                  <a:pt x="2234" y="997"/>
                </a:lnTo>
                <a:lnTo>
                  <a:pt x="2239" y="997"/>
                </a:lnTo>
                <a:lnTo>
                  <a:pt x="2243" y="998"/>
                </a:lnTo>
                <a:lnTo>
                  <a:pt x="2247" y="1000"/>
                </a:lnTo>
                <a:lnTo>
                  <a:pt x="2251" y="1002"/>
                </a:lnTo>
                <a:lnTo>
                  <a:pt x="2254" y="1006"/>
                </a:lnTo>
                <a:lnTo>
                  <a:pt x="2257" y="1010"/>
                </a:lnTo>
                <a:lnTo>
                  <a:pt x="2259" y="1014"/>
                </a:lnTo>
                <a:lnTo>
                  <a:pt x="2262" y="1020"/>
                </a:lnTo>
                <a:lnTo>
                  <a:pt x="2265" y="1030"/>
                </a:lnTo>
                <a:lnTo>
                  <a:pt x="2268" y="1038"/>
                </a:lnTo>
                <a:lnTo>
                  <a:pt x="2269" y="1000"/>
                </a:lnTo>
                <a:lnTo>
                  <a:pt x="2302" y="1000"/>
                </a:lnTo>
                <a:lnTo>
                  <a:pt x="2302" y="1238"/>
                </a:lnTo>
                <a:lnTo>
                  <a:pt x="2301" y="1252"/>
                </a:lnTo>
                <a:lnTo>
                  <a:pt x="2301" y="1258"/>
                </a:lnTo>
                <a:lnTo>
                  <a:pt x="2300" y="1264"/>
                </a:lnTo>
                <a:lnTo>
                  <a:pt x="2297" y="1276"/>
                </a:lnTo>
                <a:lnTo>
                  <a:pt x="2294" y="1288"/>
                </a:lnTo>
                <a:lnTo>
                  <a:pt x="2290" y="1298"/>
                </a:lnTo>
                <a:lnTo>
                  <a:pt x="2285" y="1306"/>
                </a:lnTo>
                <a:lnTo>
                  <a:pt x="2280" y="1312"/>
                </a:lnTo>
                <a:lnTo>
                  <a:pt x="2274" y="1318"/>
                </a:lnTo>
                <a:lnTo>
                  <a:pt x="2267" y="1322"/>
                </a:lnTo>
                <a:lnTo>
                  <a:pt x="2264" y="1324"/>
                </a:lnTo>
                <a:lnTo>
                  <a:pt x="2260" y="1326"/>
                </a:lnTo>
                <a:lnTo>
                  <a:pt x="2252" y="1328"/>
                </a:lnTo>
                <a:lnTo>
                  <a:pt x="2244" y="1328"/>
                </a:lnTo>
                <a:close/>
                <a:moveTo>
                  <a:pt x="386" y="779"/>
                </a:moveTo>
                <a:lnTo>
                  <a:pt x="310" y="343"/>
                </a:lnTo>
                <a:lnTo>
                  <a:pt x="235" y="779"/>
                </a:lnTo>
                <a:lnTo>
                  <a:pt x="386" y="779"/>
                </a:lnTo>
                <a:close/>
                <a:moveTo>
                  <a:pt x="620" y="1238"/>
                </a:moveTo>
                <a:lnTo>
                  <a:pt x="466" y="1238"/>
                </a:lnTo>
                <a:lnTo>
                  <a:pt x="428" y="1022"/>
                </a:lnTo>
                <a:lnTo>
                  <a:pt x="193" y="1022"/>
                </a:lnTo>
                <a:lnTo>
                  <a:pt x="154" y="1238"/>
                </a:lnTo>
                <a:lnTo>
                  <a:pt x="0" y="1238"/>
                </a:lnTo>
                <a:lnTo>
                  <a:pt x="218" y="16"/>
                </a:lnTo>
                <a:lnTo>
                  <a:pt x="403" y="16"/>
                </a:lnTo>
                <a:lnTo>
                  <a:pt x="620" y="1238"/>
                </a:lnTo>
                <a:close/>
                <a:moveTo>
                  <a:pt x="678" y="1238"/>
                </a:moveTo>
                <a:lnTo>
                  <a:pt x="678" y="963"/>
                </a:lnTo>
                <a:lnTo>
                  <a:pt x="817" y="963"/>
                </a:lnTo>
                <a:lnTo>
                  <a:pt x="817" y="1238"/>
                </a:lnTo>
                <a:lnTo>
                  <a:pt x="678" y="1238"/>
                </a:lnTo>
                <a:close/>
                <a:moveTo>
                  <a:pt x="821" y="439"/>
                </a:moveTo>
                <a:lnTo>
                  <a:pt x="785" y="863"/>
                </a:lnTo>
                <a:lnTo>
                  <a:pt x="704" y="863"/>
                </a:lnTo>
                <a:lnTo>
                  <a:pt x="674" y="439"/>
                </a:lnTo>
                <a:lnTo>
                  <a:pt x="674" y="16"/>
                </a:lnTo>
                <a:lnTo>
                  <a:pt x="821" y="16"/>
                </a:lnTo>
                <a:lnTo>
                  <a:pt x="821" y="439"/>
                </a:lnTo>
                <a:close/>
                <a:moveTo>
                  <a:pt x="1080" y="332"/>
                </a:moveTo>
                <a:lnTo>
                  <a:pt x="1045" y="332"/>
                </a:lnTo>
                <a:lnTo>
                  <a:pt x="1099" y="16"/>
                </a:lnTo>
                <a:lnTo>
                  <a:pt x="1142" y="16"/>
                </a:lnTo>
                <a:lnTo>
                  <a:pt x="1196" y="332"/>
                </a:lnTo>
                <a:lnTo>
                  <a:pt x="1160" y="332"/>
                </a:lnTo>
                <a:lnTo>
                  <a:pt x="1149" y="260"/>
                </a:lnTo>
                <a:lnTo>
                  <a:pt x="1092" y="260"/>
                </a:lnTo>
                <a:lnTo>
                  <a:pt x="1080" y="332"/>
                </a:lnTo>
                <a:close/>
                <a:moveTo>
                  <a:pt x="1100" y="208"/>
                </a:moveTo>
                <a:lnTo>
                  <a:pt x="1140" y="208"/>
                </a:lnTo>
                <a:lnTo>
                  <a:pt x="1121" y="88"/>
                </a:lnTo>
                <a:lnTo>
                  <a:pt x="1100" y="208"/>
                </a:lnTo>
                <a:close/>
                <a:moveTo>
                  <a:pt x="1247" y="335"/>
                </a:moveTo>
                <a:lnTo>
                  <a:pt x="1239" y="334"/>
                </a:lnTo>
                <a:lnTo>
                  <a:pt x="1235" y="334"/>
                </a:lnTo>
                <a:lnTo>
                  <a:pt x="1232" y="332"/>
                </a:lnTo>
                <a:lnTo>
                  <a:pt x="1225" y="326"/>
                </a:lnTo>
                <a:lnTo>
                  <a:pt x="1219" y="318"/>
                </a:lnTo>
                <a:lnTo>
                  <a:pt x="1216" y="314"/>
                </a:lnTo>
                <a:lnTo>
                  <a:pt x="1214" y="308"/>
                </a:lnTo>
                <a:lnTo>
                  <a:pt x="1212" y="302"/>
                </a:lnTo>
                <a:lnTo>
                  <a:pt x="1211" y="296"/>
                </a:lnTo>
                <a:lnTo>
                  <a:pt x="1210" y="290"/>
                </a:lnTo>
                <a:lnTo>
                  <a:pt x="1209" y="282"/>
                </a:lnTo>
                <a:lnTo>
                  <a:pt x="1208" y="274"/>
                </a:lnTo>
                <a:lnTo>
                  <a:pt x="1208" y="266"/>
                </a:lnTo>
                <a:lnTo>
                  <a:pt x="1208" y="252"/>
                </a:lnTo>
                <a:lnTo>
                  <a:pt x="1210" y="242"/>
                </a:lnTo>
                <a:lnTo>
                  <a:pt x="1211" y="232"/>
                </a:lnTo>
                <a:lnTo>
                  <a:pt x="1214" y="224"/>
                </a:lnTo>
                <a:lnTo>
                  <a:pt x="1218" y="216"/>
                </a:lnTo>
                <a:lnTo>
                  <a:pt x="1221" y="210"/>
                </a:lnTo>
                <a:lnTo>
                  <a:pt x="1226" y="206"/>
                </a:lnTo>
                <a:lnTo>
                  <a:pt x="1230" y="202"/>
                </a:lnTo>
                <a:lnTo>
                  <a:pt x="1236" y="198"/>
                </a:lnTo>
                <a:lnTo>
                  <a:pt x="1241" y="196"/>
                </a:lnTo>
                <a:lnTo>
                  <a:pt x="1252" y="192"/>
                </a:lnTo>
                <a:lnTo>
                  <a:pt x="1265" y="190"/>
                </a:lnTo>
                <a:lnTo>
                  <a:pt x="1270" y="188"/>
                </a:lnTo>
                <a:lnTo>
                  <a:pt x="1274" y="186"/>
                </a:lnTo>
                <a:lnTo>
                  <a:pt x="1277" y="184"/>
                </a:lnTo>
                <a:lnTo>
                  <a:pt x="1279" y="180"/>
                </a:lnTo>
                <a:lnTo>
                  <a:pt x="1280" y="176"/>
                </a:lnTo>
                <a:lnTo>
                  <a:pt x="1281" y="172"/>
                </a:lnTo>
                <a:lnTo>
                  <a:pt x="1280" y="164"/>
                </a:lnTo>
                <a:lnTo>
                  <a:pt x="1280" y="158"/>
                </a:lnTo>
                <a:lnTo>
                  <a:pt x="1278" y="152"/>
                </a:lnTo>
                <a:lnTo>
                  <a:pt x="1276" y="148"/>
                </a:lnTo>
                <a:lnTo>
                  <a:pt x="1274" y="144"/>
                </a:lnTo>
                <a:lnTo>
                  <a:pt x="1271" y="142"/>
                </a:lnTo>
                <a:lnTo>
                  <a:pt x="1267" y="140"/>
                </a:lnTo>
                <a:lnTo>
                  <a:pt x="1263" y="140"/>
                </a:lnTo>
                <a:lnTo>
                  <a:pt x="1259" y="140"/>
                </a:lnTo>
                <a:lnTo>
                  <a:pt x="1255" y="142"/>
                </a:lnTo>
                <a:lnTo>
                  <a:pt x="1252" y="144"/>
                </a:lnTo>
                <a:lnTo>
                  <a:pt x="1249" y="148"/>
                </a:lnTo>
                <a:lnTo>
                  <a:pt x="1247" y="152"/>
                </a:lnTo>
                <a:lnTo>
                  <a:pt x="1245" y="156"/>
                </a:lnTo>
                <a:lnTo>
                  <a:pt x="1243" y="162"/>
                </a:lnTo>
                <a:lnTo>
                  <a:pt x="1242" y="168"/>
                </a:lnTo>
                <a:lnTo>
                  <a:pt x="1212" y="162"/>
                </a:lnTo>
                <a:lnTo>
                  <a:pt x="1213" y="154"/>
                </a:lnTo>
                <a:lnTo>
                  <a:pt x="1214" y="148"/>
                </a:lnTo>
                <a:lnTo>
                  <a:pt x="1218" y="134"/>
                </a:lnTo>
                <a:lnTo>
                  <a:pt x="1223" y="122"/>
                </a:lnTo>
                <a:lnTo>
                  <a:pt x="1229" y="112"/>
                </a:lnTo>
                <a:lnTo>
                  <a:pt x="1232" y="106"/>
                </a:lnTo>
                <a:lnTo>
                  <a:pt x="1236" y="104"/>
                </a:lnTo>
                <a:lnTo>
                  <a:pt x="1238" y="102"/>
                </a:lnTo>
                <a:lnTo>
                  <a:pt x="1240" y="100"/>
                </a:lnTo>
                <a:lnTo>
                  <a:pt x="1244" y="98"/>
                </a:lnTo>
                <a:lnTo>
                  <a:pt x="1249" y="96"/>
                </a:lnTo>
                <a:lnTo>
                  <a:pt x="1253" y="94"/>
                </a:lnTo>
                <a:lnTo>
                  <a:pt x="1258" y="92"/>
                </a:lnTo>
                <a:lnTo>
                  <a:pt x="1263" y="92"/>
                </a:lnTo>
                <a:lnTo>
                  <a:pt x="1270" y="92"/>
                </a:lnTo>
                <a:lnTo>
                  <a:pt x="1276" y="94"/>
                </a:lnTo>
                <a:lnTo>
                  <a:pt x="1282" y="98"/>
                </a:lnTo>
                <a:lnTo>
                  <a:pt x="1288" y="100"/>
                </a:lnTo>
                <a:lnTo>
                  <a:pt x="1293" y="106"/>
                </a:lnTo>
                <a:lnTo>
                  <a:pt x="1298" y="112"/>
                </a:lnTo>
                <a:lnTo>
                  <a:pt x="1303" y="118"/>
                </a:lnTo>
                <a:lnTo>
                  <a:pt x="1306" y="126"/>
                </a:lnTo>
                <a:lnTo>
                  <a:pt x="1308" y="132"/>
                </a:lnTo>
                <a:lnTo>
                  <a:pt x="1309" y="136"/>
                </a:lnTo>
                <a:lnTo>
                  <a:pt x="1312" y="146"/>
                </a:lnTo>
                <a:lnTo>
                  <a:pt x="1313" y="158"/>
                </a:lnTo>
                <a:lnTo>
                  <a:pt x="1313" y="172"/>
                </a:lnTo>
                <a:lnTo>
                  <a:pt x="1313" y="332"/>
                </a:lnTo>
                <a:lnTo>
                  <a:pt x="1282" y="332"/>
                </a:lnTo>
                <a:lnTo>
                  <a:pt x="1282" y="298"/>
                </a:lnTo>
                <a:lnTo>
                  <a:pt x="1280" y="306"/>
                </a:lnTo>
                <a:lnTo>
                  <a:pt x="1276" y="314"/>
                </a:lnTo>
                <a:lnTo>
                  <a:pt x="1273" y="320"/>
                </a:lnTo>
                <a:lnTo>
                  <a:pt x="1269" y="326"/>
                </a:lnTo>
                <a:lnTo>
                  <a:pt x="1264" y="330"/>
                </a:lnTo>
                <a:lnTo>
                  <a:pt x="1262" y="332"/>
                </a:lnTo>
                <a:lnTo>
                  <a:pt x="1259" y="332"/>
                </a:lnTo>
                <a:lnTo>
                  <a:pt x="1253" y="334"/>
                </a:lnTo>
                <a:lnTo>
                  <a:pt x="1247" y="335"/>
                </a:lnTo>
                <a:close/>
                <a:moveTo>
                  <a:pt x="1256" y="290"/>
                </a:moveTo>
                <a:lnTo>
                  <a:pt x="1262" y="290"/>
                </a:lnTo>
                <a:lnTo>
                  <a:pt x="1266" y="288"/>
                </a:lnTo>
                <a:lnTo>
                  <a:pt x="1270" y="284"/>
                </a:lnTo>
                <a:lnTo>
                  <a:pt x="1274" y="278"/>
                </a:lnTo>
                <a:lnTo>
                  <a:pt x="1277" y="272"/>
                </a:lnTo>
                <a:lnTo>
                  <a:pt x="1279" y="264"/>
                </a:lnTo>
                <a:lnTo>
                  <a:pt x="1281" y="256"/>
                </a:lnTo>
                <a:lnTo>
                  <a:pt x="1281" y="246"/>
                </a:lnTo>
                <a:lnTo>
                  <a:pt x="1281" y="222"/>
                </a:lnTo>
                <a:lnTo>
                  <a:pt x="1279" y="224"/>
                </a:lnTo>
                <a:lnTo>
                  <a:pt x="1275" y="226"/>
                </a:lnTo>
                <a:lnTo>
                  <a:pt x="1266" y="230"/>
                </a:lnTo>
                <a:lnTo>
                  <a:pt x="1258" y="232"/>
                </a:lnTo>
                <a:lnTo>
                  <a:pt x="1251" y="236"/>
                </a:lnTo>
                <a:lnTo>
                  <a:pt x="1247" y="238"/>
                </a:lnTo>
                <a:lnTo>
                  <a:pt x="1244" y="242"/>
                </a:lnTo>
                <a:lnTo>
                  <a:pt x="1243" y="244"/>
                </a:lnTo>
                <a:lnTo>
                  <a:pt x="1242" y="246"/>
                </a:lnTo>
                <a:lnTo>
                  <a:pt x="1240" y="252"/>
                </a:lnTo>
                <a:lnTo>
                  <a:pt x="1240" y="256"/>
                </a:lnTo>
                <a:lnTo>
                  <a:pt x="1239" y="264"/>
                </a:lnTo>
                <a:lnTo>
                  <a:pt x="1239" y="270"/>
                </a:lnTo>
                <a:lnTo>
                  <a:pt x="1240" y="276"/>
                </a:lnTo>
                <a:lnTo>
                  <a:pt x="1242" y="280"/>
                </a:lnTo>
                <a:lnTo>
                  <a:pt x="1244" y="284"/>
                </a:lnTo>
                <a:lnTo>
                  <a:pt x="1247" y="286"/>
                </a:lnTo>
                <a:lnTo>
                  <a:pt x="1250" y="288"/>
                </a:lnTo>
                <a:lnTo>
                  <a:pt x="1253" y="290"/>
                </a:lnTo>
                <a:lnTo>
                  <a:pt x="1256" y="290"/>
                </a:lnTo>
                <a:close/>
                <a:moveTo>
                  <a:pt x="1374" y="332"/>
                </a:moveTo>
                <a:lnTo>
                  <a:pt x="1341" y="332"/>
                </a:lnTo>
                <a:lnTo>
                  <a:pt x="1341" y="16"/>
                </a:lnTo>
                <a:lnTo>
                  <a:pt x="1374" y="16"/>
                </a:lnTo>
                <a:lnTo>
                  <a:pt x="1374" y="332"/>
                </a:lnTo>
                <a:close/>
                <a:moveTo>
                  <a:pt x="1463" y="96"/>
                </a:moveTo>
                <a:lnTo>
                  <a:pt x="1463" y="144"/>
                </a:lnTo>
                <a:lnTo>
                  <a:pt x="1441" y="144"/>
                </a:lnTo>
                <a:lnTo>
                  <a:pt x="1441" y="258"/>
                </a:lnTo>
                <a:lnTo>
                  <a:pt x="1441" y="264"/>
                </a:lnTo>
                <a:lnTo>
                  <a:pt x="1442" y="270"/>
                </a:lnTo>
                <a:lnTo>
                  <a:pt x="1443" y="274"/>
                </a:lnTo>
                <a:lnTo>
                  <a:pt x="1444" y="276"/>
                </a:lnTo>
                <a:lnTo>
                  <a:pt x="1446" y="280"/>
                </a:lnTo>
                <a:lnTo>
                  <a:pt x="1448" y="280"/>
                </a:lnTo>
                <a:lnTo>
                  <a:pt x="1450" y="282"/>
                </a:lnTo>
                <a:lnTo>
                  <a:pt x="1452" y="282"/>
                </a:lnTo>
                <a:lnTo>
                  <a:pt x="1457" y="280"/>
                </a:lnTo>
                <a:lnTo>
                  <a:pt x="1460" y="280"/>
                </a:lnTo>
                <a:lnTo>
                  <a:pt x="1466" y="328"/>
                </a:lnTo>
                <a:lnTo>
                  <a:pt x="1459" y="332"/>
                </a:lnTo>
                <a:lnTo>
                  <a:pt x="1454" y="334"/>
                </a:lnTo>
                <a:lnTo>
                  <a:pt x="1448" y="334"/>
                </a:lnTo>
                <a:lnTo>
                  <a:pt x="1443" y="334"/>
                </a:lnTo>
                <a:lnTo>
                  <a:pt x="1439" y="334"/>
                </a:lnTo>
                <a:lnTo>
                  <a:pt x="1432" y="332"/>
                </a:lnTo>
                <a:lnTo>
                  <a:pt x="1425" y="326"/>
                </a:lnTo>
                <a:lnTo>
                  <a:pt x="1422" y="322"/>
                </a:lnTo>
                <a:lnTo>
                  <a:pt x="1419" y="318"/>
                </a:lnTo>
                <a:lnTo>
                  <a:pt x="1414" y="310"/>
                </a:lnTo>
                <a:lnTo>
                  <a:pt x="1413" y="304"/>
                </a:lnTo>
                <a:lnTo>
                  <a:pt x="1411" y="298"/>
                </a:lnTo>
                <a:lnTo>
                  <a:pt x="1410" y="290"/>
                </a:lnTo>
                <a:lnTo>
                  <a:pt x="1409" y="284"/>
                </a:lnTo>
                <a:lnTo>
                  <a:pt x="1409" y="276"/>
                </a:lnTo>
                <a:lnTo>
                  <a:pt x="1409" y="268"/>
                </a:lnTo>
                <a:lnTo>
                  <a:pt x="1409" y="144"/>
                </a:lnTo>
                <a:lnTo>
                  <a:pt x="1392" y="144"/>
                </a:lnTo>
                <a:lnTo>
                  <a:pt x="1392" y="96"/>
                </a:lnTo>
                <a:lnTo>
                  <a:pt x="1409" y="96"/>
                </a:lnTo>
                <a:lnTo>
                  <a:pt x="1409" y="40"/>
                </a:lnTo>
                <a:lnTo>
                  <a:pt x="1441" y="40"/>
                </a:lnTo>
                <a:lnTo>
                  <a:pt x="1441" y="96"/>
                </a:lnTo>
                <a:lnTo>
                  <a:pt x="1463" y="96"/>
                </a:lnTo>
                <a:close/>
                <a:moveTo>
                  <a:pt x="1535" y="335"/>
                </a:moveTo>
                <a:lnTo>
                  <a:pt x="1526" y="334"/>
                </a:lnTo>
                <a:lnTo>
                  <a:pt x="1522" y="334"/>
                </a:lnTo>
                <a:lnTo>
                  <a:pt x="1518" y="332"/>
                </a:lnTo>
                <a:lnTo>
                  <a:pt x="1511" y="328"/>
                </a:lnTo>
                <a:lnTo>
                  <a:pt x="1504" y="320"/>
                </a:lnTo>
                <a:lnTo>
                  <a:pt x="1498" y="312"/>
                </a:lnTo>
                <a:lnTo>
                  <a:pt x="1492" y="302"/>
                </a:lnTo>
                <a:lnTo>
                  <a:pt x="1488" y="290"/>
                </a:lnTo>
                <a:lnTo>
                  <a:pt x="1484" y="278"/>
                </a:lnTo>
                <a:lnTo>
                  <a:pt x="1481" y="264"/>
                </a:lnTo>
                <a:lnTo>
                  <a:pt x="1478" y="248"/>
                </a:lnTo>
                <a:lnTo>
                  <a:pt x="1477" y="232"/>
                </a:lnTo>
                <a:lnTo>
                  <a:pt x="1477" y="214"/>
                </a:lnTo>
                <a:lnTo>
                  <a:pt x="1477" y="196"/>
                </a:lnTo>
                <a:lnTo>
                  <a:pt x="1478" y="180"/>
                </a:lnTo>
                <a:lnTo>
                  <a:pt x="1479" y="172"/>
                </a:lnTo>
                <a:lnTo>
                  <a:pt x="1481" y="164"/>
                </a:lnTo>
                <a:lnTo>
                  <a:pt x="1484" y="150"/>
                </a:lnTo>
                <a:lnTo>
                  <a:pt x="1488" y="138"/>
                </a:lnTo>
                <a:lnTo>
                  <a:pt x="1492" y="126"/>
                </a:lnTo>
                <a:lnTo>
                  <a:pt x="1498" y="116"/>
                </a:lnTo>
                <a:lnTo>
                  <a:pt x="1504" y="108"/>
                </a:lnTo>
                <a:lnTo>
                  <a:pt x="1507" y="104"/>
                </a:lnTo>
                <a:lnTo>
                  <a:pt x="1511" y="102"/>
                </a:lnTo>
                <a:lnTo>
                  <a:pt x="1518" y="96"/>
                </a:lnTo>
                <a:lnTo>
                  <a:pt x="1522" y="94"/>
                </a:lnTo>
                <a:lnTo>
                  <a:pt x="1526" y="94"/>
                </a:lnTo>
                <a:lnTo>
                  <a:pt x="1535" y="92"/>
                </a:lnTo>
                <a:lnTo>
                  <a:pt x="1543" y="94"/>
                </a:lnTo>
                <a:lnTo>
                  <a:pt x="1547" y="94"/>
                </a:lnTo>
                <a:lnTo>
                  <a:pt x="1551" y="96"/>
                </a:lnTo>
                <a:lnTo>
                  <a:pt x="1559" y="102"/>
                </a:lnTo>
                <a:lnTo>
                  <a:pt x="1566" y="108"/>
                </a:lnTo>
                <a:lnTo>
                  <a:pt x="1572" y="116"/>
                </a:lnTo>
                <a:lnTo>
                  <a:pt x="1577" y="126"/>
                </a:lnTo>
                <a:lnTo>
                  <a:pt x="1582" y="138"/>
                </a:lnTo>
                <a:lnTo>
                  <a:pt x="1586" y="150"/>
                </a:lnTo>
                <a:lnTo>
                  <a:pt x="1587" y="158"/>
                </a:lnTo>
                <a:lnTo>
                  <a:pt x="1589" y="164"/>
                </a:lnTo>
                <a:lnTo>
                  <a:pt x="1591" y="180"/>
                </a:lnTo>
                <a:lnTo>
                  <a:pt x="1592" y="196"/>
                </a:lnTo>
                <a:lnTo>
                  <a:pt x="1593" y="214"/>
                </a:lnTo>
                <a:lnTo>
                  <a:pt x="1592" y="232"/>
                </a:lnTo>
                <a:lnTo>
                  <a:pt x="1591" y="248"/>
                </a:lnTo>
                <a:lnTo>
                  <a:pt x="1590" y="256"/>
                </a:lnTo>
                <a:lnTo>
                  <a:pt x="1589" y="264"/>
                </a:lnTo>
                <a:lnTo>
                  <a:pt x="1586" y="278"/>
                </a:lnTo>
                <a:lnTo>
                  <a:pt x="1582" y="290"/>
                </a:lnTo>
                <a:lnTo>
                  <a:pt x="1577" y="302"/>
                </a:lnTo>
                <a:lnTo>
                  <a:pt x="1572" y="312"/>
                </a:lnTo>
                <a:lnTo>
                  <a:pt x="1566" y="320"/>
                </a:lnTo>
                <a:lnTo>
                  <a:pt x="1562" y="324"/>
                </a:lnTo>
                <a:lnTo>
                  <a:pt x="1559" y="328"/>
                </a:lnTo>
                <a:lnTo>
                  <a:pt x="1551" y="332"/>
                </a:lnTo>
                <a:lnTo>
                  <a:pt x="1547" y="334"/>
                </a:lnTo>
                <a:lnTo>
                  <a:pt x="1543" y="334"/>
                </a:lnTo>
                <a:lnTo>
                  <a:pt x="1535" y="335"/>
                </a:lnTo>
                <a:close/>
                <a:moveTo>
                  <a:pt x="1535" y="286"/>
                </a:moveTo>
                <a:lnTo>
                  <a:pt x="1540" y="284"/>
                </a:lnTo>
                <a:lnTo>
                  <a:pt x="1543" y="282"/>
                </a:lnTo>
                <a:lnTo>
                  <a:pt x="1545" y="280"/>
                </a:lnTo>
                <a:lnTo>
                  <a:pt x="1548" y="278"/>
                </a:lnTo>
                <a:lnTo>
                  <a:pt x="1550" y="274"/>
                </a:lnTo>
                <a:lnTo>
                  <a:pt x="1552" y="270"/>
                </a:lnTo>
                <a:lnTo>
                  <a:pt x="1553" y="264"/>
                </a:lnTo>
                <a:lnTo>
                  <a:pt x="1556" y="254"/>
                </a:lnTo>
                <a:lnTo>
                  <a:pt x="1558" y="242"/>
                </a:lnTo>
                <a:lnTo>
                  <a:pt x="1559" y="228"/>
                </a:lnTo>
                <a:lnTo>
                  <a:pt x="1559" y="214"/>
                </a:lnTo>
                <a:lnTo>
                  <a:pt x="1559" y="200"/>
                </a:lnTo>
                <a:lnTo>
                  <a:pt x="1558" y="186"/>
                </a:lnTo>
                <a:lnTo>
                  <a:pt x="1556" y="174"/>
                </a:lnTo>
                <a:lnTo>
                  <a:pt x="1553" y="162"/>
                </a:lnTo>
                <a:lnTo>
                  <a:pt x="1552" y="158"/>
                </a:lnTo>
                <a:lnTo>
                  <a:pt x="1550" y="154"/>
                </a:lnTo>
                <a:lnTo>
                  <a:pt x="1545" y="148"/>
                </a:lnTo>
                <a:lnTo>
                  <a:pt x="1540" y="144"/>
                </a:lnTo>
                <a:lnTo>
                  <a:pt x="1535" y="142"/>
                </a:lnTo>
                <a:lnTo>
                  <a:pt x="1529" y="144"/>
                </a:lnTo>
                <a:lnTo>
                  <a:pt x="1526" y="146"/>
                </a:lnTo>
                <a:lnTo>
                  <a:pt x="1524" y="148"/>
                </a:lnTo>
                <a:lnTo>
                  <a:pt x="1522" y="150"/>
                </a:lnTo>
                <a:lnTo>
                  <a:pt x="1520" y="154"/>
                </a:lnTo>
                <a:lnTo>
                  <a:pt x="1518" y="158"/>
                </a:lnTo>
                <a:lnTo>
                  <a:pt x="1516" y="162"/>
                </a:lnTo>
                <a:lnTo>
                  <a:pt x="1513" y="174"/>
                </a:lnTo>
                <a:lnTo>
                  <a:pt x="1511" y="186"/>
                </a:lnTo>
                <a:lnTo>
                  <a:pt x="1510" y="200"/>
                </a:lnTo>
                <a:lnTo>
                  <a:pt x="1510" y="214"/>
                </a:lnTo>
                <a:lnTo>
                  <a:pt x="1510" y="228"/>
                </a:lnTo>
                <a:lnTo>
                  <a:pt x="1511" y="242"/>
                </a:lnTo>
                <a:lnTo>
                  <a:pt x="1513" y="254"/>
                </a:lnTo>
                <a:lnTo>
                  <a:pt x="1516" y="264"/>
                </a:lnTo>
                <a:lnTo>
                  <a:pt x="1517" y="268"/>
                </a:lnTo>
                <a:lnTo>
                  <a:pt x="1518" y="270"/>
                </a:lnTo>
                <a:lnTo>
                  <a:pt x="1520" y="274"/>
                </a:lnTo>
                <a:lnTo>
                  <a:pt x="1524" y="280"/>
                </a:lnTo>
                <a:lnTo>
                  <a:pt x="1529" y="284"/>
                </a:lnTo>
                <a:lnTo>
                  <a:pt x="1535" y="286"/>
                </a:lnTo>
                <a:close/>
                <a:moveTo>
                  <a:pt x="1763" y="16"/>
                </a:moveTo>
                <a:lnTo>
                  <a:pt x="1796" y="16"/>
                </a:lnTo>
                <a:lnTo>
                  <a:pt x="1796" y="220"/>
                </a:lnTo>
                <a:lnTo>
                  <a:pt x="1795" y="238"/>
                </a:lnTo>
                <a:lnTo>
                  <a:pt x="1795" y="246"/>
                </a:lnTo>
                <a:lnTo>
                  <a:pt x="1794" y="254"/>
                </a:lnTo>
                <a:lnTo>
                  <a:pt x="1791" y="268"/>
                </a:lnTo>
                <a:lnTo>
                  <a:pt x="1788" y="282"/>
                </a:lnTo>
                <a:lnTo>
                  <a:pt x="1786" y="288"/>
                </a:lnTo>
                <a:lnTo>
                  <a:pt x="1783" y="294"/>
                </a:lnTo>
                <a:lnTo>
                  <a:pt x="1778" y="304"/>
                </a:lnTo>
                <a:lnTo>
                  <a:pt x="1772" y="314"/>
                </a:lnTo>
                <a:lnTo>
                  <a:pt x="1765" y="322"/>
                </a:lnTo>
                <a:lnTo>
                  <a:pt x="1757" y="328"/>
                </a:lnTo>
                <a:lnTo>
                  <a:pt x="1749" y="332"/>
                </a:lnTo>
                <a:lnTo>
                  <a:pt x="1740" y="334"/>
                </a:lnTo>
                <a:lnTo>
                  <a:pt x="1731" y="335"/>
                </a:lnTo>
                <a:lnTo>
                  <a:pt x="1720" y="334"/>
                </a:lnTo>
                <a:lnTo>
                  <a:pt x="1711" y="332"/>
                </a:lnTo>
                <a:lnTo>
                  <a:pt x="1703" y="328"/>
                </a:lnTo>
                <a:lnTo>
                  <a:pt x="1696" y="322"/>
                </a:lnTo>
                <a:lnTo>
                  <a:pt x="1689" y="314"/>
                </a:lnTo>
                <a:lnTo>
                  <a:pt x="1685" y="308"/>
                </a:lnTo>
                <a:lnTo>
                  <a:pt x="1683" y="304"/>
                </a:lnTo>
                <a:lnTo>
                  <a:pt x="1677" y="294"/>
                </a:lnTo>
                <a:lnTo>
                  <a:pt x="1673" y="282"/>
                </a:lnTo>
                <a:lnTo>
                  <a:pt x="1669" y="268"/>
                </a:lnTo>
                <a:lnTo>
                  <a:pt x="1667" y="254"/>
                </a:lnTo>
                <a:lnTo>
                  <a:pt x="1666" y="246"/>
                </a:lnTo>
                <a:lnTo>
                  <a:pt x="1665" y="238"/>
                </a:lnTo>
                <a:lnTo>
                  <a:pt x="1665" y="220"/>
                </a:lnTo>
                <a:lnTo>
                  <a:pt x="1665" y="16"/>
                </a:lnTo>
                <a:lnTo>
                  <a:pt x="1698" y="16"/>
                </a:lnTo>
                <a:lnTo>
                  <a:pt x="1698" y="216"/>
                </a:lnTo>
                <a:lnTo>
                  <a:pt x="1698" y="228"/>
                </a:lnTo>
                <a:lnTo>
                  <a:pt x="1699" y="234"/>
                </a:lnTo>
                <a:lnTo>
                  <a:pt x="1700" y="240"/>
                </a:lnTo>
                <a:lnTo>
                  <a:pt x="1703" y="250"/>
                </a:lnTo>
                <a:lnTo>
                  <a:pt x="1705" y="256"/>
                </a:lnTo>
                <a:lnTo>
                  <a:pt x="1707" y="260"/>
                </a:lnTo>
                <a:lnTo>
                  <a:pt x="1709" y="264"/>
                </a:lnTo>
                <a:lnTo>
                  <a:pt x="1711" y="268"/>
                </a:lnTo>
                <a:lnTo>
                  <a:pt x="1717" y="272"/>
                </a:lnTo>
                <a:lnTo>
                  <a:pt x="1724" y="276"/>
                </a:lnTo>
                <a:lnTo>
                  <a:pt x="1731" y="278"/>
                </a:lnTo>
                <a:lnTo>
                  <a:pt x="1738" y="276"/>
                </a:lnTo>
                <a:lnTo>
                  <a:pt x="1741" y="274"/>
                </a:lnTo>
                <a:lnTo>
                  <a:pt x="1744" y="272"/>
                </a:lnTo>
                <a:lnTo>
                  <a:pt x="1749" y="268"/>
                </a:lnTo>
                <a:lnTo>
                  <a:pt x="1752" y="264"/>
                </a:lnTo>
                <a:lnTo>
                  <a:pt x="1754" y="260"/>
                </a:lnTo>
                <a:lnTo>
                  <a:pt x="1756" y="256"/>
                </a:lnTo>
                <a:lnTo>
                  <a:pt x="1758" y="250"/>
                </a:lnTo>
                <a:lnTo>
                  <a:pt x="1761" y="240"/>
                </a:lnTo>
                <a:lnTo>
                  <a:pt x="1762" y="228"/>
                </a:lnTo>
                <a:lnTo>
                  <a:pt x="1763" y="216"/>
                </a:lnTo>
                <a:lnTo>
                  <a:pt x="1763" y="16"/>
                </a:lnTo>
                <a:close/>
                <a:moveTo>
                  <a:pt x="1857" y="194"/>
                </a:moveTo>
                <a:lnTo>
                  <a:pt x="1857" y="332"/>
                </a:lnTo>
                <a:lnTo>
                  <a:pt x="1825" y="332"/>
                </a:lnTo>
                <a:lnTo>
                  <a:pt x="1825" y="96"/>
                </a:lnTo>
                <a:lnTo>
                  <a:pt x="1856" y="96"/>
                </a:lnTo>
                <a:lnTo>
                  <a:pt x="1856" y="138"/>
                </a:lnTo>
                <a:lnTo>
                  <a:pt x="1859" y="128"/>
                </a:lnTo>
                <a:lnTo>
                  <a:pt x="1862" y="118"/>
                </a:lnTo>
                <a:lnTo>
                  <a:pt x="1866" y="112"/>
                </a:lnTo>
                <a:lnTo>
                  <a:pt x="1870" y="104"/>
                </a:lnTo>
                <a:lnTo>
                  <a:pt x="1875" y="100"/>
                </a:lnTo>
                <a:lnTo>
                  <a:pt x="1881" y="96"/>
                </a:lnTo>
                <a:lnTo>
                  <a:pt x="1886" y="94"/>
                </a:lnTo>
                <a:lnTo>
                  <a:pt x="1893" y="92"/>
                </a:lnTo>
                <a:lnTo>
                  <a:pt x="1902" y="94"/>
                </a:lnTo>
                <a:lnTo>
                  <a:pt x="1906" y="96"/>
                </a:lnTo>
                <a:lnTo>
                  <a:pt x="1909" y="98"/>
                </a:lnTo>
                <a:lnTo>
                  <a:pt x="1913" y="102"/>
                </a:lnTo>
                <a:lnTo>
                  <a:pt x="1916" y="106"/>
                </a:lnTo>
                <a:lnTo>
                  <a:pt x="1919" y="110"/>
                </a:lnTo>
                <a:lnTo>
                  <a:pt x="1922" y="116"/>
                </a:lnTo>
                <a:lnTo>
                  <a:pt x="1925" y="122"/>
                </a:lnTo>
                <a:lnTo>
                  <a:pt x="1927" y="130"/>
                </a:lnTo>
                <a:lnTo>
                  <a:pt x="1929" y="136"/>
                </a:lnTo>
                <a:lnTo>
                  <a:pt x="1931" y="144"/>
                </a:lnTo>
                <a:lnTo>
                  <a:pt x="1932" y="152"/>
                </a:lnTo>
                <a:lnTo>
                  <a:pt x="1933" y="162"/>
                </a:lnTo>
                <a:lnTo>
                  <a:pt x="1933" y="172"/>
                </a:lnTo>
                <a:lnTo>
                  <a:pt x="1933" y="182"/>
                </a:lnTo>
                <a:lnTo>
                  <a:pt x="1933" y="332"/>
                </a:lnTo>
                <a:lnTo>
                  <a:pt x="1901" y="332"/>
                </a:lnTo>
                <a:lnTo>
                  <a:pt x="1901" y="192"/>
                </a:lnTo>
                <a:lnTo>
                  <a:pt x="1900" y="182"/>
                </a:lnTo>
                <a:lnTo>
                  <a:pt x="1899" y="174"/>
                </a:lnTo>
                <a:lnTo>
                  <a:pt x="1898" y="166"/>
                </a:lnTo>
                <a:lnTo>
                  <a:pt x="1895" y="158"/>
                </a:lnTo>
                <a:lnTo>
                  <a:pt x="1892" y="154"/>
                </a:lnTo>
                <a:lnTo>
                  <a:pt x="1889" y="150"/>
                </a:lnTo>
                <a:lnTo>
                  <a:pt x="1884" y="148"/>
                </a:lnTo>
                <a:lnTo>
                  <a:pt x="1880" y="146"/>
                </a:lnTo>
                <a:lnTo>
                  <a:pt x="1875" y="148"/>
                </a:lnTo>
                <a:lnTo>
                  <a:pt x="1871" y="150"/>
                </a:lnTo>
                <a:lnTo>
                  <a:pt x="1867" y="154"/>
                </a:lnTo>
                <a:lnTo>
                  <a:pt x="1864" y="160"/>
                </a:lnTo>
                <a:lnTo>
                  <a:pt x="1861" y="166"/>
                </a:lnTo>
                <a:lnTo>
                  <a:pt x="1859" y="174"/>
                </a:lnTo>
                <a:lnTo>
                  <a:pt x="1858" y="184"/>
                </a:lnTo>
                <a:lnTo>
                  <a:pt x="1857" y="194"/>
                </a:lnTo>
                <a:close/>
                <a:moveTo>
                  <a:pt x="1976" y="66"/>
                </a:moveTo>
                <a:lnTo>
                  <a:pt x="1973" y="64"/>
                </a:lnTo>
                <a:lnTo>
                  <a:pt x="1970" y="62"/>
                </a:lnTo>
                <a:lnTo>
                  <a:pt x="1967" y="60"/>
                </a:lnTo>
                <a:lnTo>
                  <a:pt x="1964" y="56"/>
                </a:lnTo>
                <a:lnTo>
                  <a:pt x="1962" y="50"/>
                </a:lnTo>
                <a:lnTo>
                  <a:pt x="1960" y="44"/>
                </a:lnTo>
                <a:lnTo>
                  <a:pt x="1959" y="38"/>
                </a:lnTo>
                <a:lnTo>
                  <a:pt x="1959" y="32"/>
                </a:lnTo>
                <a:lnTo>
                  <a:pt x="1959" y="26"/>
                </a:lnTo>
                <a:lnTo>
                  <a:pt x="1960" y="20"/>
                </a:lnTo>
                <a:lnTo>
                  <a:pt x="1962" y="14"/>
                </a:lnTo>
                <a:lnTo>
                  <a:pt x="1964" y="8"/>
                </a:lnTo>
                <a:lnTo>
                  <a:pt x="1967" y="4"/>
                </a:lnTo>
                <a:lnTo>
                  <a:pt x="1970" y="2"/>
                </a:lnTo>
                <a:lnTo>
                  <a:pt x="1973" y="0"/>
                </a:lnTo>
                <a:lnTo>
                  <a:pt x="1976" y="0"/>
                </a:lnTo>
                <a:lnTo>
                  <a:pt x="1980" y="0"/>
                </a:lnTo>
                <a:lnTo>
                  <a:pt x="1983" y="2"/>
                </a:lnTo>
                <a:lnTo>
                  <a:pt x="1986" y="4"/>
                </a:lnTo>
                <a:lnTo>
                  <a:pt x="1989" y="8"/>
                </a:lnTo>
                <a:lnTo>
                  <a:pt x="1991" y="14"/>
                </a:lnTo>
                <a:lnTo>
                  <a:pt x="1993" y="20"/>
                </a:lnTo>
                <a:lnTo>
                  <a:pt x="1994" y="26"/>
                </a:lnTo>
                <a:lnTo>
                  <a:pt x="1994" y="32"/>
                </a:lnTo>
                <a:lnTo>
                  <a:pt x="1994" y="38"/>
                </a:lnTo>
                <a:lnTo>
                  <a:pt x="1993" y="44"/>
                </a:lnTo>
                <a:lnTo>
                  <a:pt x="1991" y="50"/>
                </a:lnTo>
                <a:lnTo>
                  <a:pt x="1989" y="56"/>
                </a:lnTo>
                <a:lnTo>
                  <a:pt x="1986" y="60"/>
                </a:lnTo>
                <a:lnTo>
                  <a:pt x="1983" y="62"/>
                </a:lnTo>
                <a:lnTo>
                  <a:pt x="1980" y="64"/>
                </a:lnTo>
                <a:lnTo>
                  <a:pt x="1976" y="66"/>
                </a:lnTo>
                <a:close/>
                <a:moveTo>
                  <a:pt x="1960" y="96"/>
                </a:moveTo>
                <a:lnTo>
                  <a:pt x="1993" y="96"/>
                </a:lnTo>
                <a:lnTo>
                  <a:pt x="1993" y="332"/>
                </a:lnTo>
                <a:lnTo>
                  <a:pt x="1960" y="332"/>
                </a:lnTo>
                <a:lnTo>
                  <a:pt x="1960" y="96"/>
                </a:lnTo>
                <a:close/>
                <a:moveTo>
                  <a:pt x="2129" y="96"/>
                </a:moveTo>
                <a:lnTo>
                  <a:pt x="2087" y="332"/>
                </a:lnTo>
                <a:lnTo>
                  <a:pt x="2050" y="332"/>
                </a:lnTo>
                <a:lnTo>
                  <a:pt x="2009" y="96"/>
                </a:lnTo>
                <a:lnTo>
                  <a:pt x="2044" y="96"/>
                </a:lnTo>
                <a:lnTo>
                  <a:pt x="2068" y="264"/>
                </a:lnTo>
                <a:lnTo>
                  <a:pt x="2094" y="96"/>
                </a:lnTo>
                <a:lnTo>
                  <a:pt x="2129" y="96"/>
                </a:lnTo>
                <a:close/>
                <a:moveTo>
                  <a:pt x="2195" y="335"/>
                </a:moveTo>
                <a:lnTo>
                  <a:pt x="2186" y="334"/>
                </a:lnTo>
                <a:lnTo>
                  <a:pt x="2182" y="334"/>
                </a:lnTo>
                <a:lnTo>
                  <a:pt x="2178" y="332"/>
                </a:lnTo>
                <a:lnTo>
                  <a:pt x="2170" y="328"/>
                </a:lnTo>
                <a:lnTo>
                  <a:pt x="2164" y="320"/>
                </a:lnTo>
                <a:lnTo>
                  <a:pt x="2157" y="312"/>
                </a:lnTo>
                <a:lnTo>
                  <a:pt x="2152" y="304"/>
                </a:lnTo>
                <a:lnTo>
                  <a:pt x="2147" y="292"/>
                </a:lnTo>
                <a:lnTo>
                  <a:pt x="2143" y="278"/>
                </a:lnTo>
                <a:lnTo>
                  <a:pt x="2140" y="264"/>
                </a:lnTo>
                <a:lnTo>
                  <a:pt x="2138" y="250"/>
                </a:lnTo>
                <a:lnTo>
                  <a:pt x="2137" y="232"/>
                </a:lnTo>
                <a:lnTo>
                  <a:pt x="2136" y="214"/>
                </a:lnTo>
                <a:lnTo>
                  <a:pt x="2137" y="196"/>
                </a:lnTo>
                <a:lnTo>
                  <a:pt x="2138" y="180"/>
                </a:lnTo>
                <a:lnTo>
                  <a:pt x="2139" y="172"/>
                </a:lnTo>
                <a:lnTo>
                  <a:pt x="2140" y="164"/>
                </a:lnTo>
                <a:lnTo>
                  <a:pt x="2143" y="150"/>
                </a:lnTo>
                <a:lnTo>
                  <a:pt x="2147" y="138"/>
                </a:lnTo>
                <a:lnTo>
                  <a:pt x="2152" y="126"/>
                </a:lnTo>
                <a:lnTo>
                  <a:pt x="2157" y="116"/>
                </a:lnTo>
                <a:lnTo>
                  <a:pt x="2163" y="108"/>
                </a:lnTo>
                <a:lnTo>
                  <a:pt x="2167" y="104"/>
                </a:lnTo>
                <a:lnTo>
                  <a:pt x="2170" y="102"/>
                </a:lnTo>
                <a:lnTo>
                  <a:pt x="2177" y="96"/>
                </a:lnTo>
                <a:lnTo>
                  <a:pt x="2185" y="94"/>
                </a:lnTo>
                <a:lnTo>
                  <a:pt x="2193" y="92"/>
                </a:lnTo>
                <a:lnTo>
                  <a:pt x="2201" y="94"/>
                </a:lnTo>
                <a:lnTo>
                  <a:pt x="2208" y="96"/>
                </a:lnTo>
                <a:lnTo>
                  <a:pt x="2215" y="100"/>
                </a:lnTo>
                <a:lnTo>
                  <a:pt x="2222" y="106"/>
                </a:lnTo>
                <a:lnTo>
                  <a:pt x="2228" y="114"/>
                </a:lnTo>
                <a:lnTo>
                  <a:pt x="2233" y="122"/>
                </a:lnTo>
                <a:lnTo>
                  <a:pt x="2237" y="132"/>
                </a:lnTo>
                <a:lnTo>
                  <a:pt x="2241" y="146"/>
                </a:lnTo>
                <a:lnTo>
                  <a:pt x="2245" y="160"/>
                </a:lnTo>
                <a:lnTo>
                  <a:pt x="2246" y="168"/>
                </a:lnTo>
                <a:lnTo>
                  <a:pt x="2247" y="176"/>
                </a:lnTo>
                <a:lnTo>
                  <a:pt x="2248" y="192"/>
                </a:lnTo>
                <a:lnTo>
                  <a:pt x="2249" y="212"/>
                </a:lnTo>
                <a:lnTo>
                  <a:pt x="2249" y="230"/>
                </a:lnTo>
                <a:lnTo>
                  <a:pt x="2169" y="230"/>
                </a:lnTo>
                <a:lnTo>
                  <a:pt x="2169" y="242"/>
                </a:lnTo>
                <a:lnTo>
                  <a:pt x="2170" y="254"/>
                </a:lnTo>
                <a:lnTo>
                  <a:pt x="2171" y="258"/>
                </a:lnTo>
                <a:lnTo>
                  <a:pt x="2173" y="264"/>
                </a:lnTo>
                <a:lnTo>
                  <a:pt x="2176" y="272"/>
                </a:lnTo>
                <a:lnTo>
                  <a:pt x="2178" y="276"/>
                </a:lnTo>
                <a:lnTo>
                  <a:pt x="2180" y="278"/>
                </a:lnTo>
                <a:lnTo>
                  <a:pt x="2184" y="284"/>
                </a:lnTo>
                <a:lnTo>
                  <a:pt x="2187" y="284"/>
                </a:lnTo>
                <a:lnTo>
                  <a:pt x="2189" y="286"/>
                </a:lnTo>
                <a:lnTo>
                  <a:pt x="2195" y="286"/>
                </a:lnTo>
                <a:lnTo>
                  <a:pt x="2203" y="286"/>
                </a:lnTo>
                <a:lnTo>
                  <a:pt x="2206" y="284"/>
                </a:lnTo>
                <a:lnTo>
                  <a:pt x="2209" y="280"/>
                </a:lnTo>
                <a:lnTo>
                  <a:pt x="2212" y="276"/>
                </a:lnTo>
                <a:lnTo>
                  <a:pt x="2215" y="272"/>
                </a:lnTo>
                <a:lnTo>
                  <a:pt x="2216" y="266"/>
                </a:lnTo>
                <a:lnTo>
                  <a:pt x="2218" y="260"/>
                </a:lnTo>
                <a:lnTo>
                  <a:pt x="2248" y="264"/>
                </a:lnTo>
                <a:lnTo>
                  <a:pt x="2247" y="272"/>
                </a:lnTo>
                <a:lnTo>
                  <a:pt x="2246" y="280"/>
                </a:lnTo>
                <a:lnTo>
                  <a:pt x="2244" y="286"/>
                </a:lnTo>
                <a:lnTo>
                  <a:pt x="2242" y="294"/>
                </a:lnTo>
                <a:lnTo>
                  <a:pt x="2237" y="306"/>
                </a:lnTo>
                <a:lnTo>
                  <a:pt x="2234" y="310"/>
                </a:lnTo>
                <a:lnTo>
                  <a:pt x="2231" y="316"/>
                </a:lnTo>
                <a:lnTo>
                  <a:pt x="2227" y="320"/>
                </a:lnTo>
                <a:lnTo>
                  <a:pt x="2223" y="324"/>
                </a:lnTo>
                <a:lnTo>
                  <a:pt x="2219" y="328"/>
                </a:lnTo>
                <a:lnTo>
                  <a:pt x="2215" y="330"/>
                </a:lnTo>
                <a:lnTo>
                  <a:pt x="2210" y="332"/>
                </a:lnTo>
                <a:lnTo>
                  <a:pt x="2205" y="334"/>
                </a:lnTo>
                <a:lnTo>
                  <a:pt x="2200" y="335"/>
                </a:lnTo>
                <a:lnTo>
                  <a:pt x="2195" y="335"/>
                </a:lnTo>
                <a:close/>
                <a:moveTo>
                  <a:pt x="2169" y="190"/>
                </a:moveTo>
                <a:lnTo>
                  <a:pt x="2218" y="190"/>
                </a:lnTo>
                <a:lnTo>
                  <a:pt x="2218" y="180"/>
                </a:lnTo>
                <a:lnTo>
                  <a:pt x="2216" y="170"/>
                </a:lnTo>
                <a:lnTo>
                  <a:pt x="2214" y="162"/>
                </a:lnTo>
                <a:lnTo>
                  <a:pt x="2211" y="154"/>
                </a:lnTo>
                <a:lnTo>
                  <a:pt x="2210" y="152"/>
                </a:lnTo>
                <a:lnTo>
                  <a:pt x="2208" y="148"/>
                </a:lnTo>
                <a:lnTo>
                  <a:pt x="2204" y="144"/>
                </a:lnTo>
                <a:lnTo>
                  <a:pt x="2199" y="142"/>
                </a:lnTo>
                <a:lnTo>
                  <a:pt x="2194" y="142"/>
                </a:lnTo>
                <a:lnTo>
                  <a:pt x="2189" y="142"/>
                </a:lnTo>
                <a:lnTo>
                  <a:pt x="2184" y="144"/>
                </a:lnTo>
                <a:lnTo>
                  <a:pt x="2182" y="146"/>
                </a:lnTo>
                <a:lnTo>
                  <a:pt x="2180" y="150"/>
                </a:lnTo>
                <a:lnTo>
                  <a:pt x="2176" y="156"/>
                </a:lnTo>
                <a:lnTo>
                  <a:pt x="2173" y="162"/>
                </a:lnTo>
                <a:lnTo>
                  <a:pt x="2171" y="170"/>
                </a:lnTo>
                <a:lnTo>
                  <a:pt x="2169" y="180"/>
                </a:lnTo>
                <a:lnTo>
                  <a:pt x="2169" y="190"/>
                </a:lnTo>
                <a:close/>
                <a:moveTo>
                  <a:pt x="2271" y="332"/>
                </a:moveTo>
                <a:lnTo>
                  <a:pt x="2271" y="96"/>
                </a:lnTo>
                <a:lnTo>
                  <a:pt x="2303" y="96"/>
                </a:lnTo>
                <a:lnTo>
                  <a:pt x="2303" y="136"/>
                </a:lnTo>
                <a:lnTo>
                  <a:pt x="2306" y="126"/>
                </a:lnTo>
                <a:lnTo>
                  <a:pt x="2309" y="118"/>
                </a:lnTo>
                <a:lnTo>
                  <a:pt x="2312" y="110"/>
                </a:lnTo>
                <a:lnTo>
                  <a:pt x="2315" y="104"/>
                </a:lnTo>
                <a:lnTo>
                  <a:pt x="2319" y="98"/>
                </a:lnTo>
                <a:lnTo>
                  <a:pt x="2323" y="94"/>
                </a:lnTo>
                <a:lnTo>
                  <a:pt x="2328" y="92"/>
                </a:lnTo>
                <a:lnTo>
                  <a:pt x="2333" y="92"/>
                </a:lnTo>
                <a:lnTo>
                  <a:pt x="2338" y="92"/>
                </a:lnTo>
                <a:lnTo>
                  <a:pt x="2343" y="94"/>
                </a:lnTo>
                <a:lnTo>
                  <a:pt x="2343" y="152"/>
                </a:lnTo>
                <a:lnTo>
                  <a:pt x="2337" y="150"/>
                </a:lnTo>
                <a:lnTo>
                  <a:pt x="2329" y="148"/>
                </a:lnTo>
                <a:lnTo>
                  <a:pt x="2324" y="150"/>
                </a:lnTo>
                <a:lnTo>
                  <a:pt x="2319" y="152"/>
                </a:lnTo>
                <a:lnTo>
                  <a:pt x="2315" y="156"/>
                </a:lnTo>
                <a:lnTo>
                  <a:pt x="2311" y="162"/>
                </a:lnTo>
                <a:lnTo>
                  <a:pt x="2310" y="166"/>
                </a:lnTo>
                <a:lnTo>
                  <a:pt x="2308" y="170"/>
                </a:lnTo>
                <a:lnTo>
                  <a:pt x="2307" y="174"/>
                </a:lnTo>
                <a:lnTo>
                  <a:pt x="2306" y="178"/>
                </a:lnTo>
                <a:lnTo>
                  <a:pt x="2305" y="188"/>
                </a:lnTo>
                <a:lnTo>
                  <a:pt x="2304" y="198"/>
                </a:lnTo>
                <a:lnTo>
                  <a:pt x="2304" y="332"/>
                </a:lnTo>
                <a:lnTo>
                  <a:pt x="2271" y="332"/>
                </a:lnTo>
                <a:close/>
                <a:moveTo>
                  <a:pt x="2459" y="162"/>
                </a:moveTo>
                <a:lnTo>
                  <a:pt x="2429" y="166"/>
                </a:lnTo>
                <a:lnTo>
                  <a:pt x="2428" y="160"/>
                </a:lnTo>
                <a:lnTo>
                  <a:pt x="2426" y="156"/>
                </a:lnTo>
                <a:lnTo>
                  <a:pt x="2422" y="146"/>
                </a:lnTo>
                <a:lnTo>
                  <a:pt x="2420" y="144"/>
                </a:lnTo>
                <a:lnTo>
                  <a:pt x="2417" y="140"/>
                </a:lnTo>
                <a:lnTo>
                  <a:pt x="2413" y="140"/>
                </a:lnTo>
                <a:lnTo>
                  <a:pt x="2409" y="138"/>
                </a:lnTo>
                <a:lnTo>
                  <a:pt x="2402" y="140"/>
                </a:lnTo>
                <a:lnTo>
                  <a:pt x="2399" y="142"/>
                </a:lnTo>
                <a:lnTo>
                  <a:pt x="2397" y="144"/>
                </a:lnTo>
                <a:lnTo>
                  <a:pt x="2396" y="146"/>
                </a:lnTo>
                <a:lnTo>
                  <a:pt x="2394" y="148"/>
                </a:lnTo>
                <a:lnTo>
                  <a:pt x="2392" y="152"/>
                </a:lnTo>
                <a:lnTo>
                  <a:pt x="2391" y="158"/>
                </a:lnTo>
                <a:lnTo>
                  <a:pt x="2391" y="162"/>
                </a:lnTo>
                <a:lnTo>
                  <a:pt x="2391" y="166"/>
                </a:lnTo>
                <a:lnTo>
                  <a:pt x="2392" y="170"/>
                </a:lnTo>
                <a:lnTo>
                  <a:pt x="2393" y="174"/>
                </a:lnTo>
                <a:lnTo>
                  <a:pt x="2394" y="176"/>
                </a:lnTo>
                <a:lnTo>
                  <a:pt x="2399" y="182"/>
                </a:lnTo>
                <a:lnTo>
                  <a:pt x="2406" y="186"/>
                </a:lnTo>
                <a:lnTo>
                  <a:pt x="2427" y="194"/>
                </a:lnTo>
                <a:lnTo>
                  <a:pt x="2435" y="198"/>
                </a:lnTo>
                <a:lnTo>
                  <a:pt x="2442" y="204"/>
                </a:lnTo>
                <a:lnTo>
                  <a:pt x="2448" y="210"/>
                </a:lnTo>
                <a:lnTo>
                  <a:pt x="2453" y="218"/>
                </a:lnTo>
                <a:lnTo>
                  <a:pt x="2455" y="222"/>
                </a:lnTo>
                <a:lnTo>
                  <a:pt x="2456" y="226"/>
                </a:lnTo>
                <a:lnTo>
                  <a:pt x="2459" y="236"/>
                </a:lnTo>
                <a:lnTo>
                  <a:pt x="2460" y="240"/>
                </a:lnTo>
                <a:lnTo>
                  <a:pt x="2461" y="246"/>
                </a:lnTo>
                <a:lnTo>
                  <a:pt x="2461" y="258"/>
                </a:lnTo>
                <a:lnTo>
                  <a:pt x="2461" y="270"/>
                </a:lnTo>
                <a:lnTo>
                  <a:pt x="2459" y="280"/>
                </a:lnTo>
                <a:lnTo>
                  <a:pt x="2457" y="290"/>
                </a:lnTo>
                <a:lnTo>
                  <a:pt x="2454" y="298"/>
                </a:lnTo>
                <a:lnTo>
                  <a:pt x="2451" y="308"/>
                </a:lnTo>
                <a:lnTo>
                  <a:pt x="2446" y="314"/>
                </a:lnTo>
                <a:lnTo>
                  <a:pt x="2441" y="320"/>
                </a:lnTo>
                <a:lnTo>
                  <a:pt x="2436" y="326"/>
                </a:lnTo>
                <a:lnTo>
                  <a:pt x="2430" y="330"/>
                </a:lnTo>
                <a:lnTo>
                  <a:pt x="2423" y="334"/>
                </a:lnTo>
                <a:lnTo>
                  <a:pt x="2416" y="335"/>
                </a:lnTo>
                <a:lnTo>
                  <a:pt x="2409" y="335"/>
                </a:lnTo>
                <a:lnTo>
                  <a:pt x="2398" y="334"/>
                </a:lnTo>
                <a:lnTo>
                  <a:pt x="2388" y="330"/>
                </a:lnTo>
                <a:lnTo>
                  <a:pt x="2383" y="328"/>
                </a:lnTo>
                <a:lnTo>
                  <a:pt x="2379" y="324"/>
                </a:lnTo>
                <a:lnTo>
                  <a:pt x="2371" y="316"/>
                </a:lnTo>
                <a:lnTo>
                  <a:pt x="2365" y="306"/>
                </a:lnTo>
                <a:lnTo>
                  <a:pt x="2363" y="300"/>
                </a:lnTo>
                <a:lnTo>
                  <a:pt x="2360" y="294"/>
                </a:lnTo>
                <a:lnTo>
                  <a:pt x="2359" y="286"/>
                </a:lnTo>
                <a:lnTo>
                  <a:pt x="2357" y="278"/>
                </a:lnTo>
                <a:lnTo>
                  <a:pt x="2356" y="272"/>
                </a:lnTo>
                <a:lnTo>
                  <a:pt x="2355" y="262"/>
                </a:lnTo>
                <a:lnTo>
                  <a:pt x="2387" y="260"/>
                </a:lnTo>
                <a:lnTo>
                  <a:pt x="2388" y="266"/>
                </a:lnTo>
                <a:lnTo>
                  <a:pt x="2390" y="272"/>
                </a:lnTo>
                <a:lnTo>
                  <a:pt x="2392" y="278"/>
                </a:lnTo>
                <a:lnTo>
                  <a:pt x="2395" y="282"/>
                </a:lnTo>
                <a:lnTo>
                  <a:pt x="2397" y="284"/>
                </a:lnTo>
                <a:lnTo>
                  <a:pt x="2401" y="286"/>
                </a:lnTo>
                <a:lnTo>
                  <a:pt x="2405" y="288"/>
                </a:lnTo>
                <a:lnTo>
                  <a:pt x="2409" y="288"/>
                </a:lnTo>
                <a:lnTo>
                  <a:pt x="2413" y="288"/>
                </a:lnTo>
                <a:lnTo>
                  <a:pt x="2417" y="286"/>
                </a:lnTo>
                <a:lnTo>
                  <a:pt x="2420" y="284"/>
                </a:lnTo>
                <a:lnTo>
                  <a:pt x="2423" y="282"/>
                </a:lnTo>
                <a:lnTo>
                  <a:pt x="2425" y="278"/>
                </a:lnTo>
                <a:lnTo>
                  <a:pt x="2427" y="274"/>
                </a:lnTo>
                <a:lnTo>
                  <a:pt x="2428" y="270"/>
                </a:lnTo>
                <a:lnTo>
                  <a:pt x="2428" y="264"/>
                </a:lnTo>
                <a:lnTo>
                  <a:pt x="2428" y="260"/>
                </a:lnTo>
                <a:lnTo>
                  <a:pt x="2427" y="256"/>
                </a:lnTo>
                <a:lnTo>
                  <a:pt x="2426" y="254"/>
                </a:lnTo>
                <a:lnTo>
                  <a:pt x="2424" y="250"/>
                </a:lnTo>
                <a:lnTo>
                  <a:pt x="2422" y="248"/>
                </a:lnTo>
                <a:lnTo>
                  <a:pt x="2419" y="244"/>
                </a:lnTo>
                <a:lnTo>
                  <a:pt x="2413" y="242"/>
                </a:lnTo>
                <a:lnTo>
                  <a:pt x="2392" y="234"/>
                </a:lnTo>
                <a:lnTo>
                  <a:pt x="2384" y="230"/>
                </a:lnTo>
                <a:lnTo>
                  <a:pt x="2378" y="224"/>
                </a:lnTo>
                <a:lnTo>
                  <a:pt x="2372" y="218"/>
                </a:lnTo>
                <a:lnTo>
                  <a:pt x="2369" y="214"/>
                </a:lnTo>
                <a:lnTo>
                  <a:pt x="2367" y="210"/>
                </a:lnTo>
                <a:lnTo>
                  <a:pt x="2363" y="200"/>
                </a:lnTo>
                <a:lnTo>
                  <a:pt x="2360" y="190"/>
                </a:lnTo>
                <a:lnTo>
                  <a:pt x="2360" y="184"/>
                </a:lnTo>
                <a:lnTo>
                  <a:pt x="2359" y="178"/>
                </a:lnTo>
                <a:lnTo>
                  <a:pt x="2358" y="166"/>
                </a:lnTo>
                <a:lnTo>
                  <a:pt x="2359" y="158"/>
                </a:lnTo>
                <a:lnTo>
                  <a:pt x="2359" y="150"/>
                </a:lnTo>
                <a:lnTo>
                  <a:pt x="2360" y="142"/>
                </a:lnTo>
                <a:lnTo>
                  <a:pt x="2362" y="136"/>
                </a:lnTo>
                <a:lnTo>
                  <a:pt x="2364" y="128"/>
                </a:lnTo>
                <a:lnTo>
                  <a:pt x="2366" y="122"/>
                </a:lnTo>
                <a:lnTo>
                  <a:pt x="2369" y="118"/>
                </a:lnTo>
                <a:lnTo>
                  <a:pt x="2372" y="112"/>
                </a:lnTo>
                <a:lnTo>
                  <a:pt x="2376" y="108"/>
                </a:lnTo>
                <a:lnTo>
                  <a:pt x="2379" y="104"/>
                </a:lnTo>
                <a:lnTo>
                  <a:pt x="2384" y="100"/>
                </a:lnTo>
                <a:lnTo>
                  <a:pt x="2388" y="98"/>
                </a:lnTo>
                <a:lnTo>
                  <a:pt x="2393" y="96"/>
                </a:lnTo>
                <a:lnTo>
                  <a:pt x="2398" y="94"/>
                </a:lnTo>
                <a:lnTo>
                  <a:pt x="2403" y="92"/>
                </a:lnTo>
                <a:lnTo>
                  <a:pt x="2408" y="92"/>
                </a:lnTo>
                <a:lnTo>
                  <a:pt x="2419" y="94"/>
                </a:lnTo>
                <a:lnTo>
                  <a:pt x="2428" y="98"/>
                </a:lnTo>
                <a:lnTo>
                  <a:pt x="2433" y="100"/>
                </a:lnTo>
                <a:lnTo>
                  <a:pt x="2436" y="104"/>
                </a:lnTo>
                <a:lnTo>
                  <a:pt x="2440" y="106"/>
                </a:lnTo>
                <a:lnTo>
                  <a:pt x="2444" y="112"/>
                </a:lnTo>
                <a:lnTo>
                  <a:pt x="2447" y="116"/>
                </a:lnTo>
                <a:lnTo>
                  <a:pt x="2449" y="122"/>
                </a:lnTo>
                <a:lnTo>
                  <a:pt x="2452" y="128"/>
                </a:lnTo>
                <a:lnTo>
                  <a:pt x="2454" y="134"/>
                </a:lnTo>
                <a:lnTo>
                  <a:pt x="2457" y="148"/>
                </a:lnTo>
                <a:lnTo>
                  <a:pt x="2458" y="154"/>
                </a:lnTo>
                <a:lnTo>
                  <a:pt x="2459" y="162"/>
                </a:lnTo>
                <a:close/>
                <a:moveTo>
                  <a:pt x="2500" y="66"/>
                </a:moveTo>
                <a:lnTo>
                  <a:pt x="2496" y="64"/>
                </a:lnTo>
                <a:lnTo>
                  <a:pt x="2493" y="62"/>
                </a:lnTo>
                <a:lnTo>
                  <a:pt x="2490" y="60"/>
                </a:lnTo>
                <a:lnTo>
                  <a:pt x="2487" y="56"/>
                </a:lnTo>
                <a:lnTo>
                  <a:pt x="2484" y="50"/>
                </a:lnTo>
                <a:lnTo>
                  <a:pt x="2483" y="44"/>
                </a:lnTo>
                <a:lnTo>
                  <a:pt x="2482" y="38"/>
                </a:lnTo>
                <a:lnTo>
                  <a:pt x="2481" y="32"/>
                </a:lnTo>
                <a:lnTo>
                  <a:pt x="2482" y="26"/>
                </a:lnTo>
                <a:lnTo>
                  <a:pt x="2483" y="20"/>
                </a:lnTo>
                <a:lnTo>
                  <a:pt x="2484" y="14"/>
                </a:lnTo>
                <a:lnTo>
                  <a:pt x="2487" y="8"/>
                </a:lnTo>
                <a:lnTo>
                  <a:pt x="2490" y="4"/>
                </a:lnTo>
                <a:lnTo>
                  <a:pt x="2493" y="2"/>
                </a:lnTo>
                <a:lnTo>
                  <a:pt x="2496" y="0"/>
                </a:lnTo>
                <a:lnTo>
                  <a:pt x="2500" y="0"/>
                </a:lnTo>
                <a:lnTo>
                  <a:pt x="2503" y="0"/>
                </a:lnTo>
                <a:lnTo>
                  <a:pt x="2507" y="2"/>
                </a:lnTo>
                <a:lnTo>
                  <a:pt x="2510" y="4"/>
                </a:lnTo>
                <a:lnTo>
                  <a:pt x="2512" y="8"/>
                </a:lnTo>
                <a:lnTo>
                  <a:pt x="2515" y="14"/>
                </a:lnTo>
                <a:lnTo>
                  <a:pt x="2516" y="20"/>
                </a:lnTo>
                <a:lnTo>
                  <a:pt x="2517" y="26"/>
                </a:lnTo>
                <a:lnTo>
                  <a:pt x="2518" y="32"/>
                </a:lnTo>
                <a:lnTo>
                  <a:pt x="2517" y="38"/>
                </a:lnTo>
                <a:lnTo>
                  <a:pt x="2516" y="44"/>
                </a:lnTo>
                <a:lnTo>
                  <a:pt x="2515" y="50"/>
                </a:lnTo>
                <a:lnTo>
                  <a:pt x="2512" y="56"/>
                </a:lnTo>
                <a:lnTo>
                  <a:pt x="2510" y="60"/>
                </a:lnTo>
                <a:lnTo>
                  <a:pt x="2507" y="62"/>
                </a:lnTo>
                <a:lnTo>
                  <a:pt x="2503" y="64"/>
                </a:lnTo>
                <a:lnTo>
                  <a:pt x="2500" y="66"/>
                </a:lnTo>
                <a:close/>
                <a:moveTo>
                  <a:pt x="2483" y="96"/>
                </a:moveTo>
                <a:lnTo>
                  <a:pt x="2516" y="96"/>
                </a:lnTo>
                <a:lnTo>
                  <a:pt x="2516" y="332"/>
                </a:lnTo>
                <a:lnTo>
                  <a:pt x="2483" y="332"/>
                </a:lnTo>
                <a:lnTo>
                  <a:pt x="2483" y="96"/>
                </a:lnTo>
                <a:close/>
                <a:moveTo>
                  <a:pt x="2604" y="96"/>
                </a:moveTo>
                <a:lnTo>
                  <a:pt x="2604" y="144"/>
                </a:lnTo>
                <a:lnTo>
                  <a:pt x="2582" y="144"/>
                </a:lnTo>
                <a:lnTo>
                  <a:pt x="2582" y="258"/>
                </a:lnTo>
                <a:lnTo>
                  <a:pt x="2582" y="264"/>
                </a:lnTo>
                <a:lnTo>
                  <a:pt x="2583" y="270"/>
                </a:lnTo>
                <a:lnTo>
                  <a:pt x="2584" y="274"/>
                </a:lnTo>
                <a:lnTo>
                  <a:pt x="2585" y="276"/>
                </a:lnTo>
                <a:lnTo>
                  <a:pt x="2587" y="280"/>
                </a:lnTo>
                <a:lnTo>
                  <a:pt x="2589" y="280"/>
                </a:lnTo>
                <a:lnTo>
                  <a:pt x="2591" y="282"/>
                </a:lnTo>
                <a:lnTo>
                  <a:pt x="2593" y="282"/>
                </a:lnTo>
                <a:lnTo>
                  <a:pt x="2598" y="280"/>
                </a:lnTo>
                <a:lnTo>
                  <a:pt x="2601" y="280"/>
                </a:lnTo>
                <a:lnTo>
                  <a:pt x="2607" y="328"/>
                </a:lnTo>
                <a:lnTo>
                  <a:pt x="2600" y="332"/>
                </a:lnTo>
                <a:lnTo>
                  <a:pt x="2595" y="334"/>
                </a:lnTo>
                <a:lnTo>
                  <a:pt x="2589" y="334"/>
                </a:lnTo>
                <a:lnTo>
                  <a:pt x="2584" y="334"/>
                </a:lnTo>
                <a:lnTo>
                  <a:pt x="2580" y="334"/>
                </a:lnTo>
                <a:lnTo>
                  <a:pt x="2573" y="332"/>
                </a:lnTo>
                <a:lnTo>
                  <a:pt x="2566" y="326"/>
                </a:lnTo>
                <a:lnTo>
                  <a:pt x="2563" y="322"/>
                </a:lnTo>
                <a:lnTo>
                  <a:pt x="2560" y="318"/>
                </a:lnTo>
                <a:lnTo>
                  <a:pt x="2556" y="310"/>
                </a:lnTo>
                <a:lnTo>
                  <a:pt x="2554" y="304"/>
                </a:lnTo>
                <a:lnTo>
                  <a:pt x="2552" y="298"/>
                </a:lnTo>
                <a:lnTo>
                  <a:pt x="2551" y="290"/>
                </a:lnTo>
                <a:lnTo>
                  <a:pt x="2550" y="284"/>
                </a:lnTo>
                <a:lnTo>
                  <a:pt x="2550" y="276"/>
                </a:lnTo>
                <a:lnTo>
                  <a:pt x="2550" y="268"/>
                </a:lnTo>
                <a:lnTo>
                  <a:pt x="2550" y="144"/>
                </a:lnTo>
                <a:lnTo>
                  <a:pt x="2533" y="144"/>
                </a:lnTo>
                <a:lnTo>
                  <a:pt x="2533" y="96"/>
                </a:lnTo>
                <a:lnTo>
                  <a:pt x="2550" y="96"/>
                </a:lnTo>
                <a:lnTo>
                  <a:pt x="2550" y="40"/>
                </a:lnTo>
                <a:lnTo>
                  <a:pt x="2582" y="40"/>
                </a:lnTo>
                <a:lnTo>
                  <a:pt x="2582" y="96"/>
                </a:lnTo>
                <a:lnTo>
                  <a:pt x="2604" y="96"/>
                </a:lnTo>
                <a:close/>
                <a:moveTo>
                  <a:pt x="2648" y="419"/>
                </a:moveTo>
                <a:lnTo>
                  <a:pt x="2642" y="419"/>
                </a:lnTo>
                <a:lnTo>
                  <a:pt x="2636" y="417"/>
                </a:lnTo>
                <a:lnTo>
                  <a:pt x="2631" y="415"/>
                </a:lnTo>
                <a:lnTo>
                  <a:pt x="2627" y="411"/>
                </a:lnTo>
                <a:lnTo>
                  <a:pt x="2635" y="363"/>
                </a:lnTo>
                <a:lnTo>
                  <a:pt x="2639" y="365"/>
                </a:lnTo>
                <a:lnTo>
                  <a:pt x="2643" y="367"/>
                </a:lnTo>
                <a:lnTo>
                  <a:pt x="2646" y="367"/>
                </a:lnTo>
                <a:lnTo>
                  <a:pt x="2649" y="365"/>
                </a:lnTo>
                <a:lnTo>
                  <a:pt x="2652" y="363"/>
                </a:lnTo>
                <a:lnTo>
                  <a:pt x="2655" y="359"/>
                </a:lnTo>
                <a:lnTo>
                  <a:pt x="2657" y="355"/>
                </a:lnTo>
                <a:lnTo>
                  <a:pt x="2659" y="347"/>
                </a:lnTo>
                <a:lnTo>
                  <a:pt x="2661" y="337"/>
                </a:lnTo>
                <a:lnTo>
                  <a:pt x="2618" y="96"/>
                </a:lnTo>
                <a:lnTo>
                  <a:pt x="2653" y="96"/>
                </a:lnTo>
                <a:lnTo>
                  <a:pt x="2677" y="268"/>
                </a:lnTo>
                <a:lnTo>
                  <a:pt x="2703" y="96"/>
                </a:lnTo>
                <a:lnTo>
                  <a:pt x="2738" y="96"/>
                </a:lnTo>
                <a:lnTo>
                  <a:pt x="2692" y="355"/>
                </a:lnTo>
                <a:lnTo>
                  <a:pt x="2689" y="369"/>
                </a:lnTo>
                <a:lnTo>
                  <a:pt x="2686" y="381"/>
                </a:lnTo>
                <a:lnTo>
                  <a:pt x="2684" y="387"/>
                </a:lnTo>
                <a:lnTo>
                  <a:pt x="2681" y="393"/>
                </a:lnTo>
                <a:lnTo>
                  <a:pt x="2677" y="401"/>
                </a:lnTo>
                <a:lnTo>
                  <a:pt x="2674" y="405"/>
                </a:lnTo>
                <a:lnTo>
                  <a:pt x="2671" y="409"/>
                </a:lnTo>
                <a:lnTo>
                  <a:pt x="2664" y="415"/>
                </a:lnTo>
                <a:lnTo>
                  <a:pt x="2661" y="417"/>
                </a:lnTo>
                <a:lnTo>
                  <a:pt x="2657" y="417"/>
                </a:lnTo>
                <a:lnTo>
                  <a:pt x="2648" y="419"/>
                </a:lnTo>
                <a:close/>
                <a:moveTo>
                  <a:pt x="1135" y="553"/>
                </a:moveTo>
                <a:lnTo>
                  <a:pt x="1134" y="545"/>
                </a:lnTo>
                <a:lnTo>
                  <a:pt x="1132" y="537"/>
                </a:lnTo>
                <a:lnTo>
                  <a:pt x="1130" y="531"/>
                </a:lnTo>
                <a:lnTo>
                  <a:pt x="1127" y="525"/>
                </a:lnTo>
                <a:lnTo>
                  <a:pt x="1123" y="521"/>
                </a:lnTo>
                <a:lnTo>
                  <a:pt x="1121" y="519"/>
                </a:lnTo>
                <a:lnTo>
                  <a:pt x="1119" y="517"/>
                </a:lnTo>
                <a:lnTo>
                  <a:pt x="1114" y="515"/>
                </a:lnTo>
                <a:lnTo>
                  <a:pt x="1108" y="515"/>
                </a:lnTo>
                <a:lnTo>
                  <a:pt x="1102" y="515"/>
                </a:lnTo>
                <a:lnTo>
                  <a:pt x="1097" y="517"/>
                </a:lnTo>
                <a:lnTo>
                  <a:pt x="1093" y="519"/>
                </a:lnTo>
                <a:lnTo>
                  <a:pt x="1091" y="521"/>
                </a:lnTo>
                <a:lnTo>
                  <a:pt x="1089" y="525"/>
                </a:lnTo>
                <a:lnTo>
                  <a:pt x="1086" y="529"/>
                </a:lnTo>
                <a:lnTo>
                  <a:pt x="1084" y="535"/>
                </a:lnTo>
                <a:lnTo>
                  <a:pt x="1083" y="543"/>
                </a:lnTo>
                <a:lnTo>
                  <a:pt x="1083" y="549"/>
                </a:lnTo>
                <a:lnTo>
                  <a:pt x="1083" y="553"/>
                </a:lnTo>
                <a:lnTo>
                  <a:pt x="1083" y="557"/>
                </a:lnTo>
                <a:lnTo>
                  <a:pt x="1085" y="565"/>
                </a:lnTo>
                <a:lnTo>
                  <a:pt x="1087" y="571"/>
                </a:lnTo>
                <a:lnTo>
                  <a:pt x="1090" y="575"/>
                </a:lnTo>
                <a:lnTo>
                  <a:pt x="1094" y="579"/>
                </a:lnTo>
                <a:lnTo>
                  <a:pt x="1098" y="583"/>
                </a:lnTo>
                <a:lnTo>
                  <a:pt x="1108" y="589"/>
                </a:lnTo>
                <a:lnTo>
                  <a:pt x="1122" y="595"/>
                </a:lnTo>
                <a:lnTo>
                  <a:pt x="1128" y="599"/>
                </a:lnTo>
                <a:lnTo>
                  <a:pt x="1135" y="603"/>
                </a:lnTo>
                <a:lnTo>
                  <a:pt x="1146" y="613"/>
                </a:lnTo>
                <a:lnTo>
                  <a:pt x="1151" y="619"/>
                </a:lnTo>
                <a:lnTo>
                  <a:pt x="1156" y="627"/>
                </a:lnTo>
                <a:lnTo>
                  <a:pt x="1159" y="635"/>
                </a:lnTo>
                <a:lnTo>
                  <a:pt x="1163" y="643"/>
                </a:lnTo>
                <a:lnTo>
                  <a:pt x="1165" y="653"/>
                </a:lnTo>
                <a:lnTo>
                  <a:pt x="1167" y="663"/>
                </a:lnTo>
                <a:lnTo>
                  <a:pt x="1168" y="675"/>
                </a:lnTo>
                <a:lnTo>
                  <a:pt x="1169" y="687"/>
                </a:lnTo>
                <a:lnTo>
                  <a:pt x="1169" y="697"/>
                </a:lnTo>
                <a:lnTo>
                  <a:pt x="1168" y="707"/>
                </a:lnTo>
                <a:lnTo>
                  <a:pt x="1167" y="717"/>
                </a:lnTo>
                <a:lnTo>
                  <a:pt x="1165" y="727"/>
                </a:lnTo>
                <a:lnTo>
                  <a:pt x="1163" y="735"/>
                </a:lnTo>
                <a:lnTo>
                  <a:pt x="1160" y="743"/>
                </a:lnTo>
                <a:lnTo>
                  <a:pt x="1156" y="749"/>
                </a:lnTo>
                <a:lnTo>
                  <a:pt x="1153" y="757"/>
                </a:lnTo>
                <a:lnTo>
                  <a:pt x="1149" y="763"/>
                </a:lnTo>
                <a:lnTo>
                  <a:pt x="1144" y="767"/>
                </a:lnTo>
                <a:lnTo>
                  <a:pt x="1139" y="771"/>
                </a:lnTo>
                <a:lnTo>
                  <a:pt x="1133" y="775"/>
                </a:lnTo>
                <a:lnTo>
                  <a:pt x="1121" y="781"/>
                </a:lnTo>
                <a:lnTo>
                  <a:pt x="1115" y="781"/>
                </a:lnTo>
                <a:lnTo>
                  <a:pt x="1108" y="781"/>
                </a:lnTo>
                <a:lnTo>
                  <a:pt x="1101" y="781"/>
                </a:lnTo>
                <a:lnTo>
                  <a:pt x="1094" y="781"/>
                </a:lnTo>
                <a:lnTo>
                  <a:pt x="1088" y="779"/>
                </a:lnTo>
                <a:lnTo>
                  <a:pt x="1082" y="775"/>
                </a:lnTo>
                <a:lnTo>
                  <a:pt x="1077" y="771"/>
                </a:lnTo>
                <a:lnTo>
                  <a:pt x="1071" y="767"/>
                </a:lnTo>
                <a:lnTo>
                  <a:pt x="1067" y="761"/>
                </a:lnTo>
                <a:lnTo>
                  <a:pt x="1062" y="755"/>
                </a:lnTo>
                <a:lnTo>
                  <a:pt x="1058" y="749"/>
                </a:lnTo>
                <a:lnTo>
                  <a:pt x="1055" y="741"/>
                </a:lnTo>
                <a:lnTo>
                  <a:pt x="1052" y="733"/>
                </a:lnTo>
                <a:lnTo>
                  <a:pt x="1049" y="723"/>
                </a:lnTo>
                <a:lnTo>
                  <a:pt x="1047" y="713"/>
                </a:lnTo>
                <a:lnTo>
                  <a:pt x="1046" y="703"/>
                </a:lnTo>
                <a:lnTo>
                  <a:pt x="1045" y="691"/>
                </a:lnTo>
                <a:lnTo>
                  <a:pt x="1045" y="679"/>
                </a:lnTo>
                <a:lnTo>
                  <a:pt x="1077" y="679"/>
                </a:lnTo>
                <a:lnTo>
                  <a:pt x="1078" y="689"/>
                </a:lnTo>
                <a:lnTo>
                  <a:pt x="1079" y="699"/>
                </a:lnTo>
                <a:lnTo>
                  <a:pt x="1082" y="707"/>
                </a:lnTo>
                <a:lnTo>
                  <a:pt x="1084" y="711"/>
                </a:lnTo>
                <a:lnTo>
                  <a:pt x="1086" y="715"/>
                </a:lnTo>
                <a:lnTo>
                  <a:pt x="1091" y="719"/>
                </a:lnTo>
                <a:lnTo>
                  <a:pt x="1096" y="723"/>
                </a:lnTo>
                <a:lnTo>
                  <a:pt x="1101" y="725"/>
                </a:lnTo>
                <a:lnTo>
                  <a:pt x="1108" y="727"/>
                </a:lnTo>
                <a:lnTo>
                  <a:pt x="1114" y="725"/>
                </a:lnTo>
                <a:lnTo>
                  <a:pt x="1119" y="723"/>
                </a:lnTo>
                <a:lnTo>
                  <a:pt x="1124" y="719"/>
                </a:lnTo>
                <a:lnTo>
                  <a:pt x="1128" y="715"/>
                </a:lnTo>
                <a:lnTo>
                  <a:pt x="1131" y="709"/>
                </a:lnTo>
                <a:lnTo>
                  <a:pt x="1133" y="703"/>
                </a:lnTo>
                <a:lnTo>
                  <a:pt x="1135" y="695"/>
                </a:lnTo>
                <a:lnTo>
                  <a:pt x="1135" y="687"/>
                </a:lnTo>
                <a:lnTo>
                  <a:pt x="1135" y="679"/>
                </a:lnTo>
                <a:lnTo>
                  <a:pt x="1134" y="673"/>
                </a:lnTo>
                <a:lnTo>
                  <a:pt x="1133" y="671"/>
                </a:lnTo>
                <a:lnTo>
                  <a:pt x="1131" y="667"/>
                </a:lnTo>
                <a:lnTo>
                  <a:pt x="1128" y="663"/>
                </a:lnTo>
                <a:lnTo>
                  <a:pt x="1125" y="659"/>
                </a:lnTo>
                <a:lnTo>
                  <a:pt x="1120" y="655"/>
                </a:lnTo>
                <a:lnTo>
                  <a:pt x="1115" y="651"/>
                </a:lnTo>
                <a:lnTo>
                  <a:pt x="1109" y="649"/>
                </a:lnTo>
                <a:lnTo>
                  <a:pt x="1092" y="639"/>
                </a:lnTo>
                <a:lnTo>
                  <a:pt x="1082" y="635"/>
                </a:lnTo>
                <a:lnTo>
                  <a:pt x="1074" y="627"/>
                </a:lnTo>
                <a:lnTo>
                  <a:pt x="1066" y="619"/>
                </a:lnTo>
                <a:lnTo>
                  <a:pt x="1060" y="609"/>
                </a:lnTo>
                <a:lnTo>
                  <a:pt x="1057" y="603"/>
                </a:lnTo>
                <a:lnTo>
                  <a:pt x="1055" y="599"/>
                </a:lnTo>
                <a:lnTo>
                  <a:pt x="1053" y="591"/>
                </a:lnTo>
                <a:lnTo>
                  <a:pt x="1052" y="585"/>
                </a:lnTo>
                <a:lnTo>
                  <a:pt x="1050" y="577"/>
                </a:lnTo>
                <a:lnTo>
                  <a:pt x="1049" y="571"/>
                </a:lnTo>
                <a:lnTo>
                  <a:pt x="1049" y="563"/>
                </a:lnTo>
                <a:lnTo>
                  <a:pt x="1049" y="553"/>
                </a:lnTo>
                <a:lnTo>
                  <a:pt x="1049" y="541"/>
                </a:lnTo>
                <a:lnTo>
                  <a:pt x="1050" y="533"/>
                </a:lnTo>
                <a:lnTo>
                  <a:pt x="1051" y="527"/>
                </a:lnTo>
                <a:lnTo>
                  <a:pt x="1053" y="515"/>
                </a:lnTo>
                <a:lnTo>
                  <a:pt x="1055" y="509"/>
                </a:lnTo>
                <a:lnTo>
                  <a:pt x="1056" y="503"/>
                </a:lnTo>
                <a:lnTo>
                  <a:pt x="1061" y="493"/>
                </a:lnTo>
                <a:lnTo>
                  <a:pt x="1066" y="485"/>
                </a:lnTo>
                <a:lnTo>
                  <a:pt x="1068" y="481"/>
                </a:lnTo>
                <a:lnTo>
                  <a:pt x="1071" y="477"/>
                </a:lnTo>
                <a:lnTo>
                  <a:pt x="1078" y="471"/>
                </a:lnTo>
                <a:lnTo>
                  <a:pt x="1085" y="465"/>
                </a:lnTo>
                <a:lnTo>
                  <a:pt x="1092" y="461"/>
                </a:lnTo>
                <a:lnTo>
                  <a:pt x="1100" y="459"/>
                </a:lnTo>
                <a:lnTo>
                  <a:pt x="1108" y="459"/>
                </a:lnTo>
                <a:lnTo>
                  <a:pt x="1117" y="459"/>
                </a:lnTo>
                <a:lnTo>
                  <a:pt x="1125" y="461"/>
                </a:lnTo>
                <a:lnTo>
                  <a:pt x="1132" y="465"/>
                </a:lnTo>
                <a:lnTo>
                  <a:pt x="1139" y="471"/>
                </a:lnTo>
                <a:lnTo>
                  <a:pt x="1145" y="477"/>
                </a:lnTo>
                <a:lnTo>
                  <a:pt x="1150" y="485"/>
                </a:lnTo>
                <a:lnTo>
                  <a:pt x="1155" y="493"/>
                </a:lnTo>
                <a:lnTo>
                  <a:pt x="1159" y="505"/>
                </a:lnTo>
                <a:lnTo>
                  <a:pt x="1162" y="515"/>
                </a:lnTo>
                <a:lnTo>
                  <a:pt x="1165" y="527"/>
                </a:lnTo>
                <a:lnTo>
                  <a:pt x="1166" y="539"/>
                </a:lnTo>
                <a:lnTo>
                  <a:pt x="1167" y="553"/>
                </a:lnTo>
                <a:lnTo>
                  <a:pt x="1135" y="553"/>
                </a:lnTo>
                <a:close/>
                <a:moveTo>
                  <a:pt x="1245" y="781"/>
                </a:moveTo>
                <a:lnTo>
                  <a:pt x="1236" y="781"/>
                </a:lnTo>
                <a:lnTo>
                  <a:pt x="1232" y="779"/>
                </a:lnTo>
                <a:lnTo>
                  <a:pt x="1228" y="777"/>
                </a:lnTo>
                <a:lnTo>
                  <a:pt x="1221" y="773"/>
                </a:lnTo>
                <a:lnTo>
                  <a:pt x="1214" y="767"/>
                </a:lnTo>
                <a:lnTo>
                  <a:pt x="1208" y="757"/>
                </a:lnTo>
                <a:lnTo>
                  <a:pt x="1205" y="753"/>
                </a:lnTo>
                <a:lnTo>
                  <a:pt x="1202" y="749"/>
                </a:lnTo>
                <a:lnTo>
                  <a:pt x="1200" y="743"/>
                </a:lnTo>
                <a:lnTo>
                  <a:pt x="1198" y="737"/>
                </a:lnTo>
                <a:lnTo>
                  <a:pt x="1196" y="731"/>
                </a:lnTo>
                <a:lnTo>
                  <a:pt x="1194" y="723"/>
                </a:lnTo>
                <a:lnTo>
                  <a:pt x="1192" y="717"/>
                </a:lnTo>
                <a:lnTo>
                  <a:pt x="1191" y="709"/>
                </a:lnTo>
                <a:lnTo>
                  <a:pt x="1189" y="695"/>
                </a:lnTo>
                <a:lnTo>
                  <a:pt x="1187" y="677"/>
                </a:lnTo>
                <a:lnTo>
                  <a:pt x="1187" y="661"/>
                </a:lnTo>
                <a:lnTo>
                  <a:pt x="1187" y="643"/>
                </a:lnTo>
                <a:lnTo>
                  <a:pt x="1189" y="627"/>
                </a:lnTo>
                <a:lnTo>
                  <a:pt x="1190" y="619"/>
                </a:lnTo>
                <a:lnTo>
                  <a:pt x="1191" y="611"/>
                </a:lnTo>
                <a:lnTo>
                  <a:pt x="1194" y="597"/>
                </a:lnTo>
                <a:lnTo>
                  <a:pt x="1198" y="583"/>
                </a:lnTo>
                <a:lnTo>
                  <a:pt x="1202" y="573"/>
                </a:lnTo>
                <a:lnTo>
                  <a:pt x="1208" y="563"/>
                </a:lnTo>
                <a:lnTo>
                  <a:pt x="1214" y="553"/>
                </a:lnTo>
                <a:lnTo>
                  <a:pt x="1217" y="551"/>
                </a:lnTo>
                <a:lnTo>
                  <a:pt x="1221" y="547"/>
                </a:lnTo>
                <a:lnTo>
                  <a:pt x="1228" y="543"/>
                </a:lnTo>
                <a:lnTo>
                  <a:pt x="1232" y="541"/>
                </a:lnTo>
                <a:lnTo>
                  <a:pt x="1236" y="539"/>
                </a:lnTo>
                <a:lnTo>
                  <a:pt x="1245" y="539"/>
                </a:lnTo>
                <a:lnTo>
                  <a:pt x="1252" y="539"/>
                </a:lnTo>
                <a:lnTo>
                  <a:pt x="1259" y="541"/>
                </a:lnTo>
                <a:lnTo>
                  <a:pt x="1266" y="545"/>
                </a:lnTo>
                <a:lnTo>
                  <a:pt x="1272" y="549"/>
                </a:lnTo>
                <a:lnTo>
                  <a:pt x="1277" y="555"/>
                </a:lnTo>
                <a:lnTo>
                  <a:pt x="1282" y="563"/>
                </a:lnTo>
                <a:lnTo>
                  <a:pt x="1286" y="571"/>
                </a:lnTo>
                <a:lnTo>
                  <a:pt x="1290" y="581"/>
                </a:lnTo>
                <a:lnTo>
                  <a:pt x="1293" y="591"/>
                </a:lnTo>
                <a:lnTo>
                  <a:pt x="1295" y="603"/>
                </a:lnTo>
                <a:lnTo>
                  <a:pt x="1297" y="615"/>
                </a:lnTo>
                <a:lnTo>
                  <a:pt x="1297" y="629"/>
                </a:lnTo>
                <a:lnTo>
                  <a:pt x="1267" y="629"/>
                </a:lnTo>
                <a:lnTo>
                  <a:pt x="1266" y="621"/>
                </a:lnTo>
                <a:lnTo>
                  <a:pt x="1264" y="613"/>
                </a:lnTo>
                <a:lnTo>
                  <a:pt x="1262" y="607"/>
                </a:lnTo>
                <a:lnTo>
                  <a:pt x="1260" y="601"/>
                </a:lnTo>
                <a:lnTo>
                  <a:pt x="1257" y="595"/>
                </a:lnTo>
                <a:lnTo>
                  <a:pt x="1253" y="593"/>
                </a:lnTo>
                <a:lnTo>
                  <a:pt x="1249" y="591"/>
                </a:lnTo>
                <a:lnTo>
                  <a:pt x="1245" y="589"/>
                </a:lnTo>
                <a:lnTo>
                  <a:pt x="1240" y="591"/>
                </a:lnTo>
                <a:lnTo>
                  <a:pt x="1235" y="595"/>
                </a:lnTo>
                <a:lnTo>
                  <a:pt x="1231" y="599"/>
                </a:lnTo>
                <a:lnTo>
                  <a:pt x="1227" y="607"/>
                </a:lnTo>
                <a:lnTo>
                  <a:pt x="1225" y="613"/>
                </a:lnTo>
                <a:lnTo>
                  <a:pt x="1224" y="617"/>
                </a:lnTo>
                <a:lnTo>
                  <a:pt x="1222" y="629"/>
                </a:lnTo>
                <a:lnTo>
                  <a:pt x="1220" y="643"/>
                </a:lnTo>
                <a:lnTo>
                  <a:pt x="1220" y="659"/>
                </a:lnTo>
                <a:lnTo>
                  <a:pt x="1220" y="675"/>
                </a:lnTo>
                <a:lnTo>
                  <a:pt x="1222" y="689"/>
                </a:lnTo>
                <a:lnTo>
                  <a:pt x="1223" y="695"/>
                </a:lnTo>
                <a:lnTo>
                  <a:pt x="1224" y="701"/>
                </a:lnTo>
                <a:lnTo>
                  <a:pt x="1225" y="707"/>
                </a:lnTo>
                <a:lnTo>
                  <a:pt x="1227" y="711"/>
                </a:lnTo>
                <a:lnTo>
                  <a:pt x="1231" y="719"/>
                </a:lnTo>
                <a:lnTo>
                  <a:pt x="1233" y="723"/>
                </a:lnTo>
                <a:lnTo>
                  <a:pt x="1235" y="725"/>
                </a:lnTo>
                <a:lnTo>
                  <a:pt x="1240" y="729"/>
                </a:lnTo>
                <a:lnTo>
                  <a:pt x="1242" y="729"/>
                </a:lnTo>
                <a:lnTo>
                  <a:pt x="1245" y="731"/>
                </a:lnTo>
                <a:lnTo>
                  <a:pt x="1249" y="729"/>
                </a:lnTo>
                <a:lnTo>
                  <a:pt x="1253" y="727"/>
                </a:lnTo>
                <a:lnTo>
                  <a:pt x="1256" y="725"/>
                </a:lnTo>
                <a:lnTo>
                  <a:pt x="1259" y="719"/>
                </a:lnTo>
                <a:lnTo>
                  <a:pt x="1262" y="715"/>
                </a:lnTo>
                <a:lnTo>
                  <a:pt x="1264" y="707"/>
                </a:lnTo>
                <a:lnTo>
                  <a:pt x="1266" y="699"/>
                </a:lnTo>
                <a:lnTo>
                  <a:pt x="1267" y="691"/>
                </a:lnTo>
                <a:lnTo>
                  <a:pt x="1297" y="691"/>
                </a:lnTo>
                <a:lnTo>
                  <a:pt x="1297" y="703"/>
                </a:lnTo>
                <a:lnTo>
                  <a:pt x="1295" y="717"/>
                </a:lnTo>
                <a:lnTo>
                  <a:pt x="1294" y="723"/>
                </a:lnTo>
                <a:lnTo>
                  <a:pt x="1293" y="727"/>
                </a:lnTo>
                <a:lnTo>
                  <a:pt x="1292" y="733"/>
                </a:lnTo>
                <a:lnTo>
                  <a:pt x="1290" y="739"/>
                </a:lnTo>
                <a:lnTo>
                  <a:pt x="1287" y="749"/>
                </a:lnTo>
                <a:lnTo>
                  <a:pt x="1282" y="757"/>
                </a:lnTo>
                <a:lnTo>
                  <a:pt x="1277" y="765"/>
                </a:lnTo>
                <a:lnTo>
                  <a:pt x="1272" y="771"/>
                </a:lnTo>
                <a:lnTo>
                  <a:pt x="1266" y="775"/>
                </a:lnTo>
                <a:lnTo>
                  <a:pt x="1259" y="779"/>
                </a:lnTo>
                <a:lnTo>
                  <a:pt x="1252" y="781"/>
                </a:lnTo>
                <a:lnTo>
                  <a:pt x="1245" y="781"/>
                </a:lnTo>
                <a:close/>
                <a:moveTo>
                  <a:pt x="1353" y="641"/>
                </a:moveTo>
                <a:lnTo>
                  <a:pt x="1353" y="777"/>
                </a:lnTo>
                <a:lnTo>
                  <a:pt x="1319" y="777"/>
                </a:lnTo>
                <a:lnTo>
                  <a:pt x="1319" y="463"/>
                </a:lnTo>
                <a:lnTo>
                  <a:pt x="1352" y="463"/>
                </a:lnTo>
                <a:lnTo>
                  <a:pt x="1352" y="583"/>
                </a:lnTo>
                <a:lnTo>
                  <a:pt x="1355" y="573"/>
                </a:lnTo>
                <a:lnTo>
                  <a:pt x="1358" y="565"/>
                </a:lnTo>
                <a:lnTo>
                  <a:pt x="1362" y="557"/>
                </a:lnTo>
                <a:lnTo>
                  <a:pt x="1366" y="551"/>
                </a:lnTo>
                <a:lnTo>
                  <a:pt x="1371" y="545"/>
                </a:lnTo>
                <a:lnTo>
                  <a:pt x="1376" y="541"/>
                </a:lnTo>
                <a:lnTo>
                  <a:pt x="1382" y="539"/>
                </a:lnTo>
                <a:lnTo>
                  <a:pt x="1389" y="539"/>
                </a:lnTo>
                <a:lnTo>
                  <a:pt x="1397" y="541"/>
                </a:lnTo>
                <a:lnTo>
                  <a:pt x="1401" y="541"/>
                </a:lnTo>
                <a:lnTo>
                  <a:pt x="1405" y="545"/>
                </a:lnTo>
                <a:lnTo>
                  <a:pt x="1409" y="547"/>
                </a:lnTo>
                <a:lnTo>
                  <a:pt x="1412" y="551"/>
                </a:lnTo>
                <a:lnTo>
                  <a:pt x="1415" y="557"/>
                </a:lnTo>
                <a:lnTo>
                  <a:pt x="1418" y="563"/>
                </a:lnTo>
                <a:lnTo>
                  <a:pt x="1421" y="569"/>
                </a:lnTo>
                <a:lnTo>
                  <a:pt x="1423" y="575"/>
                </a:lnTo>
                <a:lnTo>
                  <a:pt x="1425" y="583"/>
                </a:lnTo>
                <a:lnTo>
                  <a:pt x="1427" y="591"/>
                </a:lnTo>
                <a:lnTo>
                  <a:pt x="1428" y="599"/>
                </a:lnTo>
                <a:lnTo>
                  <a:pt x="1429" y="607"/>
                </a:lnTo>
                <a:lnTo>
                  <a:pt x="1429" y="617"/>
                </a:lnTo>
                <a:lnTo>
                  <a:pt x="1429" y="627"/>
                </a:lnTo>
                <a:lnTo>
                  <a:pt x="1429" y="777"/>
                </a:lnTo>
                <a:lnTo>
                  <a:pt x="1397" y="777"/>
                </a:lnTo>
                <a:lnTo>
                  <a:pt x="1397" y="639"/>
                </a:lnTo>
                <a:lnTo>
                  <a:pt x="1396" y="629"/>
                </a:lnTo>
                <a:lnTo>
                  <a:pt x="1395" y="619"/>
                </a:lnTo>
                <a:lnTo>
                  <a:pt x="1394" y="611"/>
                </a:lnTo>
                <a:lnTo>
                  <a:pt x="1391" y="605"/>
                </a:lnTo>
                <a:lnTo>
                  <a:pt x="1388" y="599"/>
                </a:lnTo>
                <a:lnTo>
                  <a:pt x="1384" y="595"/>
                </a:lnTo>
                <a:lnTo>
                  <a:pt x="1380" y="593"/>
                </a:lnTo>
                <a:lnTo>
                  <a:pt x="1376" y="593"/>
                </a:lnTo>
                <a:lnTo>
                  <a:pt x="1371" y="593"/>
                </a:lnTo>
                <a:lnTo>
                  <a:pt x="1366" y="595"/>
                </a:lnTo>
                <a:lnTo>
                  <a:pt x="1363" y="599"/>
                </a:lnTo>
                <a:lnTo>
                  <a:pt x="1359" y="605"/>
                </a:lnTo>
                <a:lnTo>
                  <a:pt x="1356" y="613"/>
                </a:lnTo>
                <a:lnTo>
                  <a:pt x="1354" y="621"/>
                </a:lnTo>
                <a:lnTo>
                  <a:pt x="1353" y="631"/>
                </a:lnTo>
                <a:lnTo>
                  <a:pt x="1353" y="641"/>
                </a:lnTo>
                <a:close/>
                <a:moveTo>
                  <a:pt x="1509" y="781"/>
                </a:moveTo>
                <a:lnTo>
                  <a:pt x="1500" y="781"/>
                </a:lnTo>
                <a:lnTo>
                  <a:pt x="1496" y="779"/>
                </a:lnTo>
                <a:lnTo>
                  <a:pt x="1492" y="779"/>
                </a:lnTo>
                <a:lnTo>
                  <a:pt x="1485" y="773"/>
                </a:lnTo>
                <a:lnTo>
                  <a:pt x="1478" y="767"/>
                </a:lnTo>
                <a:lnTo>
                  <a:pt x="1472" y="759"/>
                </a:lnTo>
                <a:lnTo>
                  <a:pt x="1466" y="749"/>
                </a:lnTo>
                <a:lnTo>
                  <a:pt x="1462" y="737"/>
                </a:lnTo>
                <a:lnTo>
                  <a:pt x="1458" y="723"/>
                </a:lnTo>
                <a:lnTo>
                  <a:pt x="1455" y="709"/>
                </a:lnTo>
                <a:lnTo>
                  <a:pt x="1452" y="695"/>
                </a:lnTo>
                <a:lnTo>
                  <a:pt x="1451" y="677"/>
                </a:lnTo>
                <a:lnTo>
                  <a:pt x="1451" y="661"/>
                </a:lnTo>
                <a:lnTo>
                  <a:pt x="1451" y="643"/>
                </a:lnTo>
                <a:lnTo>
                  <a:pt x="1452" y="627"/>
                </a:lnTo>
                <a:lnTo>
                  <a:pt x="1453" y="619"/>
                </a:lnTo>
                <a:lnTo>
                  <a:pt x="1455" y="611"/>
                </a:lnTo>
                <a:lnTo>
                  <a:pt x="1458" y="597"/>
                </a:lnTo>
                <a:lnTo>
                  <a:pt x="1462" y="583"/>
                </a:lnTo>
                <a:lnTo>
                  <a:pt x="1466" y="573"/>
                </a:lnTo>
                <a:lnTo>
                  <a:pt x="1472" y="563"/>
                </a:lnTo>
                <a:lnTo>
                  <a:pt x="1478" y="553"/>
                </a:lnTo>
                <a:lnTo>
                  <a:pt x="1481" y="551"/>
                </a:lnTo>
                <a:lnTo>
                  <a:pt x="1485" y="547"/>
                </a:lnTo>
                <a:lnTo>
                  <a:pt x="1492" y="543"/>
                </a:lnTo>
                <a:lnTo>
                  <a:pt x="1496" y="541"/>
                </a:lnTo>
                <a:lnTo>
                  <a:pt x="1500" y="539"/>
                </a:lnTo>
                <a:lnTo>
                  <a:pt x="1509" y="539"/>
                </a:lnTo>
                <a:lnTo>
                  <a:pt x="1517" y="539"/>
                </a:lnTo>
                <a:lnTo>
                  <a:pt x="1521" y="541"/>
                </a:lnTo>
                <a:lnTo>
                  <a:pt x="1525" y="543"/>
                </a:lnTo>
                <a:lnTo>
                  <a:pt x="1533" y="547"/>
                </a:lnTo>
                <a:lnTo>
                  <a:pt x="1539" y="553"/>
                </a:lnTo>
                <a:lnTo>
                  <a:pt x="1546" y="563"/>
                </a:lnTo>
                <a:lnTo>
                  <a:pt x="1551" y="573"/>
                </a:lnTo>
                <a:lnTo>
                  <a:pt x="1556" y="583"/>
                </a:lnTo>
                <a:lnTo>
                  <a:pt x="1560" y="597"/>
                </a:lnTo>
                <a:lnTo>
                  <a:pt x="1561" y="603"/>
                </a:lnTo>
                <a:lnTo>
                  <a:pt x="1563" y="611"/>
                </a:lnTo>
                <a:lnTo>
                  <a:pt x="1565" y="627"/>
                </a:lnTo>
                <a:lnTo>
                  <a:pt x="1566" y="643"/>
                </a:lnTo>
                <a:lnTo>
                  <a:pt x="1567" y="661"/>
                </a:lnTo>
                <a:lnTo>
                  <a:pt x="1566" y="677"/>
                </a:lnTo>
                <a:lnTo>
                  <a:pt x="1565" y="695"/>
                </a:lnTo>
                <a:lnTo>
                  <a:pt x="1564" y="703"/>
                </a:lnTo>
                <a:lnTo>
                  <a:pt x="1563" y="709"/>
                </a:lnTo>
                <a:lnTo>
                  <a:pt x="1560" y="723"/>
                </a:lnTo>
                <a:lnTo>
                  <a:pt x="1556" y="737"/>
                </a:lnTo>
                <a:lnTo>
                  <a:pt x="1551" y="749"/>
                </a:lnTo>
                <a:lnTo>
                  <a:pt x="1546" y="759"/>
                </a:lnTo>
                <a:lnTo>
                  <a:pt x="1539" y="767"/>
                </a:lnTo>
                <a:lnTo>
                  <a:pt x="1536" y="771"/>
                </a:lnTo>
                <a:lnTo>
                  <a:pt x="1533" y="773"/>
                </a:lnTo>
                <a:lnTo>
                  <a:pt x="1525" y="779"/>
                </a:lnTo>
                <a:lnTo>
                  <a:pt x="1521" y="779"/>
                </a:lnTo>
                <a:lnTo>
                  <a:pt x="1517" y="781"/>
                </a:lnTo>
                <a:lnTo>
                  <a:pt x="1509" y="781"/>
                </a:lnTo>
                <a:close/>
                <a:moveTo>
                  <a:pt x="1509" y="731"/>
                </a:moveTo>
                <a:lnTo>
                  <a:pt x="1514" y="729"/>
                </a:lnTo>
                <a:lnTo>
                  <a:pt x="1517" y="729"/>
                </a:lnTo>
                <a:lnTo>
                  <a:pt x="1519" y="727"/>
                </a:lnTo>
                <a:lnTo>
                  <a:pt x="1522" y="723"/>
                </a:lnTo>
                <a:lnTo>
                  <a:pt x="1524" y="719"/>
                </a:lnTo>
                <a:lnTo>
                  <a:pt x="1525" y="715"/>
                </a:lnTo>
                <a:lnTo>
                  <a:pt x="1527" y="711"/>
                </a:lnTo>
                <a:lnTo>
                  <a:pt x="1530" y="701"/>
                </a:lnTo>
                <a:lnTo>
                  <a:pt x="1532" y="689"/>
                </a:lnTo>
                <a:lnTo>
                  <a:pt x="1533" y="675"/>
                </a:lnTo>
                <a:lnTo>
                  <a:pt x="1533" y="659"/>
                </a:lnTo>
                <a:lnTo>
                  <a:pt x="1533" y="645"/>
                </a:lnTo>
                <a:lnTo>
                  <a:pt x="1532" y="631"/>
                </a:lnTo>
                <a:lnTo>
                  <a:pt x="1530" y="619"/>
                </a:lnTo>
                <a:lnTo>
                  <a:pt x="1527" y="609"/>
                </a:lnTo>
                <a:lnTo>
                  <a:pt x="1525" y="603"/>
                </a:lnTo>
                <a:lnTo>
                  <a:pt x="1524" y="599"/>
                </a:lnTo>
                <a:lnTo>
                  <a:pt x="1519" y="593"/>
                </a:lnTo>
                <a:lnTo>
                  <a:pt x="1514" y="589"/>
                </a:lnTo>
                <a:lnTo>
                  <a:pt x="1509" y="589"/>
                </a:lnTo>
                <a:lnTo>
                  <a:pt x="1503" y="589"/>
                </a:lnTo>
                <a:lnTo>
                  <a:pt x="1500" y="591"/>
                </a:lnTo>
                <a:lnTo>
                  <a:pt x="1498" y="593"/>
                </a:lnTo>
                <a:lnTo>
                  <a:pt x="1496" y="597"/>
                </a:lnTo>
                <a:lnTo>
                  <a:pt x="1494" y="599"/>
                </a:lnTo>
                <a:lnTo>
                  <a:pt x="1492" y="603"/>
                </a:lnTo>
                <a:lnTo>
                  <a:pt x="1490" y="609"/>
                </a:lnTo>
                <a:lnTo>
                  <a:pt x="1487" y="619"/>
                </a:lnTo>
                <a:lnTo>
                  <a:pt x="1485" y="631"/>
                </a:lnTo>
                <a:lnTo>
                  <a:pt x="1484" y="645"/>
                </a:lnTo>
                <a:lnTo>
                  <a:pt x="1484" y="659"/>
                </a:lnTo>
                <a:lnTo>
                  <a:pt x="1484" y="675"/>
                </a:lnTo>
                <a:lnTo>
                  <a:pt x="1485" y="689"/>
                </a:lnTo>
                <a:lnTo>
                  <a:pt x="1487" y="701"/>
                </a:lnTo>
                <a:lnTo>
                  <a:pt x="1490" y="711"/>
                </a:lnTo>
                <a:lnTo>
                  <a:pt x="1491" y="713"/>
                </a:lnTo>
                <a:lnTo>
                  <a:pt x="1492" y="715"/>
                </a:lnTo>
                <a:lnTo>
                  <a:pt x="1494" y="719"/>
                </a:lnTo>
                <a:lnTo>
                  <a:pt x="1498" y="727"/>
                </a:lnTo>
                <a:lnTo>
                  <a:pt x="1503" y="729"/>
                </a:lnTo>
                <a:lnTo>
                  <a:pt x="1509" y="731"/>
                </a:lnTo>
                <a:close/>
                <a:moveTo>
                  <a:pt x="1641" y="781"/>
                </a:moveTo>
                <a:lnTo>
                  <a:pt x="1632" y="781"/>
                </a:lnTo>
                <a:lnTo>
                  <a:pt x="1628" y="779"/>
                </a:lnTo>
                <a:lnTo>
                  <a:pt x="1624" y="779"/>
                </a:lnTo>
                <a:lnTo>
                  <a:pt x="1617" y="773"/>
                </a:lnTo>
                <a:lnTo>
                  <a:pt x="1610" y="767"/>
                </a:lnTo>
                <a:lnTo>
                  <a:pt x="1604" y="759"/>
                </a:lnTo>
                <a:lnTo>
                  <a:pt x="1599" y="749"/>
                </a:lnTo>
                <a:lnTo>
                  <a:pt x="1594" y="737"/>
                </a:lnTo>
                <a:lnTo>
                  <a:pt x="1590" y="723"/>
                </a:lnTo>
                <a:lnTo>
                  <a:pt x="1587" y="709"/>
                </a:lnTo>
                <a:lnTo>
                  <a:pt x="1585" y="695"/>
                </a:lnTo>
                <a:lnTo>
                  <a:pt x="1583" y="677"/>
                </a:lnTo>
                <a:lnTo>
                  <a:pt x="1583" y="661"/>
                </a:lnTo>
                <a:lnTo>
                  <a:pt x="1583" y="643"/>
                </a:lnTo>
                <a:lnTo>
                  <a:pt x="1585" y="627"/>
                </a:lnTo>
                <a:lnTo>
                  <a:pt x="1586" y="619"/>
                </a:lnTo>
                <a:lnTo>
                  <a:pt x="1587" y="611"/>
                </a:lnTo>
                <a:lnTo>
                  <a:pt x="1590" y="597"/>
                </a:lnTo>
                <a:lnTo>
                  <a:pt x="1594" y="583"/>
                </a:lnTo>
                <a:lnTo>
                  <a:pt x="1599" y="573"/>
                </a:lnTo>
                <a:lnTo>
                  <a:pt x="1604" y="563"/>
                </a:lnTo>
                <a:lnTo>
                  <a:pt x="1610" y="553"/>
                </a:lnTo>
                <a:lnTo>
                  <a:pt x="1613" y="551"/>
                </a:lnTo>
                <a:lnTo>
                  <a:pt x="1617" y="547"/>
                </a:lnTo>
                <a:lnTo>
                  <a:pt x="1624" y="543"/>
                </a:lnTo>
                <a:lnTo>
                  <a:pt x="1628" y="541"/>
                </a:lnTo>
                <a:lnTo>
                  <a:pt x="1632" y="539"/>
                </a:lnTo>
                <a:lnTo>
                  <a:pt x="1641" y="539"/>
                </a:lnTo>
                <a:lnTo>
                  <a:pt x="1650" y="539"/>
                </a:lnTo>
                <a:lnTo>
                  <a:pt x="1654" y="541"/>
                </a:lnTo>
                <a:lnTo>
                  <a:pt x="1658" y="543"/>
                </a:lnTo>
                <a:lnTo>
                  <a:pt x="1665" y="547"/>
                </a:lnTo>
                <a:lnTo>
                  <a:pt x="1672" y="553"/>
                </a:lnTo>
                <a:lnTo>
                  <a:pt x="1678" y="563"/>
                </a:lnTo>
                <a:lnTo>
                  <a:pt x="1683" y="573"/>
                </a:lnTo>
                <a:lnTo>
                  <a:pt x="1688" y="583"/>
                </a:lnTo>
                <a:lnTo>
                  <a:pt x="1692" y="597"/>
                </a:lnTo>
                <a:lnTo>
                  <a:pt x="1694" y="603"/>
                </a:lnTo>
                <a:lnTo>
                  <a:pt x="1695" y="611"/>
                </a:lnTo>
                <a:lnTo>
                  <a:pt x="1697" y="627"/>
                </a:lnTo>
                <a:lnTo>
                  <a:pt x="1699" y="643"/>
                </a:lnTo>
                <a:lnTo>
                  <a:pt x="1699" y="661"/>
                </a:lnTo>
                <a:lnTo>
                  <a:pt x="1699" y="677"/>
                </a:lnTo>
                <a:lnTo>
                  <a:pt x="1697" y="695"/>
                </a:lnTo>
                <a:lnTo>
                  <a:pt x="1696" y="703"/>
                </a:lnTo>
                <a:lnTo>
                  <a:pt x="1695" y="709"/>
                </a:lnTo>
                <a:lnTo>
                  <a:pt x="1692" y="723"/>
                </a:lnTo>
                <a:lnTo>
                  <a:pt x="1688" y="737"/>
                </a:lnTo>
                <a:lnTo>
                  <a:pt x="1683" y="749"/>
                </a:lnTo>
                <a:lnTo>
                  <a:pt x="1678" y="759"/>
                </a:lnTo>
                <a:lnTo>
                  <a:pt x="1672" y="767"/>
                </a:lnTo>
                <a:lnTo>
                  <a:pt x="1669" y="771"/>
                </a:lnTo>
                <a:lnTo>
                  <a:pt x="1665" y="773"/>
                </a:lnTo>
                <a:lnTo>
                  <a:pt x="1658" y="779"/>
                </a:lnTo>
                <a:lnTo>
                  <a:pt x="1654" y="779"/>
                </a:lnTo>
                <a:lnTo>
                  <a:pt x="1650" y="781"/>
                </a:lnTo>
                <a:lnTo>
                  <a:pt x="1641" y="781"/>
                </a:lnTo>
                <a:close/>
                <a:moveTo>
                  <a:pt x="1641" y="731"/>
                </a:moveTo>
                <a:lnTo>
                  <a:pt x="1647" y="729"/>
                </a:lnTo>
                <a:lnTo>
                  <a:pt x="1649" y="729"/>
                </a:lnTo>
                <a:lnTo>
                  <a:pt x="1652" y="727"/>
                </a:lnTo>
                <a:lnTo>
                  <a:pt x="1654" y="723"/>
                </a:lnTo>
                <a:lnTo>
                  <a:pt x="1656" y="719"/>
                </a:lnTo>
                <a:lnTo>
                  <a:pt x="1658" y="715"/>
                </a:lnTo>
                <a:lnTo>
                  <a:pt x="1660" y="711"/>
                </a:lnTo>
                <a:lnTo>
                  <a:pt x="1662" y="701"/>
                </a:lnTo>
                <a:lnTo>
                  <a:pt x="1664" y="689"/>
                </a:lnTo>
                <a:lnTo>
                  <a:pt x="1665" y="675"/>
                </a:lnTo>
                <a:lnTo>
                  <a:pt x="1666" y="659"/>
                </a:lnTo>
                <a:lnTo>
                  <a:pt x="1665" y="645"/>
                </a:lnTo>
                <a:lnTo>
                  <a:pt x="1664" y="631"/>
                </a:lnTo>
                <a:lnTo>
                  <a:pt x="1662" y="619"/>
                </a:lnTo>
                <a:lnTo>
                  <a:pt x="1660" y="609"/>
                </a:lnTo>
                <a:lnTo>
                  <a:pt x="1658" y="603"/>
                </a:lnTo>
                <a:lnTo>
                  <a:pt x="1656" y="599"/>
                </a:lnTo>
                <a:lnTo>
                  <a:pt x="1652" y="593"/>
                </a:lnTo>
                <a:lnTo>
                  <a:pt x="1647" y="589"/>
                </a:lnTo>
                <a:lnTo>
                  <a:pt x="1641" y="589"/>
                </a:lnTo>
                <a:lnTo>
                  <a:pt x="1635" y="589"/>
                </a:lnTo>
                <a:lnTo>
                  <a:pt x="1633" y="591"/>
                </a:lnTo>
                <a:lnTo>
                  <a:pt x="1630" y="593"/>
                </a:lnTo>
                <a:lnTo>
                  <a:pt x="1628" y="597"/>
                </a:lnTo>
                <a:lnTo>
                  <a:pt x="1626" y="599"/>
                </a:lnTo>
                <a:lnTo>
                  <a:pt x="1624" y="603"/>
                </a:lnTo>
                <a:lnTo>
                  <a:pt x="1623" y="609"/>
                </a:lnTo>
                <a:lnTo>
                  <a:pt x="1620" y="619"/>
                </a:lnTo>
                <a:lnTo>
                  <a:pt x="1618" y="631"/>
                </a:lnTo>
                <a:lnTo>
                  <a:pt x="1617" y="645"/>
                </a:lnTo>
                <a:lnTo>
                  <a:pt x="1616" y="659"/>
                </a:lnTo>
                <a:lnTo>
                  <a:pt x="1617" y="675"/>
                </a:lnTo>
                <a:lnTo>
                  <a:pt x="1618" y="689"/>
                </a:lnTo>
                <a:lnTo>
                  <a:pt x="1620" y="701"/>
                </a:lnTo>
                <a:lnTo>
                  <a:pt x="1623" y="711"/>
                </a:lnTo>
                <a:lnTo>
                  <a:pt x="1623" y="713"/>
                </a:lnTo>
                <a:lnTo>
                  <a:pt x="1624" y="715"/>
                </a:lnTo>
                <a:lnTo>
                  <a:pt x="1626" y="719"/>
                </a:lnTo>
                <a:lnTo>
                  <a:pt x="1630" y="727"/>
                </a:lnTo>
                <a:lnTo>
                  <a:pt x="1635" y="729"/>
                </a:lnTo>
                <a:lnTo>
                  <a:pt x="1641" y="731"/>
                </a:lnTo>
                <a:close/>
                <a:moveTo>
                  <a:pt x="1755" y="777"/>
                </a:moveTo>
                <a:lnTo>
                  <a:pt x="1721" y="777"/>
                </a:lnTo>
                <a:lnTo>
                  <a:pt x="1721" y="463"/>
                </a:lnTo>
                <a:lnTo>
                  <a:pt x="1755" y="463"/>
                </a:lnTo>
                <a:lnTo>
                  <a:pt x="1755" y="777"/>
                </a:lnTo>
                <a:close/>
                <a:moveTo>
                  <a:pt x="1884" y="781"/>
                </a:moveTo>
                <a:lnTo>
                  <a:pt x="1876" y="781"/>
                </a:lnTo>
                <a:lnTo>
                  <a:pt x="1872" y="779"/>
                </a:lnTo>
                <a:lnTo>
                  <a:pt x="1868" y="779"/>
                </a:lnTo>
                <a:lnTo>
                  <a:pt x="1860" y="773"/>
                </a:lnTo>
                <a:lnTo>
                  <a:pt x="1853" y="767"/>
                </a:lnTo>
                <a:lnTo>
                  <a:pt x="1847" y="759"/>
                </a:lnTo>
                <a:lnTo>
                  <a:pt x="1842" y="749"/>
                </a:lnTo>
                <a:lnTo>
                  <a:pt x="1837" y="737"/>
                </a:lnTo>
                <a:lnTo>
                  <a:pt x="1833" y="723"/>
                </a:lnTo>
                <a:lnTo>
                  <a:pt x="1830" y="709"/>
                </a:lnTo>
                <a:lnTo>
                  <a:pt x="1828" y="695"/>
                </a:lnTo>
                <a:lnTo>
                  <a:pt x="1827" y="677"/>
                </a:lnTo>
                <a:lnTo>
                  <a:pt x="1826" y="661"/>
                </a:lnTo>
                <a:lnTo>
                  <a:pt x="1827" y="643"/>
                </a:lnTo>
                <a:lnTo>
                  <a:pt x="1828" y="627"/>
                </a:lnTo>
                <a:lnTo>
                  <a:pt x="1829" y="619"/>
                </a:lnTo>
                <a:lnTo>
                  <a:pt x="1830" y="611"/>
                </a:lnTo>
                <a:lnTo>
                  <a:pt x="1833" y="597"/>
                </a:lnTo>
                <a:lnTo>
                  <a:pt x="1837" y="583"/>
                </a:lnTo>
                <a:lnTo>
                  <a:pt x="1842" y="573"/>
                </a:lnTo>
                <a:lnTo>
                  <a:pt x="1847" y="563"/>
                </a:lnTo>
                <a:lnTo>
                  <a:pt x="1853" y="553"/>
                </a:lnTo>
                <a:lnTo>
                  <a:pt x="1857" y="551"/>
                </a:lnTo>
                <a:lnTo>
                  <a:pt x="1860" y="547"/>
                </a:lnTo>
                <a:lnTo>
                  <a:pt x="1868" y="543"/>
                </a:lnTo>
                <a:lnTo>
                  <a:pt x="1872" y="541"/>
                </a:lnTo>
                <a:lnTo>
                  <a:pt x="1876" y="539"/>
                </a:lnTo>
                <a:lnTo>
                  <a:pt x="1884" y="539"/>
                </a:lnTo>
                <a:lnTo>
                  <a:pt x="1893" y="539"/>
                </a:lnTo>
                <a:lnTo>
                  <a:pt x="1897" y="541"/>
                </a:lnTo>
                <a:lnTo>
                  <a:pt x="1901" y="543"/>
                </a:lnTo>
                <a:lnTo>
                  <a:pt x="1908" y="547"/>
                </a:lnTo>
                <a:lnTo>
                  <a:pt x="1915" y="553"/>
                </a:lnTo>
                <a:lnTo>
                  <a:pt x="1921" y="563"/>
                </a:lnTo>
                <a:lnTo>
                  <a:pt x="1927" y="573"/>
                </a:lnTo>
                <a:lnTo>
                  <a:pt x="1931" y="583"/>
                </a:lnTo>
                <a:lnTo>
                  <a:pt x="1935" y="597"/>
                </a:lnTo>
                <a:lnTo>
                  <a:pt x="1937" y="603"/>
                </a:lnTo>
                <a:lnTo>
                  <a:pt x="1938" y="611"/>
                </a:lnTo>
                <a:lnTo>
                  <a:pt x="1940" y="627"/>
                </a:lnTo>
                <a:lnTo>
                  <a:pt x="1942" y="643"/>
                </a:lnTo>
                <a:lnTo>
                  <a:pt x="1942" y="661"/>
                </a:lnTo>
                <a:lnTo>
                  <a:pt x="1942" y="677"/>
                </a:lnTo>
                <a:lnTo>
                  <a:pt x="1940" y="695"/>
                </a:lnTo>
                <a:lnTo>
                  <a:pt x="1939" y="703"/>
                </a:lnTo>
                <a:lnTo>
                  <a:pt x="1938" y="709"/>
                </a:lnTo>
                <a:lnTo>
                  <a:pt x="1935" y="723"/>
                </a:lnTo>
                <a:lnTo>
                  <a:pt x="1931" y="737"/>
                </a:lnTo>
                <a:lnTo>
                  <a:pt x="1927" y="749"/>
                </a:lnTo>
                <a:lnTo>
                  <a:pt x="1921" y="759"/>
                </a:lnTo>
                <a:lnTo>
                  <a:pt x="1915" y="767"/>
                </a:lnTo>
                <a:lnTo>
                  <a:pt x="1912" y="771"/>
                </a:lnTo>
                <a:lnTo>
                  <a:pt x="1908" y="773"/>
                </a:lnTo>
                <a:lnTo>
                  <a:pt x="1901" y="779"/>
                </a:lnTo>
                <a:lnTo>
                  <a:pt x="1897" y="779"/>
                </a:lnTo>
                <a:lnTo>
                  <a:pt x="1893" y="781"/>
                </a:lnTo>
                <a:lnTo>
                  <a:pt x="1884" y="781"/>
                </a:lnTo>
                <a:close/>
                <a:moveTo>
                  <a:pt x="1884" y="731"/>
                </a:moveTo>
                <a:lnTo>
                  <a:pt x="1890" y="729"/>
                </a:lnTo>
                <a:lnTo>
                  <a:pt x="1893" y="729"/>
                </a:lnTo>
                <a:lnTo>
                  <a:pt x="1895" y="727"/>
                </a:lnTo>
                <a:lnTo>
                  <a:pt x="1897" y="723"/>
                </a:lnTo>
                <a:lnTo>
                  <a:pt x="1899" y="719"/>
                </a:lnTo>
                <a:lnTo>
                  <a:pt x="1901" y="715"/>
                </a:lnTo>
                <a:lnTo>
                  <a:pt x="1903" y="711"/>
                </a:lnTo>
                <a:lnTo>
                  <a:pt x="1906" y="701"/>
                </a:lnTo>
                <a:lnTo>
                  <a:pt x="1907" y="689"/>
                </a:lnTo>
                <a:lnTo>
                  <a:pt x="1909" y="675"/>
                </a:lnTo>
                <a:lnTo>
                  <a:pt x="1909" y="659"/>
                </a:lnTo>
                <a:lnTo>
                  <a:pt x="1909" y="645"/>
                </a:lnTo>
                <a:lnTo>
                  <a:pt x="1907" y="631"/>
                </a:lnTo>
                <a:lnTo>
                  <a:pt x="1906" y="619"/>
                </a:lnTo>
                <a:lnTo>
                  <a:pt x="1903" y="609"/>
                </a:lnTo>
                <a:lnTo>
                  <a:pt x="1901" y="603"/>
                </a:lnTo>
                <a:lnTo>
                  <a:pt x="1899" y="599"/>
                </a:lnTo>
                <a:lnTo>
                  <a:pt x="1895" y="593"/>
                </a:lnTo>
                <a:lnTo>
                  <a:pt x="1890" y="589"/>
                </a:lnTo>
                <a:lnTo>
                  <a:pt x="1884" y="589"/>
                </a:lnTo>
                <a:lnTo>
                  <a:pt x="1879" y="589"/>
                </a:lnTo>
                <a:lnTo>
                  <a:pt x="1876" y="591"/>
                </a:lnTo>
                <a:lnTo>
                  <a:pt x="1874" y="593"/>
                </a:lnTo>
                <a:lnTo>
                  <a:pt x="1871" y="597"/>
                </a:lnTo>
                <a:lnTo>
                  <a:pt x="1869" y="599"/>
                </a:lnTo>
                <a:lnTo>
                  <a:pt x="1867" y="603"/>
                </a:lnTo>
                <a:lnTo>
                  <a:pt x="1866" y="609"/>
                </a:lnTo>
                <a:lnTo>
                  <a:pt x="1863" y="619"/>
                </a:lnTo>
                <a:lnTo>
                  <a:pt x="1861" y="631"/>
                </a:lnTo>
                <a:lnTo>
                  <a:pt x="1860" y="645"/>
                </a:lnTo>
                <a:lnTo>
                  <a:pt x="1859" y="659"/>
                </a:lnTo>
                <a:lnTo>
                  <a:pt x="1860" y="675"/>
                </a:lnTo>
                <a:lnTo>
                  <a:pt x="1861" y="689"/>
                </a:lnTo>
                <a:lnTo>
                  <a:pt x="1863" y="701"/>
                </a:lnTo>
                <a:lnTo>
                  <a:pt x="1866" y="711"/>
                </a:lnTo>
                <a:lnTo>
                  <a:pt x="1867" y="713"/>
                </a:lnTo>
                <a:lnTo>
                  <a:pt x="1867" y="715"/>
                </a:lnTo>
                <a:lnTo>
                  <a:pt x="1869" y="719"/>
                </a:lnTo>
                <a:lnTo>
                  <a:pt x="1874" y="727"/>
                </a:lnTo>
                <a:lnTo>
                  <a:pt x="1879" y="729"/>
                </a:lnTo>
                <a:lnTo>
                  <a:pt x="1884" y="731"/>
                </a:lnTo>
                <a:close/>
                <a:moveTo>
                  <a:pt x="2025" y="541"/>
                </a:moveTo>
                <a:lnTo>
                  <a:pt x="2025" y="591"/>
                </a:lnTo>
                <a:lnTo>
                  <a:pt x="2002" y="591"/>
                </a:lnTo>
                <a:lnTo>
                  <a:pt x="2002" y="777"/>
                </a:lnTo>
                <a:lnTo>
                  <a:pt x="1969" y="777"/>
                </a:lnTo>
                <a:lnTo>
                  <a:pt x="1969" y="591"/>
                </a:lnTo>
                <a:lnTo>
                  <a:pt x="1953" y="591"/>
                </a:lnTo>
                <a:lnTo>
                  <a:pt x="1953" y="541"/>
                </a:lnTo>
                <a:lnTo>
                  <a:pt x="1969" y="541"/>
                </a:lnTo>
                <a:lnTo>
                  <a:pt x="1969" y="525"/>
                </a:lnTo>
                <a:lnTo>
                  <a:pt x="1970" y="515"/>
                </a:lnTo>
                <a:lnTo>
                  <a:pt x="1970" y="507"/>
                </a:lnTo>
                <a:lnTo>
                  <a:pt x="1972" y="491"/>
                </a:lnTo>
                <a:lnTo>
                  <a:pt x="1974" y="485"/>
                </a:lnTo>
                <a:lnTo>
                  <a:pt x="1976" y="477"/>
                </a:lnTo>
                <a:lnTo>
                  <a:pt x="1978" y="473"/>
                </a:lnTo>
                <a:lnTo>
                  <a:pt x="1980" y="467"/>
                </a:lnTo>
                <a:lnTo>
                  <a:pt x="1986" y="459"/>
                </a:lnTo>
                <a:lnTo>
                  <a:pt x="1988" y="457"/>
                </a:lnTo>
                <a:lnTo>
                  <a:pt x="1989" y="455"/>
                </a:lnTo>
                <a:lnTo>
                  <a:pt x="1993" y="453"/>
                </a:lnTo>
                <a:lnTo>
                  <a:pt x="1996" y="451"/>
                </a:lnTo>
                <a:lnTo>
                  <a:pt x="2000" y="449"/>
                </a:lnTo>
                <a:lnTo>
                  <a:pt x="2004" y="449"/>
                </a:lnTo>
                <a:lnTo>
                  <a:pt x="2008" y="449"/>
                </a:lnTo>
                <a:lnTo>
                  <a:pt x="2015" y="449"/>
                </a:lnTo>
                <a:lnTo>
                  <a:pt x="2022" y="451"/>
                </a:lnTo>
                <a:lnTo>
                  <a:pt x="2031" y="455"/>
                </a:lnTo>
                <a:lnTo>
                  <a:pt x="2025" y="503"/>
                </a:lnTo>
                <a:lnTo>
                  <a:pt x="2021" y="501"/>
                </a:lnTo>
                <a:lnTo>
                  <a:pt x="2015" y="501"/>
                </a:lnTo>
                <a:lnTo>
                  <a:pt x="2011" y="501"/>
                </a:lnTo>
                <a:lnTo>
                  <a:pt x="2009" y="503"/>
                </a:lnTo>
                <a:lnTo>
                  <a:pt x="2006" y="505"/>
                </a:lnTo>
                <a:lnTo>
                  <a:pt x="2005" y="507"/>
                </a:lnTo>
                <a:lnTo>
                  <a:pt x="2004" y="511"/>
                </a:lnTo>
                <a:lnTo>
                  <a:pt x="2003" y="515"/>
                </a:lnTo>
                <a:lnTo>
                  <a:pt x="2002" y="521"/>
                </a:lnTo>
                <a:lnTo>
                  <a:pt x="2002" y="525"/>
                </a:lnTo>
                <a:lnTo>
                  <a:pt x="2002" y="541"/>
                </a:lnTo>
                <a:lnTo>
                  <a:pt x="2025" y="541"/>
                </a:lnTo>
                <a:close/>
                <a:moveTo>
                  <a:pt x="2096" y="777"/>
                </a:moveTo>
                <a:lnTo>
                  <a:pt x="2096" y="463"/>
                </a:lnTo>
                <a:lnTo>
                  <a:pt x="2203" y="463"/>
                </a:lnTo>
                <a:lnTo>
                  <a:pt x="2203" y="517"/>
                </a:lnTo>
                <a:lnTo>
                  <a:pt x="2130" y="517"/>
                </a:lnTo>
                <a:lnTo>
                  <a:pt x="2130" y="593"/>
                </a:lnTo>
                <a:lnTo>
                  <a:pt x="2197" y="593"/>
                </a:lnTo>
                <a:lnTo>
                  <a:pt x="2197" y="647"/>
                </a:lnTo>
                <a:lnTo>
                  <a:pt x="2130" y="647"/>
                </a:lnTo>
                <a:lnTo>
                  <a:pt x="2130" y="723"/>
                </a:lnTo>
                <a:lnTo>
                  <a:pt x="2203" y="723"/>
                </a:lnTo>
                <a:lnTo>
                  <a:pt x="2203" y="777"/>
                </a:lnTo>
                <a:lnTo>
                  <a:pt x="2096" y="777"/>
                </a:lnTo>
                <a:close/>
                <a:moveTo>
                  <a:pt x="2262" y="777"/>
                </a:moveTo>
                <a:lnTo>
                  <a:pt x="2230" y="777"/>
                </a:lnTo>
                <a:lnTo>
                  <a:pt x="2230" y="463"/>
                </a:lnTo>
                <a:lnTo>
                  <a:pt x="2262" y="463"/>
                </a:lnTo>
                <a:lnTo>
                  <a:pt x="2262" y="777"/>
                </a:lnTo>
                <a:close/>
                <a:moveTo>
                  <a:pt x="2343" y="781"/>
                </a:moveTo>
                <a:lnTo>
                  <a:pt x="2334" y="781"/>
                </a:lnTo>
                <a:lnTo>
                  <a:pt x="2330" y="779"/>
                </a:lnTo>
                <a:lnTo>
                  <a:pt x="2326" y="779"/>
                </a:lnTo>
                <a:lnTo>
                  <a:pt x="2319" y="773"/>
                </a:lnTo>
                <a:lnTo>
                  <a:pt x="2312" y="767"/>
                </a:lnTo>
                <a:lnTo>
                  <a:pt x="2305" y="759"/>
                </a:lnTo>
                <a:lnTo>
                  <a:pt x="2300" y="749"/>
                </a:lnTo>
                <a:lnTo>
                  <a:pt x="2295" y="737"/>
                </a:lnTo>
                <a:lnTo>
                  <a:pt x="2291" y="725"/>
                </a:lnTo>
                <a:lnTo>
                  <a:pt x="2288" y="711"/>
                </a:lnTo>
                <a:lnTo>
                  <a:pt x="2286" y="695"/>
                </a:lnTo>
                <a:lnTo>
                  <a:pt x="2285" y="679"/>
                </a:lnTo>
                <a:lnTo>
                  <a:pt x="2284" y="661"/>
                </a:lnTo>
                <a:lnTo>
                  <a:pt x="2285" y="643"/>
                </a:lnTo>
                <a:lnTo>
                  <a:pt x="2286" y="627"/>
                </a:lnTo>
                <a:lnTo>
                  <a:pt x="2287" y="619"/>
                </a:lnTo>
                <a:lnTo>
                  <a:pt x="2288" y="611"/>
                </a:lnTo>
                <a:lnTo>
                  <a:pt x="2291" y="597"/>
                </a:lnTo>
                <a:lnTo>
                  <a:pt x="2295" y="583"/>
                </a:lnTo>
                <a:lnTo>
                  <a:pt x="2300" y="573"/>
                </a:lnTo>
                <a:lnTo>
                  <a:pt x="2305" y="563"/>
                </a:lnTo>
                <a:lnTo>
                  <a:pt x="2311" y="553"/>
                </a:lnTo>
                <a:lnTo>
                  <a:pt x="2315" y="551"/>
                </a:lnTo>
                <a:lnTo>
                  <a:pt x="2318" y="547"/>
                </a:lnTo>
                <a:lnTo>
                  <a:pt x="2325" y="543"/>
                </a:lnTo>
                <a:lnTo>
                  <a:pt x="2333" y="539"/>
                </a:lnTo>
                <a:lnTo>
                  <a:pt x="2342" y="539"/>
                </a:lnTo>
                <a:lnTo>
                  <a:pt x="2349" y="539"/>
                </a:lnTo>
                <a:lnTo>
                  <a:pt x="2356" y="541"/>
                </a:lnTo>
                <a:lnTo>
                  <a:pt x="2363" y="545"/>
                </a:lnTo>
                <a:lnTo>
                  <a:pt x="2370" y="551"/>
                </a:lnTo>
                <a:lnTo>
                  <a:pt x="2376" y="559"/>
                </a:lnTo>
                <a:lnTo>
                  <a:pt x="2381" y="569"/>
                </a:lnTo>
                <a:lnTo>
                  <a:pt x="2386" y="579"/>
                </a:lnTo>
                <a:lnTo>
                  <a:pt x="2390" y="591"/>
                </a:lnTo>
                <a:lnTo>
                  <a:pt x="2393" y="605"/>
                </a:lnTo>
                <a:lnTo>
                  <a:pt x="2394" y="613"/>
                </a:lnTo>
                <a:lnTo>
                  <a:pt x="2395" y="621"/>
                </a:lnTo>
                <a:lnTo>
                  <a:pt x="2397" y="639"/>
                </a:lnTo>
                <a:lnTo>
                  <a:pt x="2397" y="659"/>
                </a:lnTo>
                <a:lnTo>
                  <a:pt x="2397" y="677"/>
                </a:lnTo>
                <a:lnTo>
                  <a:pt x="2317" y="677"/>
                </a:lnTo>
                <a:lnTo>
                  <a:pt x="2317" y="689"/>
                </a:lnTo>
                <a:lnTo>
                  <a:pt x="2319" y="699"/>
                </a:lnTo>
                <a:lnTo>
                  <a:pt x="2320" y="705"/>
                </a:lnTo>
                <a:lnTo>
                  <a:pt x="2321" y="709"/>
                </a:lnTo>
                <a:lnTo>
                  <a:pt x="2324" y="717"/>
                </a:lnTo>
                <a:lnTo>
                  <a:pt x="2326" y="721"/>
                </a:lnTo>
                <a:lnTo>
                  <a:pt x="2328" y="725"/>
                </a:lnTo>
                <a:lnTo>
                  <a:pt x="2332" y="729"/>
                </a:lnTo>
                <a:lnTo>
                  <a:pt x="2335" y="731"/>
                </a:lnTo>
                <a:lnTo>
                  <a:pt x="2338" y="733"/>
                </a:lnTo>
                <a:lnTo>
                  <a:pt x="2343" y="733"/>
                </a:lnTo>
                <a:lnTo>
                  <a:pt x="2351" y="731"/>
                </a:lnTo>
                <a:lnTo>
                  <a:pt x="2354" y="729"/>
                </a:lnTo>
                <a:lnTo>
                  <a:pt x="2358" y="727"/>
                </a:lnTo>
                <a:lnTo>
                  <a:pt x="2360" y="723"/>
                </a:lnTo>
                <a:lnTo>
                  <a:pt x="2363" y="717"/>
                </a:lnTo>
                <a:lnTo>
                  <a:pt x="2365" y="713"/>
                </a:lnTo>
                <a:lnTo>
                  <a:pt x="2366" y="705"/>
                </a:lnTo>
                <a:lnTo>
                  <a:pt x="2396" y="709"/>
                </a:lnTo>
                <a:lnTo>
                  <a:pt x="2395" y="717"/>
                </a:lnTo>
                <a:lnTo>
                  <a:pt x="2394" y="725"/>
                </a:lnTo>
                <a:lnTo>
                  <a:pt x="2392" y="733"/>
                </a:lnTo>
                <a:lnTo>
                  <a:pt x="2390" y="739"/>
                </a:lnTo>
                <a:lnTo>
                  <a:pt x="2385" y="751"/>
                </a:lnTo>
                <a:lnTo>
                  <a:pt x="2382" y="757"/>
                </a:lnTo>
                <a:lnTo>
                  <a:pt x="2379" y="763"/>
                </a:lnTo>
                <a:lnTo>
                  <a:pt x="2375" y="767"/>
                </a:lnTo>
                <a:lnTo>
                  <a:pt x="2371" y="771"/>
                </a:lnTo>
                <a:lnTo>
                  <a:pt x="2367" y="775"/>
                </a:lnTo>
                <a:lnTo>
                  <a:pt x="2363" y="777"/>
                </a:lnTo>
                <a:lnTo>
                  <a:pt x="2358" y="779"/>
                </a:lnTo>
                <a:lnTo>
                  <a:pt x="2353" y="781"/>
                </a:lnTo>
                <a:lnTo>
                  <a:pt x="2348" y="781"/>
                </a:lnTo>
                <a:lnTo>
                  <a:pt x="2343" y="781"/>
                </a:lnTo>
                <a:close/>
                <a:moveTo>
                  <a:pt x="2317" y="635"/>
                </a:moveTo>
                <a:lnTo>
                  <a:pt x="2366" y="635"/>
                </a:lnTo>
                <a:lnTo>
                  <a:pt x="2366" y="625"/>
                </a:lnTo>
                <a:lnTo>
                  <a:pt x="2364" y="617"/>
                </a:lnTo>
                <a:lnTo>
                  <a:pt x="2362" y="609"/>
                </a:lnTo>
                <a:lnTo>
                  <a:pt x="2359" y="601"/>
                </a:lnTo>
                <a:lnTo>
                  <a:pt x="2358" y="597"/>
                </a:lnTo>
                <a:lnTo>
                  <a:pt x="2356" y="595"/>
                </a:lnTo>
                <a:lnTo>
                  <a:pt x="2352" y="591"/>
                </a:lnTo>
                <a:lnTo>
                  <a:pt x="2347" y="589"/>
                </a:lnTo>
                <a:lnTo>
                  <a:pt x="2342" y="587"/>
                </a:lnTo>
                <a:lnTo>
                  <a:pt x="2337" y="589"/>
                </a:lnTo>
                <a:lnTo>
                  <a:pt x="2332" y="591"/>
                </a:lnTo>
                <a:lnTo>
                  <a:pt x="2330" y="593"/>
                </a:lnTo>
                <a:lnTo>
                  <a:pt x="2328" y="595"/>
                </a:lnTo>
                <a:lnTo>
                  <a:pt x="2324" y="601"/>
                </a:lnTo>
                <a:lnTo>
                  <a:pt x="2321" y="609"/>
                </a:lnTo>
                <a:lnTo>
                  <a:pt x="2319" y="617"/>
                </a:lnTo>
                <a:lnTo>
                  <a:pt x="2317" y="625"/>
                </a:lnTo>
                <a:lnTo>
                  <a:pt x="2317" y="635"/>
                </a:lnTo>
                <a:close/>
                <a:moveTo>
                  <a:pt x="2472" y="781"/>
                </a:moveTo>
                <a:lnTo>
                  <a:pt x="2463" y="781"/>
                </a:lnTo>
                <a:lnTo>
                  <a:pt x="2459" y="779"/>
                </a:lnTo>
                <a:lnTo>
                  <a:pt x="2455" y="777"/>
                </a:lnTo>
                <a:lnTo>
                  <a:pt x="2448" y="773"/>
                </a:lnTo>
                <a:lnTo>
                  <a:pt x="2441" y="767"/>
                </a:lnTo>
                <a:lnTo>
                  <a:pt x="2435" y="757"/>
                </a:lnTo>
                <a:lnTo>
                  <a:pt x="2432" y="753"/>
                </a:lnTo>
                <a:lnTo>
                  <a:pt x="2429" y="749"/>
                </a:lnTo>
                <a:lnTo>
                  <a:pt x="2427" y="743"/>
                </a:lnTo>
                <a:lnTo>
                  <a:pt x="2425" y="737"/>
                </a:lnTo>
                <a:lnTo>
                  <a:pt x="2423" y="731"/>
                </a:lnTo>
                <a:lnTo>
                  <a:pt x="2421" y="723"/>
                </a:lnTo>
                <a:lnTo>
                  <a:pt x="2419" y="717"/>
                </a:lnTo>
                <a:lnTo>
                  <a:pt x="2418" y="709"/>
                </a:lnTo>
                <a:lnTo>
                  <a:pt x="2416" y="695"/>
                </a:lnTo>
                <a:lnTo>
                  <a:pt x="2414" y="677"/>
                </a:lnTo>
                <a:lnTo>
                  <a:pt x="2414" y="661"/>
                </a:lnTo>
                <a:lnTo>
                  <a:pt x="2414" y="643"/>
                </a:lnTo>
                <a:lnTo>
                  <a:pt x="2416" y="627"/>
                </a:lnTo>
                <a:lnTo>
                  <a:pt x="2417" y="619"/>
                </a:lnTo>
                <a:lnTo>
                  <a:pt x="2418" y="611"/>
                </a:lnTo>
                <a:lnTo>
                  <a:pt x="2421" y="597"/>
                </a:lnTo>
                <a:lnTo>
                  <a:pt x="2425" y="583"/>
                </a:lnTo>
                <a:lnTo>
                  <a:pt x="2429" y="573"/>
                </a:lnTo>
                <a:lnTo>
                  <a:pt x="2435" y="563"/>
                </a:lnTo>
                <a:lnTo>
                  <a:pt x="2441" y="553"/>
                </a:lnTo>
                <a:lnTo>
                  <a:pt x="2444" y="551"/>
                </a:lnTo>
                <a:lnTo>
                  <a:pt x="2448" y="547"/>
                </a:lnTo>
                <a:lnTo>
                  <a:pt x="2455" y="543"/>
                </a:lnTo>
                <a:lnTo>
                  <a:pt x="2459" y="541"/>
                </a:lnTo>
                <a:lnTo>
                  <a:pt x="2463" y="539"/>
                </a:lnTo>
                <a:lnTo>
                  <a:pt x="2472" y="539"/>
                </a:lnTo>
                <a:lnTo>
                  <a:pt x="2479" y="539"/>
                </a:lnTo>
                <a:lnTo>
                  <a:pt x="2486" y="541"/>
                </a:lnTo>
                <a:lnTo>
                  <a:pt x="2494" y="545"/>
                </a:lnTo>
                <a:lnTo>
                  <a:pt x="2500" y="549"/>
                </a:lnTo>
                <a:lnTo>
                  <a:pt x="2505" y="555"/>
                </a:lnTo>
                <a:lnTo>
                  <a:pt x="2510" y="563"/>
                </a:lnTo>
                <a:lnTo>
                  <a:pt x="2514" y="571"/>
                </a:lnTo>
                <a:lnTo>
                  <a:pt x="2518" y="581"/>
                </a:lnTo>
                <a:lnTo>
                  <a:pt x="2521" y="591"/>
                </a:lnTo>
                <a:lnTo>
                  <a:pt x="2523" y="603"/>
                </a:lnTo>
                <a:lnTo>
                  <a:pt x="2525" y="615"/>
                </a:lnTo>
                <a:lnTo>
                  <a:pt x="2526" y="629"/>
                </a:lnTo>
                <a:lnTo>
                  <a:pt x="2495" y="629"/>
                </a:lnTo>
                <a:lnTo>
                  <a:pt x="2494" y="621"/>
                </a:lnTo>
                <a:lnTo>
                  <a:pt x="2492" y="613"/>
                </a:lnTo>
                <a:lnTo>
                  <a:pt x="2490" y="607"/>
                </a:lnTo>
                <a:lnTo>
                  <a:pt x="2487" y="601"/>
                </a:lnTo>
                <a:lnTo>
                  <a:pt x="2484" y="595"/>
                </a:lnTo>
                <a:lnTo>
                  <a:pt x="2480" y="593"/>
                </a:lnTo>
                <a:lnTo>
                  <a:pt x="2477" y="591"/>
                </a:lnTo>
                <a:lnTo>
                  <a:pt x="2472" y="589"/>
                </a:lnTo>
                <a:lnTo>
                  <a:pt x="2467" y="591"/>
                </a:lnTo>
                <a:lnTo>
                  <a:pt x="2462" y="595"/>
                </a:lnTo>
                <a:lnTo>
                  <a:pt x="2458" y="599"/>
                </a:lnTo>
                <a:lnTo>
                  <a:pt x="2454" y="607"/>
                </a:lnTo>
                <a:lnTo>
                  <a:pt x="2452" y="613"/>
                </a:lnTo>
                <a:lnTo>
                  <a:pt x="2451" y="617"/>
                </a:lnTo>
                <a:lnTo>
                  <a:pt x="2449" y="629"/>
                </a:lnTo>
                <a:lnTo>
                  <a:pt x="2448" y="643"/>
                </a:lnTo>
                <a:lnTo>
                  <a:pt x="2447" y="659"/>
                </a:lnTo>
                <a:lnTo>
                  <a:pt x="2448" y="675"/>
                </a:lnTo>
                <a:lnTo>
                  <a:pt x="2449" y="689"/>
                </a:lnTo>
                <a:lnTo>
                  <a:pt x="2450" y="695"/>
                </a:lnTo>
                <a:lnTo>
                  <a:pt x="2451" y="701"/>
                </a:lnTo>
                <a:lnTo>
                  <a:pt x="2452" y="707"/>
                </a:lnTo>
                <a:lnTo>
                  <a:pt x="2454" y="711"/>
                </a:lnTo>
                <a:lnTo>
                  <a:pt x="2458" y="719"/>
                </a:lnTo>
                <a:lnTo>
                  <a:pt x="2460" y="723"/>
                </a:lnTo>
                <a:lnTo>
                  <a:pt x="2462" y="725"/>
                </a:lnTo>
                <a:lnTo>
                  <a:pt x="2467" y="729"/>
                </a:lnTo>
                <a:lnTo>
                  <a:pt x="2469" y="729"/>
                </a:lnTo>
                <a:lnTo>
                  <a:pt x="2472" y="731"/>
                </a:lnTo>
                <a:lnTo>
                  <a:pt x="2476" y="729"/>
                </a:lnTo>
                <a:lnTo>
                  <a:pt x="2480" y="727"/>
                </a:lnTo>
                <a:lnTo>
                  <a:pt x="2483" y="725"/>
                </a:lnTo>
                <a:lnTo>
                  <a:pt x="2486" y="719"/>
                </a:lnTo>
                <a:lnTo>
                  <a:pt x="2490" y="715"/>
                </a:lnTo>
                <a:lnTo>
                  <a:pt x="2492" y="707"/>
                </a:lnTo>
                <a:lnTo>
                  <a:pt x="2494" y="699"/>
                </a:lnTo>
                <a:lnTo>
                  <a:pt x="2495" y="691"/>
                </a:lnTo>
                <a:lnTo>
                  <a:pt x="2526" y="691"/>
                </a:lnTo>
                <a:lnTo>
                  <a:pt x="2525" y="703"/>
                </a:lnTo>
                <a:lnTo>
                  <a:pt x="2523" y="717"/>
                </a:lnTo>
                <a:lnTo>
                  <a:pt x="2522" y="723"/>
                </a:lnTo>
                <a:lnTo>
                  <a:pt x="2521" y="727"/>
                </a:lnTo>
                <a:lnTo>
                  <a:pt x="2520" y="733"/>
                </a:lnTo>
                <a:lnTo>
                  <a:pt x="2518" y="739"/>
                </a:lnTo>
                <a:lnTo>
                  <a:pt x="2515" y="749"/>
                </a:lnTo>
                <a:lnTo>
                  <a:pt x="2510" y="757"/>
                </a:lnTo>
                <a:lnTo>
                  <a:pt x="2506" y="765"/>
                </a:lnTo>
                <a:lnTo>
                  <a:pt x="2500" y="771"/>
                </a:lnTo>
                <a:lnTo>
                  <a:pt x="2494" y="775"/>
                </a:lnTo>
                <a:lnTo>
                  <a:pt x="2487" y="779"/>
                </a:lnTo>
                <a:lnTo>
                  <a:pt x="2479" y="781"/>
                </a:lnTo>
                <a:lnTo>
                  <a:pt x="2472" y="781"/>
                </a:lnTo>
                <a:close/>
                <a:moveTo>
                  <a:pt x="2609" y="541"/>
                </a:moveTo>
                <a:lnTo>
                  <a:pt x="2609" y="591"/>
                </a:lnTo>
                <a:lnTo>
                  <a:pt x="2587" y="591"/>
                </a:lnTo>
                <a:lnTo>
                  <a:pt x="2587" y="705"/>
                </a:lnTo>
                <a:lnTo>
                  <a:pt x="2587" y="711"/>
                </a:lnTo>
                <a:lnTo>
                  <a:pt x="2588" y="717"/>
                </a:lnTo>
                <a:lnTo>
                  <a:pt x="2589" y="721"/>
                </a:lnTo>
                <a:lnTo>
                  <a:pt x="2590" y="723"/>
                </a:lnTo>
                <a:lnTo>
                  <a:pt x="2592" y="725"/>
                </a:lnTo>
                <a:lnTo>
                  <a:pt x="2594" y="727"/>
                </a:lnTo>
                <a:lnTo>
                  <a:pt x="2596" y="727"/>
                </a:lnTo>
                <a:lnTo>
                  <a:pt x="2598" y="727"/>
                </a:lnTo>
                <a:lnTo>
                  <a:pt x="2603" y="727"/>
                </a:lnTo>
                <a:lnTo>
                  <a:pt x="2606" y="725"/>
                </a:lnTo>
                <a:lnTo>
                  <a:pt x="2611" y="775"/>
                </a:lnTo>
                <a:lnTo>
                  <a:pt x="2604" y="777"/>
                </a:lnTo>
                <a:lnTo>
                  <a:pt x="2600" y="779"/>
                </a:lnTo>
                <a:lnTo>
                  <a:pt x="2594" y="781"/>
                </a:lnTo>
                <a:lnTo>
                  <a:pt x="2589" y="781"/>
                </a:lnTo>
                <a:lnTo>
                  <a:pt x="2585" y="781"/>
                </a:lnTo>
                <a:lnTo>
                  <a:pt x="2578" y="777"/>
                </a:lnTo>
                <a:lnTo>
                  <a:pt x="2571" y="773"/>
                </a:lnTo>
                <a:lnTo>
                  <a:pt x="2568" y="769"/>
                </a:lnTo>
                <a:lnTo>
                  <a:pt x="2565" y="765"/>
                </a:lnTo>
                <a:lnTo>
                  <a:pt x="2560" y="755"/>
                </a:lnTo>
                <a:lnTo>
                  <a:pt x="2559" y="749"/>
                </a:lnTo>
                <a:lnTo>
                  <a:pt x="2557" y="743"/>
                </a:lnTo>
                <a:lnTo>
                  <a:pt x="2556" y="737"/>
                </a:lnTo>
                <a:lnTo>
                  <a:pt x="2555" y="729"/>
                </a:lnTo>
                <a:lnTo>
                  <a:pt x="2555" y="721"/>
                </a:lnTo>
                <a:lnTo>
                  <a:pt x="2554" y="713"/>
                </a:lnTo>
                <a:lnTo>
                  <a:pt x="2554" y="591"/>
                </a:lnTo>
                <a:lnTo>
                  <a:pt x="2538" y="591"/>
                </a:lnTo>
                <a:lnTo>
                  <a:pt x="2538" y="541"/>
                </a:lnTo>
                <a:lnTo>
                  <a:pt x="2554" y="541"/>
                </a:lnTo>
                <a:lnTo>
                  <a:pt x="2554" y="485"/>
                </a:lnTo>
                <a:lnTo>
                  <a:pt x="2587" y="485"/>
                </a:lnTo>
                <a:lnTo>
                  <a:pt x="2587" y="541"/>
                </a:lnTo>
                <a:lnTo>
                  <a:pt x="2609" y="541"/>
                </a:lnTo>
                <a:close/>
                <a:moveTo>
                  <a:pt x="2630" y="777"/>
                </a:moveTo>
                <a:lnTo>
                  <a:pt x="2630" y="541"/>
                </a:lnTo>
                <a:lnTo>
                  <a:pt x="2662" y="541"/>
                </a:lnTo>
                <a:lnTo>
                  <a:pt x="2662" y="583"/>
                </a:lnTo>
                <a:lnTo>
                  <a:pt x="2665" y="573"/>
                </a:lnTo>
                <a:lnTo>
                  <a:pt x="2668" y="563"/>
                </a:lnTo>
                <a:lnTo>
                  <a:pt x="2671" y="555"/>
                </a:lnTo>
                <a:lnTo>
                  <a:pt x="2674" y="549"/>
                </a:lnTo>
                <a:lnTo>
                  <a:pt x="2678" y="545"/>
                </a:lnTo>
                <a:lnTo>
                  <a:pt x="2682" y="541"/>
                </a:lnTo>
                <a:lnTo>
                  <a:pt x="2687" y="539"/>
                </a:lnTo>
                <a:lnTo>
                  <a:pt x="2692" y="539"/>
                </a:lnTo>
                <a:lnTo>
                  <a:pt x="2697" y="539"/>
                </a:lnTo>
                <a:lnTo>
                  <a:pt x="2702" y="541"/>
                </a:lnTo>
                <a:lnTo>
                  <a:pt x="2702" y="599"/>
                </a:lnTo>
                <a:lnTo>
                  <a:pt x="2696" y="595"/>
                </a:lnTo>
                <a:lnTo>
                  <a:pt x="2688" y="595"/>
                </a:lnTo>
                <a:lnTo>
                  <a:pt x="2683" y="595"/>
                </a:lnTo>
                <a:lnTo>
                  <a:pt x="2678" y="599"/>
                </a:lnTo>
                <a:lnTo>
                  <a:pt x="2674" y="603"/>
                </a:lnTo>
                <a:lnTo>
                  <a:pt x="2670" y="609"/>
                </a:lnTo>
                <a:lnTo>
                  <a:pt x="2669" y="613"/>
                </a:lnTo>
                <a:lnTo>
                  <a:pt x="2667" y="615"/>
                </a:lnTo>
                <a:lnTo>
                  <a:pt x="2666" y="619"/>
                </a:lnTo>
                <a:lnTo>
                  <a:pt x="2665" y="625"/>
                </a:lnTo>
                <a:lnTo>
                  <a:pt x="2664" y="633"/>
                </a:lnTo>
                <a:lnTo>
                  <a:pt x="2663" y="643"/>
                </a:lnTo>
                <a:lnTo>
                  <a:pt x="2663" y="777"/>
                </a:lnTo>
                <a:lnTo>
                  <a:pt x="2630" y="777"/>
                </a:lnTo>
                <a:close/>
                <a:moveTo>
                  <a:pt x="2735" y="511"/>
                </a:moveTo>
                <a:lnTo>
                  <a:pt x="2731" y="511"/>
                </a:lnTo>
                <a:lnTo>
                  <a:pt x="2728" y="509"/>
                </a:lnTo>
                <a:lnTo>
                  <a:pt x="2725" y="505"/>
                </a:lnTo>
                <a:lnTo>
                  <a:pt x="2722" y="501"/>
                </a:lnTo>
                <a:lnTo>
                  <a:pt x="2720" y="497"/>
                </a:lnTo>
                <a:lnTo>
                  <a:pt x="2719" y="491"/>
                </a:lnTo>
                <a:lnTo>
                  <a:pt x="2718" y="485"/>
                </a:lnTo>
                <a:lnTo>
                  <a:pt x="2717" y="479"/>
                </a:lnTo>
                <a:lnTo>
                  <a:pt x="2718" y="471"/>
                </a:lnTo>
                <a:lnTo>
                  <a:pt x="2719" y="465"/>
                </a:lnTo>
                <a:lnTo>
                  <a:pt x="2720" y="459"/>
                </a:lnTo>
                <a:lnTo>
                  <a:pt x="2722" y="455"/>
                </a:lnTo>
                <a:lnTo>
                  <a:pt x="2725" y="451"/>
                </a:lnTo>
                <a:lnTo>
                  <a:pt x="2728" y="447"/>
                </a:lnTo>
                <a:lnTo>
                  <a:pt x="2731" y="445"/>
                </a:lnTo>
                <a:lnTo>
                  <a:pt x="2735" y="445"/>
                </a:lnTo>
                <a:lnTo>
                  <a:pt x="2738" y="445"/>
                </a:lnTo>
                <a:lnTo>
                  <a:pt x="2742" y="447"/>
                </a:lnTo>
                <a:lnTo>
                  <a:pt x="2745" y="451"/>
                </a:lnTo>
                <a:lnTo>
                  <a:pt x="2747" y="455"/>
                </a:lnTo>
                <a:lnTo>
                  <a:pt x="2750" y="459"/>
                </a:lnTo>
                <a:lnTo>
                  <a:pt x="2751" y="465"/>
                </a:lnTo>
                <a:lnTo>
                  <a:pt x="2752" y="471"/>
                </a:lnTo>
                <a:lnTo>
                  <a:pt x="2753" y="479"/>
                </a:lnTo>
                <a:lnTo>
                  <a:pt x="2752" y="485"/>
                </a:lnTo>
                <a:lnTo>
                  <a:pt x="2751" y="491"/>
                </a:lnTo>
                <a:lnTo>
                  <a:pt x="2750" y="497"/>
                </a:lnTo>
                <a:lnTo>
                  <a:pt x="2747" y="501"/>
                </a:lnTo>
                <a:lnTo>
                  <a:pt x="2745" y="505"/>
                </a:lnTo>
                <a:lnTo>
                  <a:pt x="2742" y="509"/>
                </a:lnTo>
                <a:lnTo>
                  <a:pt x="2738" y="511"/>
                </a:lnTo>
                <a:lnTo>
                  <a:pt x="2735" y="511"/>
                </a:lnTo>
                <a:close/>
                <a:moveTo>
                  <a:pt x="2718" y="541"/>
                </a:moveTo>
                <a:lnTo>
                  <a:pt x="2751" y="541"/>
                </a:lnTo>
                <a:lnTo>
                  <a:pt x="2751" y="777"/>
                </a:lnTo>
                <a:lnTo>
                  <a:pt x="2718" y="777"/>
                </a:lnTo>
                <a:lnTo>
                  <a:pt x="2718" y="541"/>
                </a:lnTo>
                <a:close/>
                <a:moveTo>
                  <a:pt x="2831" y="781"/>
                </a:moveTo>
                <a:lnTo>
                  <a:pt x="2822" y="781"/>
                </a:lnTo>
                <a:lnTo>
                  <a:pt x="2818" y="779"/>
                </a:lnTo>
                <a:lnTo>
                  <a:pt x="2814" y="777"/>
                </a:lnTo>
                <a:lnTo>
                  <a:pt x="2807" y="773"/>
                </a:lnTo>
                <a:lnTo>
                  <a:pt x="2800" y="767"/>
                </a:lnTo>
                <a:lnTo>
                  <a:pt x="2794" y="757"/>
                </a:lnTo>
                <a:lnTo>
                  <a:pt x="2791" y="753"/>
                </a:lnTo>
                <a:lnTo>
                  <a:pt x="2788" y="749"/>
                </a:lnTo>
                <a:lnTo>
                  <a:pt x="2786" y="743"/>
                </a:lnTo>
                <a:lnTo>
                  <a:pt x="2784" y="737"/>
                </a:lnTo>
                <a:lnTo>
                  <a:pt x="2782" y="731"/>
                </a:lnTo>
                <a:lnTo>
                  <a:pt x="2780" y="723"/>
                </a:lnTo>
                <a:lnTo>
                  <a:pt x="2778" y="717"/>
                </a:lnTo>
                <a:lnTo>
                  <a:pt x="2777" y="709"/>
                </a:lnTo>
                <a:lnTo>
                  <a:pt x="2775" y="695"/>
                </a:lnTo>
                <a:lnTo>
                  <a:pt x="2773" y="677"/>
                </a:lnTo>
                <a:lnTo>
                  <a:pt x="2773" y="661"/>
                </a:lnTo>
                <a:lnTo>
                  <a:pt x="2773" y="643"/>
                </a:lnTo>
                <a:lnTo>
                  <a:pt x="2775" y="627"/>
                </a:lnTo>
                <a:lnTo>
                  <a:pt x="2776" y="619"/>
                </a:lnTo>
                <a:lnTo>
                  <a:pt x="2777" y="611"/>
                </a:lnTo>
                <a:lnTo>
                  <a:pt x="2780" y="597"/>
                </a:lnTo>
                <a:lnTo>
                  <a:pt x="2784" y="583"/>
                </a:lnTo>
                <a:lnTo>
                  <a:pt x="2789" y="573"/>
                </a:lnTo>
                <a:lnTo>
                  <a:pt x="2794" y="563"/>
                </a:lnTo>
                <a:lnTo>
                  <a:pt x="2800" y="553"/>
                </a:lnTo>
                <a:lnTo>
                  <a:pt x="2803" y="551"/>
                </a:lnTo>
                <a:lnTo>
                  <a:pt x="2807" y="547"/>
                </a:lnTo>
                <a:lnTo>
                  <a:pt x="2814" y="543"/>
                </a:lnTo>
                <a:lnTo>
                  <a:pt x="2818" y="541"/>
                </a:lnTo>
                <a:lnTo>
                  <a:pt x="2822" y="539"/>
                </a:lnTo>
                <a:lnTo>
                  <a:pt x="2831" y="539"/>
                </a:lnTo>
                <a:lnTo>
                  <a:pt x="2838" y="539"/>
                </a:lnTo>
                <a:lnTo>
                  <a:pt x="2845" y="541"/>
                </a:lnTo>
                <a:lnTo>
                  <a:pt x="2852" y="545"/>
                </a:lnTo>
                <a:lnTo>
                  <a:pt x="2858" y="549"/>
                </a:lnTo>
                <a:lnTo>
                  <a:pt x="2863" y="555"/>
                </a:lnTo>
                <a:lnTo>
                  <a:pt x="2868" y="563"/>
                </a:lnTo>
                <a:lnTo>
                  <a:pt x="2874" y="571"/>
                </a:lnTo>
                <a:lnTo>
                  <a:pt x="2877" y="581"/>
                </a:lnTo>
                <a:lnTo>
                  <a:pt x="2880" y="591"/>
                </a:lnTo>
                <a:lnTo>
                  <a:pt x="2882" y="603"/>
                </a:lnTo>
                <a:lnTo>
                  <a:pt x="2884" y="615"/>
                </a:lnTo>
                <a:lnTo>
                  <a:pt x="2885" y="629"/>
                </a:lnTo>
                <a:lnTo>
                  <a:pt x="2853" y="629"/>
                </a:lnTo>
                <a:lnTo>
                  <a:pt x="2852" y="621"/>
                </a:lnTo>
                <a:lnTo>
                  <a:pt x="2850" y="613"/>
                </a:lnTo>
                <a:lnTo>
                  <a:pt x="2848" y="607"/>
                </a:lnTo>
                <a:lnTo>
                  <a:pt x="2846" y="601"/>
                </a:lnTo>
                <a:lnTo>
                  <a:pt x="2843" y="595"/>
                </a:lnTo>
                <a:lnTo>
                  <a:pt x="2840" y="593"/>
                </a:lnTo>
                <a:lnTo>
                  <a:pt x="2836" y="591"/>
                </a:lnTo>
                <a:lnTo>
                  <a:pt x="2831" y="589"/>
                </a:lnTo>
                <a:lnTo>
                  <a:pt x="2826" y="591"/>
                </a:lnTo>
                <a:lnTo>
                  <a:pt x="2821" y="595"/>
                </a:lnTo>
                <a:lnTo>
                  <a:pt x="2817" y="599"/>
                </a:lnTo>
                <a:lnTo>
                  <a:pt x="2813" y="607"/>
                </a:lnTo>
                <a:lnTo>
                  <a:pt x="2812" y="613"/>
                </a:lnTo>
                <a:lnTo>
                  <a:pt x="2810" y="617"/>
                </a:lnTo>
                <a:lnTo>
                  <a:pt x="2808" y="629"/>
                </a:lnTo>
                <a:lnTo>
                  <a:pt x="2807" y="643"/>
                </a:lnTo>
                <a:lnTo>
                  <a:pt x="2806" y="659"/>
                </a:lnTo>
                <a:lnTo>
                  <a:pt x="2807" y="675"/>
                </a:lnTo>
                <a:lnTo>
                  <a:pt x="2808" y="689"/>
                </a:lnTo>
                <a:lnTo>
                  <a:pt x="2809" y="695"/>
                </a:lnTo>
                <a:lnTo>
                  <a:pt x="2810" y="701"/>
                </a:lnTo>
                <a:lnTo>
                  <a:pt x="2811" y="707"/>
                </a:lnTo>
                <a:lnTo>
                  <a:pt x="2813" y="711"/>
                </a:lnTo>
                <a:lnTo>
                  <a:pt x="2817" y="719"/>
                </a:lnTo>
                <a:lnTo>
                  <a:pt x="2819" y="723"/>
                </a:lnTo>
                <a:lnTo>
                  <a:pt x="2821" y="725"/>
                </a:lnTo>
                <a:lnTo>
                  <a:pt x="2826" y="729"/>
                </a:lnTo>
                <a:lnTo>
                  <a:pt x="2829" y="729"/>
                </a:lnTo>
                <a:lnTo>
                  <a:pt x="2831" y="731"/>
                </a:lnTo>
                <a:lnTo>
                  <a:pt x="2835" y="729"/>
                </a:lnTo>
                <a:lnTo>
                  <a:pt x="2839" y="727"/>
                </a:lnTo>
                <a:lnTo>
                  <a:pt x="2843" y="725"/>
                </a:lnTo>
                <a:lnTo>
                  <a:pt x="2846" y="719"/>
                </a:lnTo>
                <a:lnTo>
                  <a:pt x="2848" y="715"/>
                </a:lnTo>
                <a:lnTo>
                  <a:pt x="2850" y="707"/>
                </a:lnTo>
                <a:lnTo>
                  <a:pt x="2852" y="699"/>
                </a:lnTo>
                <a:lnTo>
                  <a:pt x="2853" y="691"/>
                </a:lnTo>
                <a:lnTo>
                  <a:pt x="2885" y="691"/>
                </a:lnTo>
                <a:lnTo>
                  <a:pt x="2884" y="703"/>
                </a:lnTo>
                <a:lnTo>
                  <a:pt x="2882" y="717"/>
                </a:lnTo>
                <a:lnTo>
                  <a:pt x="2881" y="723"/>
                </a:lnTo>
                <a:lnTo>
                  <a:pt x="2880" y="727"/>
                </a:lnTo>
                <a:lnTo>
                  <a:pt x="2879" y="733"/>
                </a:lnTo>
                <a:lnTo>
                  <a:pt x="2877" y="739"/>
                </a:lnTo>
                <a:lnTo>
                  <a:pt x="2874" y="749"/>
                </a:lnTo>
                <a:lnTo>
                  <a:pt x="2869" y="757"/>
                </a:lnTo>
                <a:lnTo>
                  <a:pt x="2864" y="765"/>
                </a:lnTo>
                <a:lnTo>
                  <a:pt x="2858" y="771"/>
                </a:lnTo>
                <a:lnTo>
                  <a:pt x="2852" y="775"/>
                </a:lnTo>
                <a:lnTo>
                  <a:pt x="2846" y="779"/>
                </a:lnTo>
                <a:lnTo>
                  <a:pt x="2839" y="781"/>
                </a:lnTo>
                <a:lnTo>
                  <a:pt x="2831" y="781"/>
                </a:lnTo>
                <a:close/>
                <a:moveTo>
                  <a:pt x="2939" y="781"/>
                </a:moveTo>
                <a:lnTo>
                  <a:pt x="2931" y="781"/>
                </a:lnTo>
                <a:lnTo>
                  <a:pt x="2928" y="779"/>
                </a:lnTo>
                <a:lnTo>
                  <a:pt x="2924" y="777"/>
                </a:lnTo>
                <a:lnTo>
                  <a:pt x="2917" y="771"/>
                </a:lnTo>
                <a:lnTo>
                  <a:pt x="2911" y="765"/>
                </a:lnTo>
                <a:lnTo>
                  <a:pt x="2909" y="759"/>
                </a:lnTo>
                <a:lnTo>
                  <a:pt x="2907" y="755"/>
                </a:lnTo>
                <a:lnTo>
                  <a:pt x="2905" y="749"/>
                </a:lnTo>
                <a:lnTo>
                  <a:pt x="2903" y="743"/>
                </a:lnTo>
                <a:lnTo>
                  <a:pt x="2902" y="735"/>
                </a:lnTo>
                <a:lnTo>
                  <a:pt x="2901" y="727"/>
                </a:lnTo>
                <a:lnTo>
                  <a:pt x="2901" y="719"/>
                </a:lnTo>
                <a:lnTo>
                  <a:pt x="2900" y="711"/>
                </a:lnTo>
                <a:lnTo>
                  <a:pt x="2901" y="699"/>
                </a:lnTo>
                <a:lnTo>
                  <a:pt x="2902" y="687"/>
                </a:lnTo>
                <a:lnTo>
                  <a:pt x="2904" y="679"/>
                </a:lnTo>
                <a:lnTo>
                  <a:pt x="2907" y="671"/>
                </a:lnTo>
                <a:lnTo>
                  <a:pt x="2910" y="663"/>
                </a:lnTo>
                <a:lnTo>
                  <a:pt x="2914" y="657"/>
                </a:lnTo>
                <a:lnTo>
                  <a:pt x="2918" y="651"/>
                </a:lnTo>
                <a:lnTo>
                  <a:pt x="2923" y="647"/>
                </a:lnTo>
                <a:lnTo>
                  <a:pt x="2928" y="645"/>
                </a:lnTo>
                <a:lnTo>
                  <a:pt x="2933" y="643"/>
                </a:lnTo>
                <a:lnTo>
                  <a:pt x="2945" y="639"/>
                </a:lnTo>
                <a:lnTo>
                  <a:pt x="2958" y="635"/>
                </a:lnTo>
                <a:lnTo>
                  <a:pt x="2963" y="635"/>
                </a:lnTo>
                <a:lnTo>
                  <a:pt x="2967" y="633"/>
                </a:lnTo>
                <a:lnTo>
                  <a:pt x="2969" y="631"/>
                </a:lnTo>
                <a:lnTo>
                  <a:pt x="2972" y="627"/>
                </a:lnTo>
                <a:lnTo>
                  <a:pt x="2973" y="623"/>
                </a:lnTo>
                <a:lnTo>
                  <a:pt x="2973" y="617"/>
                </a:lnTo>
                <a:lnTo>
                  <a:pt x="2973" y="611"/>
                </a:lnTo>
                <a:lnTo>
                  <a:pt x="2972" y="603"/>
                </a:lnTo>
                <a:lnTo>
                  <a:pt x="2971" y="599"/>
                </a:lnTo>
                <a:lnTo>
                  <a:pt x="2969" y="595"/>
                </a:lnTo>
                <a:lnTo>
                  <a:pt x="2966" y="591"/>
                </a:lnTo>
                <a:lnTo>
                  <a:pt x="2963" y="589"/>
                </a:lnTo>
                <a:lnTo>
                  <a:pt x="2960" y="587"/>
                </a:lnTo>
                <a:lnTo>
                  <a:pt x="2956" y="587"/>
                </a:lnTo>
                <a:lnTo>
                  <a:pt x="2951" y="587"/>
                </a:lnTo>
                <a:lnTo>
                  <a:pt x="2948" y="589"/>
                </a:lnTo>
                <a:lnTo>
                  <a:pt x="2944" y="591"/>
                </a:lnTo>
                <a:lnTo>
                  <a:pt x="2942" y="593"/>
                </a:lnTo>
                <a:lnTo>
                  <a:pt x="2939" y="599"/>
                </a:lnTo>
                <a:lnTo>
                  <a:pt x="2937" y="603"/>
                </a:lnTo>
                <a:lnTo>
                  <a:pt x="2936" y="607"/>
                </a:lnTo>
                <a:lnTo>
                  <a:pt x="2935" y="613"/>
                </a:lnTo>
                <a:lnTo>
                  <a:pt x="2905" y="609"/>
                </a:lnTo>
                <a:lnTo>
                  <a:pt x="2906" y="601"/>
                </a:lnTo>
                <a:lnTo>
                  <a:pt x="2907" y="593"/>
                </a:lnTo>
                <a:lnTo>
                  <a:pt x="2910" y="579"/>
                </a:lnTo>
                <a:lnTo>
                  <a:pt x="2915" y="567"/>
                </a:lnTo>
                <a:lnTo>
                  <a:pt x="2921" y="557"/>
                </a:lnTo>
                <a:lnTo>
                  <a:pt x="2925" y="553"/>
                </a:lnTo>
                <a:lnTo>
                  <a:pt x="2928" y="549"/>
                </a:lnTo>
                <a:lnTo>
                  <a:pt x="2930" y="547"/>
                </a:lnTo>
                <a:lnTo>
                  <a:pt x="2932" y="545"/>
                </a:lnTo>
                <a:lnTo>
                  <a:pt x="2937" y="543"/>
                </a:lnTo>
                <a:lnTo>
                  <a:pt x="2941" y="541"/>
                </a:lnTo>
                <a:lnTo>
                  <a:pt x="2946" y="539"/>
                </a:lnTo>
                <a:lnTo>
                  <a:pt x="2951" y="539"/>
                </a:lnTo>
                <a:lnTo>
                  <a:pt x="2956" y="539"/>
                </a:lnTo>
                <a:lnTo>
                  <a:pt x="2962" y="539"/>
                </a:lnTo>
                <a:lnTo>
                  <a:pt x="2969" y="541"/>
                </a:lnTo>
                <a:lnTo>
                  <a:pt x="2975" y="543"/>
                </a:lnTo>
                <a:lnTo>
                  <a:pt x="2980" y="547"/>
                </a:lnTo>
                <a:lnTo>
                  <a:pt x="2986" y="551"/>
                </a:lnTo>
                <a:lnTo>
                  <a:pt x="2991" y="557"/>
                </a:lnTo>
                <a:lnTo>
                  <a:pt x="2995" y="565"/>
                </a:lnTo>
                <a:lnTo>
                  <a:pt x="2999" y="573"/>
                </a:lnTo>
                <a:lnTo>
                  <a:pt x="3000" y="577"/>
                </a:lnTo>
                <a:lnTo>
                  <a:pt x="3002" y="583"/>
                </a:lnTo>
                <a:lnTo>
                  <a:pt x="3004" y="593"/>
                </a:lnTo>
                <a:lnTo>
                  <a:pt x="3005" y="605"/>
                </a:lnTo>
                <a:lnTo>
                  <a:pt x="3006" y="619"/>
                </a:lnTo>
                <a:lnTo>
                  <a:pt x="3006" y="777"/>
                </a:lnTo>
                <a:lnTo>
                  <a:pt x="2975" y="777"/>
                </a:lnTo>
                <a:lnTo>
                  <a:pt x="2975" y="745"/>
                </a:lnTo>
                <a:lnTo>
                  <a:pt x="2972" y="753"/>
                </a:lnTo>
                <a:lnTo>
                  <a:pt x="2969" y="759"/>
                </a:lnTo>
                <a:lnTo>
                  <a:pt x="2965" y="765"/>
                </a:lnTo>
                <a:lnTo>
                  <a:pt x="2961" y="771"/>
                </a:lnTo>
                <a:lnTo>
                  <a:pt x="2957" y="775"/>
                </a:lnTo>
                <a:lnTo>
                  <a:pt x="2954" y="777"/>
                </a:lnTo>
                <a:lnTo>
                  <a:pt x="2951" y="779"/>
                </a:lnTo>
                <a:lnTo>
                  <a:pt x="2946" y="781"/>
                </a:lnTo>
                <a:lnTo>
                  <a:pt x="2939" y="781"/>
                </a:lnTo>
                <a:close/>
                <a:moveTo>
                  <a:pt x="2949" y="737"/>
                </a:moveTo>
                <a:lnTo>
                  <a:pt x="2954" y="735"/>
                </a:lnTo>
                <a:lnTo>
                  <a:pt x="2959" y="733"/>
                </a:lnTo>
                <a:lnTo>
                  <a:pt x="2963" y="729"/>
                </a:lnTo>
                <a:lnTo>
                  <a:pt x="2966" y="725"/>
                </a:lnTo>
                <a:lnTo>
                  <a:pt x="2970" y="717"/>
                </a:lnTo>
                <a:lnTo>
                  <a:pt x="2972" y="711"/>
                </a:lnTo>
                <a:lnTo>
                  <a:pt x="2973" y="701"/>
                </a:lnTo>
                <a:lnTo>
                  <a:pt x="2973" y="693"/>
                </a:lnTo>
                <a:lnTo>
                  <a:pt x="2973" y="669"/>
                </a:lnTo>
                <a:lnTo>
                  <a:pt x="2971" y="671"/>
                </a:lnTo>
                <a:lnTo>
                  <a:pt x="2967" y="673"/>
                </a:lnTo>
                <a:lnTo>
                  <a:pt x="2959" y="677"/>
                </a:lnTo>
                <a:lnTo>
                  <a:pt x="2951" y="679"/>
                </a:lnTo>
                <a:lnTo>
                  <a:pt x="2943" y="683"/>
                </a:lnTo>
                <a:lnTo>
                  <a:pt x="2940" y="685"/>
                </a:lnTo>
                <a:lnTo>
                  <a:pt x="2937" y="689"/>
                </a:lnTo>
                <a:lnTo>
                  <a:pt x="2936" y="691"/>
                </a:lnTo>
                <a:lnTo>
                  <a:pt x="2935" y="693"/>
                </a:lnTo>
                <a:lnTo>
                  <a:pt x="2933" y="697"/>
                </a:lnTo>
                <a:lnTo>
                  <a:pt x="2932" y="703"/>
                </a:lnTo>
                <a:lnTo>
                  <a:pt x="2932" y="709"/>
                </a:lnTo>
                <a:lnTo>
                  <a:pt x="2932" y="715"/>
                </a:lnTo>
                <a:lnTo>
                  <a:pt x="2933" y="721"/>
                </a:lnTo>
                <a:lnTo>
                  <a:pt x="2934" y="725"/>
                </a:lnTo>
                <a:lnTo>
                  <a:pt x="2936" y="729"/>
                </a:lnTo>
                <a:lnTo>
                  <a:pt x="2939" y="733"/>
                </a:lnTo>
                <a:lnTo>
                  <a:pt x="2942" y="735"/>
                </a:lnTo>
                <a:lnTo>
                  <a:pt x="2945" y="737"/>
                </a:lnTo>
                <a:lnTo>
                  <a:pt x="2949" y="737"/>
                </a:lnTo>
                <a:close/>
                <a:moveTo>
                  <a:pt x="3065" y="777"/>
                </a:moveTo>
                <a:lnTo>
                  <a:pt x="3033" y="777"/>
                </a:lnTo>
                <a:lnTo>
                  <a:pt x="3033" y="463"/>
                </a:lnTo>
                <a:lnTo>
                  <a:pt x="3065" y="463"/>
                </a:lnTo>
                <a:lnTo>
                  <a:pt x="3065" y="777"/>
                </a:lnTo>
                <a:close/>
                <a:moveTo>
                  <a:pt x="1045" y="1234"/>
                </a:moveTo>
                <a:lnTo>
                  <a:pt x="1045" y="921"/>
                </a:lnTo>
                <a:lnTo>
                  <a:pt x="1150" y="921"/>
                </a:lnTo>
                <a:lnTo>
                  <a:pt x="1150" y="977"/>
                </a:lnTo>
                <a:lnTo>
                  <a:pt x="1078" y="977"/>
                </a:lnTo>
                <a:lnTo>
                  <a:pt x="1078" y="1050"/>
                </a:lnTo>
                <a:lnTo>
                  <a:pt x="1145" y="1050"/>
                </a:lnTo>
                <a:lnTo>
                  <a:pt x="1145" y="1106"/>
                </a:lnTo>
                <a:lnTo>
                  <a:pt x="1078" y="1106"/>
                </a:lnTo>
                <a:lnTo>
                  <a:pt x="1078" y="1180"/>
                </a:lnTo>
                <a:lnTo>
                  <a:pt x="1151" y="1180"/>
                </a:lnTo>
                <a:lnTo>
                  <a:pt x="1151" y="1234"/>
                </a:lnTo>
                <a:lnTo>
                  <a:pt x="1045" y="1234"/>
                </a:lnTo>
                <a:close/>
                <a:moveTo>
                  <a:pt x="1210" y="1098"/>
                </a:moveTo>
                <a:lnTo>
                  <a:pt x="1210" y="1234"/>
                </a:lnTo>
                <a:lnTo>
                  <a:pt x="1177" y="1234"/>
                </a:lnTo>
                <a:lnTo>
                  <a:pt x="1177" y="1000"/>
                </a:lnTo>
                <a:lnTo>
                  <a:pt x="1208" y="1000"/>
                </a:lnTo>
                <a:lnTo>
                  <a:pt x="1208" y="1040"/>
                </a:lnTo>
                <a:lnTo>
                  <a:pt x="1211" y="1032"/>
                </a:lnTo>
                <a:lnTo>
                  <a:pt x="1215" y="1022"/>
                </a:lnTo>
                <a:lnTo>
                  <a:pt x="1218" y="1014"/>
                </a:lnTo>
                <a:lnTo>
                  <a:pt x="1223" y="1008"/>
                </a:lnTo>
                <a:lnTo>
                  <a:pt x="1227" y="1004"/>
                </a:lnTo>
                <a:lnTo>
                  <a:pt x="1233" y="1000"/>
                </a:lnTo>
                <a:lnTo>
                  <a:pt x="1239" y="998"/>
                </a:lnTo>
                <a:lnTo>
                  <a:pt x="1245" y="997"/>
                </a:lnTo>
                <a:lnTo>
                  <a:pt x="1254" y="998"/>
                </a:lnTo>
                <a:lnTo>
                  <a:pt x="1258" y="1000"/>
                </a:lnTo>
                <a:lnTo>
                  <a:pt x="1262" y="1002"/>
                </a:lnTo>
                <a:lnTo>
                  <a:pt x="1265" y="1006"/>
                </a:lnTo>
                <a:lnTo>
                  <a:pt x="1268" y="1010"/>
                </a:lnTo>
                <a:lnTo>
                  <a:pt x="1272" y="1014"/>
                </a:lnTo>
                <a:lnTo>
                  <a:pt x="1274" y="1020"/>
                </a:lnTo>
                <a:lnTo>
                  <a:pt x="1277" y="1026"/>
                </a:lnTo>
                <a:lnTo>
                  <a:pt x="1279" y="1032"/>
                </a:lnTo>
                <a:lnTo>
                  <a:pt x="1281" y="1040"/>
                </a:lnTo>
                <a:lnTo>
                  <a:pt x="1283" y="1048"/>
                </a:lnTo>
                <a:lnTo>
                  <a:pt x="1284" y="1056"/>
                </a:lnTo>
                <a:lnTo>
                  <a:pt x="1285" y="1066"/>
                </a:lnTo>
                <a:lnTo>
                  <a:pt x="1285" y="1074"/>
                </a:lnTo>
                <a:lnTo>
                  <a:pt x="1286" y="1084"/>
                </a:lnTo>
                <a:lnTo>
                  <a:pt x="1286" y="1234"/>
                </a:lnTo>
                <a:lnTo>
                  <a:pt x="1253" y="1234"/>
                </a:lnTo>
                <a:lnTo>
                  <a:pt x="1253" y="1096"/>
                </a:lnTo>
                <a:lnTo>
                  <a:pt x="1253" y="1086"/>
                </a:lnTo>
                <a:lnTo>
                  <a:pt x="1252" y="1078"/>
                </a:lnTo>
                <a:lnTo>
                  <a:pt x="1250" y="1070"/>
                </a:lnTo>
                <a:lnTo>
                  <a:pt x="1247" y="1062"/>
                </a:lnTo>
                <a:lnTo>
                  <a:pt x="1244" y="1058"/>
                </a:lnTo>
                <a:lnTo>
                  <a:pt x="1241" y="1054"/>
                </a:lnTo>
                <a:lnTo>
                  <a:pt x="1237" y="1052"/>
                </a:lnTo>
                <a:lnTo>
                  <a:pt x="1232" y="1050"/>
                </a:lnTo>
                <a:lnTo>
                  <a:pt x="1227" y="1052"/>
                </a:lnTo>
                <a:lnTo>
                  <a:pt x="1223" y="1054"/>
                </a:lnTo>
                <a:lnTo>
                  <a:pt x="1219" y="1058"/>
                </a:lnTo>
                <a:lnTo>
                  <a:pt x="1216" y="1064"/>
                </a:lnTo>
                <a:lnTo>
                  <a:pt x="1213" y="1070"/>
                </a:lnTo>
                <a:lnTo>
                  <a:pt x="1211" y="1078"/>
                </a:lnTo>
                <a:lnTo>
                  <a:pt x="1210" y="1088"/>
                </a:lnTo>
                <a:lnTo>
                  <a:pt x="1210" y="1098"/>
                </a:lnTo>
                <a:close/>
                <a:moveTo>
                  <a:pt x="1366" y="1328"/>
                </a:moveTo>
                <a:lnTo>
                  <a:pt x="1355" y="1328"/>
                </a:lnTo>
                <a:lnTo>
                  <a:pt x="1345" y="1324"/>
                </a:lnTo>
                <a:lnTo>
                  <a:pt x="1339" y="1320"/>
                </a:lnTo>
                <a:lnTo>
                  <a:pt x="1335" y="1318"/>
                </a:lnTo>
                <a:lnTo>
                  <a:pt x="1331" y="1314"/>
                </a:lnTo>
                <a:lnTo>
                  <a:pt x="1328" y="1310"/>
                </a:lnTo>
                <a:lnTo>
                  <a:pt x="1324" y="1304"/>
                </a:lnTo>
                <a:lnTo>
                  <a:pt x="1322" y="1300"/>
                </a:lnTo>
                <a:lnTo>
                  <a:pt x="1319" y="1294"/>
                </a:lnTo>
                <a:lnTo>
                  <a:pt x="1317" y="1288"/>
                </a:lnTo>
                <a:lnTo>
                  <a:pt x="1313" y="1276"/>
                </a:lnTo>
                <a:lnTo>
                  <a:pt x="1312" y="1270"/>
                </a:lnTo>
                <a:lnTo>
                  <a:pt x="1311" y="1262"/>
                </a:lnTo>
                <a:lnTo>
                  <a:pt x="1342" y="1254"/>
                </a:lnTo>
                <a:lnTo>
                  <a:pt x="1344" y="1260"/>
                </a:lnTo>
                <a:lnTo>
                  <a:pt x="1345" y="1264"/>
                </a:lnTo>
                <a:lnTo>
                  <a:pt x="1347" y="1270"/>
                </a:lnTo>
                <a:lnTo>
                  <a:pt x="1350" y="1274"/>
                </a:lnTo>
                <a:lnTo>
                  <a:pt x="1353" y="1276"/>
                </a:lnTo>
                <a:lnTo>
                  <a:pt x="1357" y="1280"/>
                </a:lnTo>
                <a:lnTo>
                  <a:pt x="1362" y="1280"/>
                </a:lnTo>
                <a:lnTo>
                  <a:pt x="1367" y="1282"/>
                </a:lnTo>
                <a:lnTo>
                  <a:pt x="1372" y="1280"/>
                </a:lnTo>
                <a:lnTo>
                  <a:pt x="1376" y="1278"/>
                </a:lnTo>
                <a:lnTo>
                  <a:pt x="1381" y="1276"/>
                </a:lnTo>
                <a:lnTo>
                  <a:pt x="1384" y="1270"/>
                </a:lnTo>
                <a:lnTo>
                  <a:pt x="1386" y="1268"/>
                </a:lnTo>
                <a:lnTo>
                  <a:pt x="1387" y="1264"/>
                </a:lnTo>
                <a:lnTo>
                  <a:pt x="1390" y="1258"/>
                </a:lnTo>
                <a:lnTo>
                  <a:pt x="1391" y="1248"/>
                </a:lnTo>
                <a:lnTo>
                  <a:pt x="1391" y="1236"/>
                </a:lnTo>
                <a:lnTo>
                  <a:pt x="1391" y="1194"/>
                </a:lnTo>
                <a:lnTo>
                  <a:pt x="1389" y="1200"/>
                </a:lnTo>
                <a:lnTo>
                  <a:pt x="1386" y="1208"/>
                </a:lnTo>
                <a:lnTo>
                  <a:pt x="1382" y="1214"/>
                </a:lnTo>
                <a:lnTo>
                  <a:pt x="1379" y="1220"/>
                </a:lnTo>
                <a:lnTo>
                  <a:pt x="1374" y="1224"/>
                </a:lnTo>
                <a:lnTo>
                  <a:pt x="1369" y="1228"/>
                </a:lnTo>
                <a:lnTo>
                  <a:pt x="1363" y="1230"/>
                </a:lnTo>
                <a:lnTo>
                  <a:pt x="1356" y="1232"/>
                </a:lnTo>
                <a:lnTo>
                  <a:pt x="1350" y="1230"/>
                </a:lnTo>
                <a:lnTo>
                  <a:pt x="1344" y="1228"/>
                </a:lnTo>
                <a:lnTo>
                  <a:pt x="1337" y="1224"/>
                </a:lnTo>
                <a:lnTo>
                  <a:pt x="1331" y="1220"/>
                </a:lnTo>
                <a:lnTo>
                  <a:pt x="1326" y="1212"/>
                </a:lnTo>
                <a:lnTo>
                  <a:pt x="1321" y="1204"/>
                </a:lnTo>
                <a:lnTo>
                  <a:pt x="1319" y="1198"/>
                </a:lnTo>
                <a:lnTo>
                  <a:pt x="1317" y="1194"/>
                </a:lnTo>
                <a:lnTo>
                  <a:pt x="1314" y="1182"/>
                </a:lnTo>
                <a:lnTo>
                  <a:pt x="1311" y="1168"/>
                </a:lnTo>
                <a:lnTo>
                  <a:pt x="1309" y="1152"/>
                </a:lnTo>
                <a:lnTo>
                  <a:pt x="1308" y="1136"/>
                </a:lnTo>
                <a:lnTo>
                  <a:pt x="1308" y="1116"/>
                </a:lnTo>
                <a:lnTo>
                  <a:pt x="1308" y="1098"/>
                </a:lnTo>
                <a:lnTo>
                  <a:pt x="1309" y="1080"/>
                </a:lnTo>
                <a:lnTo>
                  <a:pt x="1311" y="1064"/>
                </a:lnTo>
                <a:lnTo>
                  <a:pt x="1314" y="1050"/>
                </a:lnTo>
                <a:lnTo>
                  <a:pt x="1318" y="1038"/>
                </a:lnTo>
                <a:lnTo>
                  <a:pt x="1322" y="1026"/>
                </a:lnTo>
                <a:lnTo>
                  <a:pt x="1326" y="1018"/>
                </a:lnTo>
                <a:lnTo>
                  <a:pt x="1329" y="1014"/>
                </a:lnTo>
                <a:lnTo>
                  <a:pt x="1332" y="1010"/>
                </a:lnTo>
                <a:lnTo>
                  <a:pt x="1337" y="1004"/>
                </a:lnTo>
                <a:lnTo>
                  <a:pt x="1344" y="1000"/>
                </a:lnTo>
                <a:lnTo>
                  <a:pt x="1350" y="998"/>
                </a:lnTo>
                <a:lnTo>
                  <a:pt x="1356" y="997"/>
                </a:lnTo>
                <a:lnTo>
                  <a:pt x="1361" y="997"/>
                </a:lnTo>
                <a:lnTo>
                  <a:pt x="1365" y="998"/>
                </a:lnTo>
                <a:lnTo>
                  <a:pt x="1369" y="1000"/>
                </a:lnTo>
                <a:lnTo>
                  <a:pt x="1373" y="1002"/>
                </a:lnTo>
                <a:lnTo>
                  <a:pt x="1376" y="1006"/>
                </a:lnTo>
                <a:lnTo>
                  <a:pt x="1379" y="1010"/>
                </a:lnTo>
                <a:lnTo>
                  <a:pt x="1381" y="1014"/>
                </a:lnTo>
                <a:lnTo>
                  <a:pt x="1384" y="1020"/>
                </a:lnTo>
                <a:lnTo>
                  <a:pt x="1387" y="1030"/>
                </a:lnTo>
                <a:lnTo>
                  <a:pt x="1390" y="1038"/>
                </a:lnTo>
                <a:lnTo>
                  <a:pt x="1391" y="1000"/>
                </a:lnTo>
                <a:lnTo>
                  <a:pt x="1424" y="1000"/>
                </a:lnTo>
                <a:lnTo>
                  <a:pt x="1424" y="1238"/>
                </a:lnTo>
                <a:lnTo>
                  <a:pt x="1423" y="1252"/>
                </a:lnTo>
                <a:lnTo>
                  <a:pt x="1423" y="1258"/>
                </a:lnTo>
                <a:lnTo>
                  <a:pt x="1422" y="1264"/>
                </a:lnTo>
                <a:lnTo>
                  <a:pt x="1419" y="1276"/>
                </a:lnTo>
                <a:lnTo>
                  <a:pt x="1416" y="1288"/>
                </a:lnTo>
                <a:lnTo>
                  <a:pt x="1412" y="1298"/>
                </a:lnTo>
                <a:lnTo>
                  <a:pt x="1407" y="1306"/>
                </a:lnTo>
                <a:lnTo>
                  <a:pt x="1402" y="1312"/>
                </a:lnTo>
                <a:lnTo>
                  <a:pt x="1396" y="1318"/>
                </a:lnTo>
                <a:lnTo>
                  <a:pt x="1389" y="1322"/>
                </a:lnTo>
                <a:lnTo>
                  <a:pt x="1386" y="1324"/>
                </a:lnTo>
                <a:lnTo>
                  <a:pt x="1382" y="1326"/>
                </a:lnTo>
                <a:lnTo>
                  <a:pt x="1374" y="1328"/>
                </a:lnTo>
                <a:lnTo>
                  <a:pt x="1366" y="1328"/>
                </a:lnTo>
                <a:close/>
                <a:moveTo>
                  <a:pt x="1367" y="1182"/>
                </a:moveTo>
                <a:lnTo>
                  <a:pt x="1372" y="1182"/>
                </a:lnTo>
                <a:lnTo>
                  <a:pt x="1375" y="1180"/>
                </a:lnTo>
                <a:lnTo>
                  <a:pt x="1377" y="1178"/>
                </a:lnTo>
                <a:lnTo>
                  <a:pt x="1381" y="1172"/>
                </a:lnTo>
                <a:lnTo>
                  <a:pt x="1383" y="1170"/>
                </a:lnTo>
                <a:lnTo>
                  <a:pt x="1385" y="1164"/>
                </a:lnTo>
                <a:lnTo>
                  <a:pt x="1388" y="1156"/>
                </a:lnTo>
                <a:lnTo>
                  <a:pt x="1390" y="1144"/>
                </a:lnTo>
                <a:lnTo>
                  <a:pt x="1391" y="1132"/>
                </a:lnTo>
                <a:lnTo>
                  <a:pt x="1391" y="1116"/>
                </a:lnTo>
                <a:lnTo>
                  <a:pt x="1391" y="1102"/>
                </a:lnTo>
                <a:lnTo>
                  <a:pt x="1390" y="1088"/>
                </a:lnTo>
                <a:lnTo>
                  <a:pt x="1388" y="1076"/>
                </a:lnTo>
                <a:lnTo>
                  <a:pt x="1385" y="1066"/>
                </a:lnTo>
                <a:lnTo>
                  <a:pt x="1383" y="1062"/>
                </a:lnTo>
                <a:lnTo>
                  <a:pt x="1381" y="1058"/>
                </a:lnTo>
                <a:lnTo>
                  <a:pt x="1379" y="1056"/>
                </a:lnTo>
                <a:lnTo>
                  <a:pt x="1377" y="1052"/>
                </a:lnTo>
                <a:lnTo>
                  <a:pt x="1372" y="1050"/>
                </a:lnTo>
                <a:lnTo>
                  <a:pt x="1370" y="1048"/>
                </a:lnTo>
                <a:lnTo>
                  <a:pt x="1367" y="1048"/>
                </a:lnTo>
                <a:lnTo>
                  <a:pt x="1361" y="1050"/>
                </a:lnTo>
                <a:lnTo>
                  <a:pt x="1356" y="1054"/>
                </a:lnTo>
                <a:lnTo>
                  <a:pt x="1354" y="1056"/>
                </a:lnTo>
                <a:lnTo>
                  <a:pt x="1352" y="1058"/>
                </a:lnTo>
                <a:lnTo>
                  <a:pt x="1350" y="1062"/>
                </a:lnTo>
                <a:lnTo>
                  <a:pt x="1348" y="1068"/>
                </a:lnTo>
                <a:lnTo>
                  <a:pt x="1345" y="1078"/>
                </a:lnTo>
                <a:lnTo>
                  <a:pt x="1343" y="1090"/>
                </a:lnTo>
                <a:lnTo>
                  <a:pt x="1342" y="1102"/>
                </a:lnTo>
                <a:lnTo>
                  <a:pt x="1342" y="1116"/>
                </a:lnTo>
                <a:lnTo>
                  <a:pt x="1342" y="1130"/>
                </a:lnTo>
                <a:lnTo>
                  <a:pt x="1343" y="1144"/>
                </a:lnTo>
                <a:lnTo>
                  <a:pt x="1345" y="1156"/>
                </a:lnTo>
                <a:lnTo>
                  <a:pt x="1348" y="1164"/>
                </a:lnTo>
                <a:lnTo>
                  <a:pt x="1352" y="1172"/>
                </a:lnTo>
                <a:lnTo>
                  <a:pt x="1356" y="1178"/>
                </a:lnTo>
                <a:lnTo>
                  <a:pt x="1361" y="1182"/>
                </a:lnTo>
                <a:lnTo>
                  <a:pt x="1367" y="1182"/>
                </a:lnTo>
                <a:close/>
                <a:moveTo>
                  <a:pt x="1467" y="969"/>
                </a:moveTo>
                <a:lnTo>
                  <a:pt x="1464" y="969"/>
                </a:lnTo>
                <a:lnTo>
                  <a:pt x="1461" y="967"/>
                </a:lnTo>
                <a:lnTo>
                  <a:pt x="1458" y="965"/>
                </a:lnTo>
                <a:lnTo>
                  <a:pt x="1455" y="961"/>
                </a:lnTo>
                <a:lnTo>
                  <a:pt x="1453" y="955"/>
                </a:lnTo>
                <a:lnTo>
                  <a:pt x="1451" y="949"/>
                </a:lnTo>
                <a:lnTo>
                  <a:pt x="1450" y="943"/>
                </a:lnTo>
                <a:lnTo>
                  <a:pt x="1450" y="937"/>
                </a:lnTo>
                <a:lnTo>
                  <a:pt x="1450" y="931"/>
                </a:lnTo>
                <a:lnTo>
                  <a:pt x="1451" y="925"/>
                </a:lnTo>
                <a:lnTo>
                  <a:pt x="1453" y="919"/>
                </a:lnTo>
                <a:lnTo>
                  <a:pt x="1455" y="913"/>
                </a:lnTo>
                <a:lnTo>
                  <a:pt x="1458" y="909"/>
                </a:lnTo>
                <a:lnTo>
                  <a:pt x="1461" y="907"/>
                </a:lnTo>
                <a:lnTo>
                  <a:pt x="1464" y="905"/>
                </a:lnTo>
                <a:lnTo>
                  <a:pt x="1467" y="903"/>
                </a:lnTo>
                <a:lnTo>
                  <a:pt x="1471" y="905"/>
                </a:lnTo>
                <a:lnTo>
                  <a:pt x="1474" y="907"/>
                </a:lnTo>
                <a:lnTo>
                  <a:pt x="1477" y="909"/>
                </a:lnTo>
                <a:lnTo>
                  <a:pt x="1480" y="913"/>
                </a:lnTo>
                <a:lnTo>
                  <a:pt x="1482" y="919"/>
                </a:lnTo>
                <a:lnTo>
                  <a:pt x="1484" y="925"/>
                </a:lnTo>
                <a:lnTo>
                  <a:pt x="1485" y="931"/>
                </a:lnTo>
                <a:lnTo>
                  <a:pt x="1485" y="937"/>
                </a:lnTo>
                <a:lnTo>
                  <a:pt x="1485" y="943"/>
                </a:lnTo>
                <a:lnTo>
                  <a:pt x="1484" y="949"/>
                </a:lnTo>
                <a:lnTo>
                  <a:pt x="1482" y="955"/>
                </a:lnTo>
                <a:lnTo>
                  <a:pt x="1480" y="961"/>
                </a:lnTo>
                <a:lnTo>
                  <a:pt x="1477" y="965"/>
                </a:lnTo>
                <a:lnTo>
                  <a:pt x="1474" y="967"/>
                </a:lnTo>
                <a:lnTo>
                  <a:pt x="1471" y="969"/>
                </a:lnTo>
                <a:lnTo>
                  <a:pt x="1467" y="969"/>
                </a:lnTo>
                <a:close/>
                <a:moveTo>
                  <a:pt x="1451" y="1000"/>
                </a:moveTo>
                <a:lnTo>
                  <a:pt x="1484" y="1000"/>
                </a:lnTo>
                <a:lnTo>
                  <a:pt x="1484" y="1234"/>
                </a:lnTo>
                <a:lnTo>
                  <a:pt x="1451" y="1234"/>
                </a:lnTo>
                <a:lnTo>
                  <a:pt x="1451" y="1000"/>
                </a:lnTo>
                <a:close/>
                <a:moveTo>
                  <a:pt x="1544" y="1098"/>
                </a:moveTo>
                <a:lnTo>
                  <a:pt x="1544" y="1234"/>
                </a:lnTo>
                <a:lnTo>
                  <a:pt x="1511" y="1234"/>
                </a:lnTo>
                <a:lnTo>
                  <a:pt x="1511" y="1000"/>
                </a:lnTo>
                <a:lnTo>
                  <a:pt x="1542" y="1000"/>
                </a:lnTo>
                <a:lnTo>
                  <a:pt x="1542" y="1040"/>
                </a:lnTo>
                <a:lnTo>
                  <a:pt x="1545" y="1032"/>
                </a:lnTo>
                <a:lnTo>
                  <a:pt x="1549" y="1022"/>
                </a:lnTo>
                <a:lnTo>
                  <a:pt x="1553" y="1014"/>
                </a:lnTo>
                <a:lnTo>
                  <a:pt x="1557" y="1008"/>
                </a:lnTo>
                <a:lnTo>
                  <a:pt x="1562" y="1004"/>
                </a:lnTo>
                <a:lnTo>
                  <a:pt x="1567" y="1000"/>
                </a:lnTo>
                <a:lnTo>
                  <a:pt x="1573" y="998"/>
                </a:lnTo>
                <a:lnTo>
                  <a:pt x="1579" y="997"/>
                </a:lnTo>
                <a:lnTo>
                  <a:pt x="1588" y="998"/>
                </a:lnTo>
                <a:lnTo>
                  <a:pt x="1592" y="1000"/>
                </a:lnTo>
                <a:lnTo>
                  <a:pt x="1596" y="1002"/>
                </a:lnTo>
                <a:lnTo>
                  <a:pt x="1599" y="1006"/>
                </a:lnTo>
                <a:lnTo>
                  <a:pt x="1603" y="1010"/>
                </a:lnTo>
                <a:lnTo>
                  <a:pt x="1606" y="1014"/>
                </a:lnTo>
                <a:lnTo>
                  <a:pt x="1609" y="1020"/>
                </a:lnTo>
                <a:lnTo>
                  <a:pt x="1611" y="1026"/>
                </a:lnTo>
                <a:lnTo>
                  <a:pt x="1614" y="1032"/>
                </a:lnTo>
                <a:lnTo>
                  <a:pt x="1616" y="1040"/>
                </a:lnTo>
                <a:lnTo>
                  <a:pt x="1617" y="1048"/>
                </a:lnTo>
                <a:lnTo>
                  <a:pt x="1618" y="1056"/>
                </a:lnTo>
                <a:lnTo>
                  <a:pt x="1619" y="1066"/>
                </a:lnTo>
                <a:lnTo>
                  <a:pt x="1620" y="1074"/>
                </a:lnTo>
                <a:lnTo>
                  <a:pt x="1620" y="1084"/>
                </a:lnTo>
                <a:lnTo>
                  <a:pt x="1620" y="1234"/>
                </a:lnTo>
                <a:lnTo>
                  <a:pt x="1587" y="1234"/>
                </a:lnTo>
                <a:lnTo>
                  <a:pt x="1587" y="1096"/>
                </a:lnTo>
                <a:lnTo>
                  <a:pt x="1587" y="1086"/>
                </a:lnTo>
                <a:lnTo>
                  <a:pt x="1586" y="1078"/>
                </a:lnTo>
                <a:lnTo>
                  <a:pt x="1584" y="1070"/>
                </a:lnTo>
                <a:lnTo>
                  <a:pt x="1582" y="1062"/>
                </a:lnTo>
                <a:lnTo>
                  <a:pt x="1579" y="1058"/>
                </a:lnTo>
                <a:lnTo>
                  <a:pt x="1575" y="1054"/>
                </a:lnTo>
                <a:lnTo>
                  <a:pt x="1571" y="1052"/>
                </a:lnTo>
                <a:lnTo>
                  <a:pt x="1566" y="1050"/>
                </a:lnTo>
                <a:lnTo>
                  <a:pt x="1562" y="1052"/>
                </a:lnTo>
                <a:lnTo>
                  <a:pt x="1557" y="1054"/>
                </a:lnTo>
                <a:lnTo>
                  <a:pt x="1553" y="1058"/>
                </a:lnTo>
                <a:lnTo>
                  <a:pt x="1550" y="1064"/>
                </a:lnTo>
                <a:lnTo>
                  <a:pt x="1547" y="1070"/>
                </a:lnTo>
                <a:lnTo>
                  <a:pt x="1546" y="1078"/>
                </a:lnTo>
                <a:lnTo>
                  <a:pt x="1544" y="1088"/>
                </a:lnTo>
                <a:lnTo>
                  <a:pt x="1544" y="1098"/>
                </a:lnTo>
                <a:close/>
                <a:moveTo>
                  <a:pt x="1700" y="1240"/>
                </a:moveTo>
                <a:lnTo>
                  <a:pt x="1691" y="1238"/>
                </a:lnTo>
                <a:lnTo>
                  <a:pt x="1687" y="1238"/>
                </a:lnTo>
                <a:lnTo>
                  <a:pt x="1683" y="1236"/>
                </a:lnTo>
                <a:lnTo>
                  <a:pt x="1675" y="1232"/>
                </a:lnTo>
                <a:lnTo>
                  <a:pt x="1668" y="1224"/>
                </a:lnTo>
                <a:lnTo>
                  <a:pt x="1662" y="1216"/>
                </a:lnTo>
                <a:lnTo>
                  <a:pt x="1657" y="1206"/>
                </a:lnTo>
                <a:lnTo>
                  <a:pt x="1652" y="1196"/>
                </a:lnTo>
                <a:lnTo>
                  <a:pt x="1648" y="1182"/>
                </a:lnTo>
                <a:lnTo>
                  <a:pt x="1645" y="1168"/>
                </a:lnTo>
                <a:lnTo>
                  <a:pt x="1643" y="1152"/>
                </a:lnTo>
                <a:lnTo>
                  <a:pt x="1642" y="1136"/>
                </a:lnTo>
                <a:lnTo>
                  <a:pt x="1641" y="1118"/>
                </a:lnTo>
                <a:lnTo>
                  <a:pt x="1642" y="1100"/>
                </a:lnTo>
                <a:lnTo>
                  <a:pt x="1643" y="1084"/>
                </a:lnTo>
                <a:lnTo>
                  <a:pt x="1644" y="1076"/>
                </a:lnTo>
                <a:lnTo>
                  <a:pt x="1645" y="1068"/>
                </a:lnTo>
                <a:lnTo>
                  <a:pt x="1648" y="1054"/>
                </a:lnTo>
                <a:lnTo>
                  <a:pt x="1652" y="1042"/>
                </a:lnTo>
                <a:lnTo>
                  <a:pt x="1657" y="1030"/>
                </a:lnTo>
                <a:lnTo>
                  <a:pt x="1662" y="1020"/>
                </a:lnTo>
                <a:lnTo>
                  <a:pt x="1668" y="1012"/>
                </a:lnTo>
                <a:lnTo>
                  <a:pt x="1671" y="1008"/>
                </a:lnTo>
                <a:lnTo>
                  <a:pt x="1675" y="1004"/>
                </a:lnTo>
                <a:lnTo>
                  <a:pt x="1682" y="1000"/>
                </a:lnTo>
                <a:lnTo>
                  <a:pt x="1690" y="998"/>
                </a:lnTo>
                <a:lnTo>
                  <a:pt x="1698" y="997"/>
                </a:lnTo>
                <a:lnTo>
                  <a:pt x="1706" y="998"/>
                </a:lnTo>
                <a:lnTo>
                  <a:pt x="1713" y="1000"/>
                </a:lnTo>
                <a:lnTo>
                  <a:pt x="1720" y="1004"/>
                </a:lnTo>
                <a:lnTo>
                  <a:pt x="1727" y="1010"/>
                </a:lnTo>
                <a:lnTo>
                  <a:pt x="1733" y="1016"/>
                </a:lnTo>
                <a:lnTo>
                  <a:pt x="1739" y="1026"/>
                </a:lnTo>
                <a:lnTo>
                  <a:pt x="1743" y="1036"/>
                </a:lnTo>
                <a:lnTo>
                  <a:pt x="1747" y="1050"/>
                </a:lnTo>
                <a:lnTo>
                  <a:pt x="1751" y="1064"/>
                </a:lnTo>
                <a:lnTo>
                  <a:pt x="1752" y="1072"/>
                </a:lnTo>
                <a:lnTo>
                  <a:pt x="1753" y="1080"/>
                </a:lnTo>
                <a:lnTo>
                  <a:pt x="1754" y="1096"/>
                </a:lnTo>
                <a:lnTo>
                  <a:pt x="1755" y="1116"/>
                </a:lnTo>
                <a:lnTo>
                  <a:pt x="1755" y="1134"/>
                </a:lnTo>
                <a:lnTo>
                  <a:pt x="1673" y="1134"/>
                </a:lnTo>
                <a:lnTo>
                  <a:pt x="1674" y="1146"/>
                </a:lnTo>
                <a:lnTo>
                  <a:pt x="1675" y="1158"/>
                </a:lnTo>
                <a:lnTo>
                  <a:pt x="1676" y="1162"/>
                </a:lnTo>
                <a:lnTo>
                  <a:pt x="1678" y="1168"/>
                </a:lnTo>
                <a:lnTo>
                  <a:pt x="1681" y="1176"/>
                </a:lnTo>
                <a:lnTo>
                  <a:pt x="1683" y="1180"/>
                </a:lnTo>
                <a:lnTo>
                  <a:pt x="1685" y="1182"/>
                </a:lnTo>
                <a:lnTo>
                  <a:pt x="1689" y="1186"/>
                </a:lnTo>
                <a:lnTo>
                  <a:pt x="1692" y="1188"/>
                </a:lnTo>
                <a:lnTo>
                  <a:pt x="1694" y="1190"/>
                </a:lnTo>
                <a:lnTo>
                  <a:pt x="1700" y="1190"/>
                </a:lnTo>
                <a:lnTo>
                  <a:pt x="1708" y="1190"/>
                </a:lnTo>
                <a:lnTo>
                  <a:pt x="1711" y="1186"/>
                </a:lnTo>
                <a:lnTo>
                  <a:pt x="1714" y="1184"/>
                </a:lnTo>
                <a:lnTo>
                  <a:pt x="1717" y="1180"/>
                </a:lnTo>
                <a:lnTo>
                  <a:pt x="1719" y="1176"/>
                </a:lnTo>
                <a:lnTo>
                  <a:pt x="1721" y="1170"/>
                </a:lnTo>
                <a:lnTo>
                  <a:pt x="1724" y="1164"/>
                </a:lnTo>
                <a:lnTo>
                  <a:pt x="1754" y="1168"/>
                </a:lnTo>
                <a:lnTo>
                  <a:pt x="1753" y="1176"/>
                </a:lnTo>
                <a:lnTo>
                  <a:pt x="1752" y="1184"/>
                </a:lnTo>
                <a:lnTo>
                  <a:pt x="1750" y="1190"/>
                </a:lnTo>
                <a:lnTo>
                  <a:pt x="1748" y="1196"/>
                </a:lnTo>
                <a:lnTo>
                  <a:pt x="1743" y="1210"/>
                </a:lnTo>
                <a:lnTo>
                  <a:pt x="1740" y="1214"/>
                </a:lnTo>
                <a:lnTo>
                  <a:pt x="1737" y="1220"/>
                </a:lnTo>
                <a:lnTo>
                  <a:pt x="1733" y="1224"/>
                </a:lnTo>
                <a:lnTo>
                  <a:pt x="1729" y="1228"/>
                </a:lnTo>
                <a:lnTo>
                  <a:pt x="1725" y="1232"/>
                </a:lnTo>
                <a:lnTo>
                  <a:pt x="1720" y="1234"/>
                </a:lnTo>
                <a:lnTo>
                  <a:pt x="1715" y="1236"/>
                </a:lnTo>
                <a:lnTo>
                  <a:pt x="1710" y="1238"/>
                </a:lnTo>
                <a:lnTo>
                  <a:pt x="1705" y="1240"/>
                </a:lnTo>
                <a:lnTo>
                  <a:pt x="1700" y="1240"/>
                </a:lnTo>
                <a:close/>
                <a:moveTo>
                  <a:pt x="1673" y="1094"/>
                </a:moveTo>
                <a:lnTo>
                  <a:pt x="1724" y="1094"/>
                </a:lnTo>
                <a:lnTo>
                  <a:pt x="1724" y="1084"/>
                </a:lnTo>
                <a:lnTo>
                  <a:pt x="1721" y="1074"/>
                </a:lnTo>
                <a:lnTo>
                  <a:pt x="1719" y="1066"/>
                </a:lnTo>
                <a:lnTo>
                  <a:pt x="1716" y="1058"/>
                </a:lnTo>
                <a:lnTo>
                  <a:pt x="1714" y="1056"/>
                </a:lnTo>
                <a:lnTo>
                  <a:pt x="1713" y="1052"/>
                </a:lnTo>
                <a:lnTo>
                  <a:pt x="1709" y="1048"/>
                </a:lnTo>
                <a:lnTo>
                  <a:pt x="1704" y="1046"/>
                </a:lnTo>
                <a:lnTo>
                  <a:pt x="1699" y="1046"/>
                </a:lnTo>
                <a:lnTo>
                  <a:pt x="1694" y="1046"/>
                </a:lnTo>
                <a:lnTo>
                  <a:pt x="1689" y="1048"/>
                </a:lnTo>
                <a:lnTo>
                  <a:pt x="1687" y="1050"/>
                </a:lnTo>
                <a:lnTo>
                  <a:pt x="1685" y="1052"/>
                </a:lnTo>
                <a:lnTo>
                  <a:pt x="1681" y="1060"/>
                </a:lnTo>
                <a:lnTo>
                  <a:pt x="1678" y="1066"/>
                </a:lnTo>
                <a:lnTo>
                  <a:pt x="1676" y="1074"/>
                </a:lnTo>
                <a:lnTo>
                  <a:pt x="1674" y="1084"/>
                </a:lnTo>
                <a:lnTo>
                  <a:pt x="1673" y="1094"/>
                </a:lnTo>
                <a:close/>
                <a:moveTo>
                  <a:pt x="1830" y="1240"/>
                </a:moveTo>
                <a:lnTo>
                  <a:pt x="1821" y="1238"/>
                </a:lnTo>
                <a:lnTo>
                  <a:pt x="1817" y="1238"/>
                </a:lnTo>
                <a:lnTo>
                  <a:pt x="1813" y="1236"/>
                </a:lnTo>
                <a:lnTo>
                  <a:pt x="1806" y="1232"/>
                </a:lnTo>
                <a:lnTo>
                  <a:pt x="1799" y="1224"/>
                </a:lnTo>
                <a:lnTo>
                  <a:pt x="1793" y="1216"/>
                </a:lnTo>
                <a:lnTo>
                  <a:pt x="1787" y="1206"/>
                </a:lnTo>
                <a:lnTo>
                  <a:pt x="1783" y="1196"/>
                </a:lnTo>
                <a:lnTo>
                  <a:pt x="1779" y="1182"/>
                </a:lnTo>
                <a:lnTo>
                  <a:pt x="1776" y="1168"/>
                </a:lnTo>
                <a:lnTo>
                  <a:pt x="1773" y="1152"/>
                </a:lnTo>
                <a:lnTo>
                  <a:pt x="1772" y="1136"/>
                </a:lnTo>
                <a:lnTo>
                  <a:pt x="1772" y="1118"/>
                </a:lnTo>
                <a:lnTo>
                  <a:pt x="1772" y="1100"/>
                </a:lnTo>
                <a:lnTo>
                  <a:pt x="1773" y="1084"/>
                </a:lnTo>
                <a:lnTo>
                  <a:pt x="1774" y="1076"/>
                </a:lnTo>
                <a:lnTo>
                  <a:pt x="1776" y="1068"/>
                </a:lnTo>
                <a:lnTo>
                  <a:pt x="1779" y="1054"/>
                </a:lnTo>
                <a:lnTo>
                  <a:pt x="1783" y="1042"/>
                </a:lnTo>
                <a:lnTo>
                  <a:pt x="1787" y="1030"/>
                </a:lnTo>
                <a:lnTo>
                  <a:pt x="1793" y="1020"/>
                </a:lnTo>
                <a:lnTo>
                  <a:pt x="1799" y="1012"/>
                </a:lnTo>
                <a:lnTo>
                  <a:pt x="1802" y="1008"/>
                </a:lnTo>
                <a:lnTo>
                  <a:pt x="1805" y="1004"/>
                </a:lnTo>
                <a:lnTo>
                  <a:pt x="1813" y="1000"/>
                </a:lnTo>
                <a:lnTo>
                  <a:pt x="1820" y="998"/>
                </a:lnTo>
                <a:lnTo>
                  <a:pt x="1829" y="997"/>
                </a:lnTo>
                <a:lnTo>
                  <a:pt x="1836" y="998"/>
                </a:lnTo>
                <a:lnTo>
                  <a:pt x="1844" y="1000"/>
                </a:lnTo>
                <a:lnTo>
                  <a:pt x="1850" y="1004"/>
                </a:lnTo>
                <a:lnTo>
                  <a:pt x="1857" y="1010"/>
                </a:lnTo>
                <a:lnTo>
                  <a:pt x="1863" y="1016"/>
                </a:lnTo>
                <a:lnTo>
                  <a:pt x="1868" y="1026"/>
                </a:lnTo>
                <a:lnTo>
                  <a:pt x="1873" y="1036"/>
                </a:lnTo>
                <a:lnTo>
                  <a:pt x="1877" y="1050"/>
                </a:lnTo>
                <a:lnTo>
                  <a:pt x="1880" y="1064"/>
                </a:lnTo>
                <a:lnTo>
                  <a:pt x="1881" y="1072"/>
                </a:lnTo>
                <a:lnTo>
                  <a:pt x="1882" y="1080"/>
                </a:lnTo>
                <a:lnTo>
                  <a:pt x="1884" y="1096"/>
                </a:lnTo>
                <a:lnTo>
                  <a:pt x="1884" y="1116"/>
                </a:lnTo>
                <a:lnTo>
                  <a:pt x="1884" y="1134"/>
                </a:lnTo>
                <a:lnTo>
                  <a:pt x="1804" y="1134"/>
                </a:lnTo>
                <a:lnTo>
                  <a:pt x="1804" y="1146"/>
                </a:lnTo>
                <a:lnTo>
                  <a:pt x="1806" y="1158"/>
                </a:lnTo>
                <a:lnTo>
                  <a:pt x="1807" y="1162"/>
                </a:lnTo>
                <a:lnTo>
                  <a:pt x="1808" y="1168"/>
                </a:lnTo>
                <a:lnTo>
                  <a:pt x="1811" y="1176"/>
                </a:lnTo>
                <a:lnTo>
                  <a:pt x="1813" y="1180"/>
                </a:lnTo>
                <a:lnTo>
                  <a:pt x="1815" y="1182"/>
                </a:lnTo>
                <a:lnTo>
                  <a:pt x="1820" y="1186"/>
                </a:lnTo>
                <a:lnTo>
                  <a:pt x="1822" y="1188"/>
                </a:lnTo>
                <a:lnTo>
                  <a:pt x="1825" y="1190"/>
                </a:lnTo>
                <a:lnTo>
                  <a:pt x="1831" y="1190"/>
                </a:lnTo>
                <a:lnTo>
                  <a:pt x="1838" y="1190"/>
                </a:lnTo>
                <a:lnTo>
                  <a:pt x="1842" y="1186"/>
                </a:lnTo>
                <a:lnTo>
                  <a:pt x="1845" y="1184"/>
                </a:lnTo>
                <a:lnTo>
                  <a:pt x="1848" y="1180"/>
                </a:lnTo>
                <a:lnTo>
                  <a:pt x="1850" y="1176"/>
                </a:lnTo>
                <a:lnTo>
                  <a:pt x="1852" y="1170"/>
                </a:lnTo>
                <a:lnTo>
                  <a:pt x="1853" y="1164"/>
                </a:lnTo>
                <a:lnTo>
                  <a:pt x="1884" y="1168"/>
                </a:lnTo>
                <a:lnTo>
                  <a:pt x="1882" y="1176"/>
                </a:lnTo>
                <a:lnTo>
                  <a:pt x="1881" y="1184"/>
                </a:lnTo>
                <a:lnTo>
                  <a:pt x="1879" y="1190"/>
                </a:lnTo>
                <a:lnTo>
                  <a:pt x="1877" y="1196"/>
                </a:lnTo>
                <a:lnTo>
                  <a:pt x="1872" y="1210"/>
                </a:lnTo>
                <a:lnTo>
                  <a:pt x="1869" y="1214"/>
                </a:lnTo>
                <a:lnTo>
                  <a:pt x="1866" y="1220"/>
                </a:lnTo>
                <a:lnTo>
                  <a:pt x="1862" y="1224"/>
                </a:lnTo>
                <a:lnTo>
                  <a:pt x="1859" y="1228"/>
                </a:lnTo>
                <a:lnTo>
                  <a:pt x="1854" y="1232"/>
                </a:lnTo>
                <a:lnTo>
                  <a:pt x="1850" y="1234"/>
                </a:lnTo>
                <a:lnTo>
                  <a:pt x="1845" y="1236"/>
                </a:lnTo>
                <a:lnTo>
                  <a:pt x="1841" y="1238"/>
                </a:lnTo>
                <a:lnTo>
                  <a:pt x="1835" y="1240"/>
                </a:lnTo>
                <a:lnTo>
                  <a:pt x="1830" y="1240"/>
                </a:lnTo>
                <a:close/>
                <a:moveTo>
                  <a:pt x="1804" y="1094"/>
                </a:moveTo>
                <a:lnTo>
                  <a:pt x="1853" y="1094"/>
                </a:lnTo>
                <a:lnTo>
                  <a:pt x="1853" y="1084"/>
                </a:lnTo>
                <a:lnTo>
                  <a:pt x="1852" y="1074"/>
                </a:lnTo>
                <a:lnTo>
                  <a:pt x="1850" y="1066"/>
                </a:lnTo>
                <a:lnTo>
                  <a:pt x="1847" y="1058"/>
                </a:lnTo>
                <a:lnTo>
                  <a:pt x="1845" y="1056"/>
                </a:lnTo>
                <a:lnTo>
                  <a:pt x="1843" y="1052"/>
                </a:lnTo>
                <a:lnTo>
                  <a:pt x="1839" y="1048"/>
                </a:lnTo>
                <a:lnTo>
                  <a:pt x="1834" y="1046"/>
                </a:lnTo>
                <a:lnTo>
                  <a:pt x="1829" y="1046"/>
                </a:lnTo>
                <a:lnTo>
                  <a:pt x="1824" y="1046"/>
                </a:lnTo>
                <a:lnTo>
                  <a:pt x="1819" y="1048"/>
                </a:lnTo>
                <a:lnTo>
                  <a:pt x="1817" y="1050"/>
                </a:lnTo>
                <a:lnTo>
                  <a:pt x="1815" y="1052"/>
                </a:lnTo>
                <a:lnTo>
                  <a:pt x="1812" y="1060"/>
                </a:lnTo>
                <a:lnTo>
                  <a:pt x="1808" y="1066"/>
                </a:lnTo>
                <a:lnTo>
                  <a:pt x="1806" y="1074"/>
                </a:lnTo>
                <a:lnTo>
                  <a:pt x="1805" y="1084"/>
                </a:lnTo>
                <a:lnTo>
                  <a:pt x="1804" y="1094"/>
                </a:lnTo>
                <a:close/>
                <a:moveTo>
                  <a:pt x="1907" y="1234"/>
                </a:moveTo>
                <a:lnTo>
                  <a:pt x="1907" y="1000"/>
                </a:lnTo>
                <a:lnTo>
                  <a:pt x="1939" y="1000"/>
                </a:lnTo>
                <a:lnTo>
                  <a:pt x="1939" y="1040"/>
                </a:lnTo>
                <a:lnTo>
                  <a:pt x="1941" y="1030"/>
                </a:lnTo>
                <a:lnTo>
                  <a:pt x="1944" y="1022"/>
                </a:lnTo>
                <a:lnTo>
                  <a:pt x="1947" y="1014"/>
                </a:lnTo>
                <a:lnTo>
                  <a:pt x="1951" y="1008"/>
                </a:lnTo>
                <a:lnTo>
                  <a:pt x="1954" y="1002"/>
                </a:lnTo>
                <a:lnTo>
                  <a:pt x="1959" y="998"/>
                </a:lnTo>
                <a:lnTo>
                  <a:pt x="1963" y="997"/>
                </a:lnTo>
                <a:lnTo>
                  <a:pt x="1968" y="997"/>
                </a:lnTo>
                <a:lnTo>
                  <a:pt x="1973" y="997"/>
                </a:lnTo>
                <a:lnTo>
                  <a:pt x="1978" y="998"/>
                </a:lnTo>
                <a:lnTo>
                  <a:pt x="1978" y="1056"/>
                </a:lnTo>
                <a:lnTo>
                  <a:pt x="1972" y="1054"/>
                </a:lnTo>
                <a:lnTo>
                  <a:pt x="1965" y="1052"/>
                </a:lnTo>
                <a:lnTo>
                  <a:pt x="1959" y="1054"/>
                </a:lnTo>
                <a:lnTo>
                  <a:pt x="1955" y="1056"/>
                </a:lnTo>
                <a:lnTo>
                  <a:pt x="1950" y="1060"/>
                </a:lnTo>
                <a:lnTo>
                  <a:pt x="1947" y="1066"/>
                </a:lnTo>
                <a:lnTo>
                  <a:pt x="1945" y="1070"/>
                </a:lnTo>
                <a:lnTo>
                  <a:pt x="1944" y="1074"/>
                </a:lnTo>
                <a:lnTo>
                  <a:pt x="1942" y="1078"/>
                </a:lnTo>
                <a:lnTo>
                  <a:pt x="1941" y="1082"/>
                </a:lnTo>
                <a:lnTo>
                  <a:pt x="1940" y="1092"/>
                </a:lnTo>
                <a:lnTo>
                  <a:pt x="1940" y="1102"/>
                </a:lnTo>
                <a:lnTo>
                  <a:pt x="1940" y="1234"/>
                </a:lnTo>
                <a:lnTo>
                  <a:pt x="1907" y="1234"/>
                </a:lnTo>
                <a:close/>
                <a:moveTo>
                  <a:pt x="2011" y="969"/>
                </a:moveTo>
                <a:lnTo>
                  <a:pt x="2008" y="969"/>
                </a:lnTo>
                <a:lnTo>
                  <a:pt x="2005" y="967"/>
                </a:lnTo>
                <a:lnTo>
                  <a:pt x="2002" y="965"/>
                </a:lnTo>
                <a:lnTo>
                  <a:pt x="1999" y="961"/>
                </a:lnTo>
                <a:lnTo>
                  <a:pt x="1997" y="955"/>
                </a:lnTo>
                <a:lnTo>
                  <a:pt x="1995" y="949"/>
                </a:lnTo>
                <a:lnTo>
                  <a:pt x="1994" y="943"/>
                </a:lnTo>
                <a:lnTo>
                  <a:pt x="1994" y="937"/>
                </a:lnTo>
                <a:lnTo>
                  <a:pt x="1994" y="931"/>
                </a:lnTo>
                <a:lnTo>
                  <a:pt x="1995" y="925"/>
                </a:lnTo>
                <a:lnTo>
                  <a:pt x="1997" y="919"/>
                </a:lnTo>
                <a:lnTo>
                  <a:pt x="1999" y="913"/>
                </a:lnTo>
                <a:lnTo>
                  <a:pt x="2002" y="909"/>
                </a:lnTo>
                <a:lnTo>
                  <a:pt x="2005" y="907"/>
                </a:lnTo>
                <a:lnTo>
                  <a:pt x="2008" y="905"/>
                </a:lnTo>
                <a:lnTo>
                  <a:pt x="2011" y="903"/>
                </a:lnTo>
                <a:lnTo>
                  <a:pt x="2015" y="905"/>
                </a:lnTo>
                <a:lnTo>
                  <a:pt x="2018" y="907"/>
                </a:lnTo>
                <a:lnTo>
                  <a:pt x="2021" y="909"/>
                </a:lnTo>
                <a:lnTo>
                  <a:pt x="2024" y="913"/>
                </a:lnTo>
                <a:lnTo>
                  <a:pt x="2026" y="919"/>
                </a:lnTo>
                <a:lnTo>
                  <a:pt x="2028" y="925"/>
                </a:lnTo>
                <a:lnTo>
                  <a:pt x="2029" y="931"/>
                </a:lnTo>
                <a:lnTo>
                  <a:pt x="2029" y="937"/>
                </a:lnTo>
                <a:lnTo>
                  <a:pt x="2029" y="943"/>
                </a:lnTo>
                <a:lnTo>
                  <a:pt x="2028" y="949"/>
                </a:lnTo>
                <a:lnTo>
                  <a:pt x="2026" y="955"/>
                </a:lnTo>
                <a:lnTo>
                  <a:pt x="2024" y="961"/>
                </a:lnTo>
                <a:lnTo>
                  <a:pt x="2021" y="965"/>
                </a:lnTo>
                <a:lnTo>
                  <a:pt x="2018" y="967"/>
                </a:lnTo>
                <a:lnTo>
                  <a:pt x="2015" y="969"/>
                </a:lnTo>
                <a:lnTo>
                  <a:pt x="2011" y="969"/>
                </a:lnTo>
                <a:close/>
                <a:moveTo>
                  <a:pt x="1995" y="1000"/>
                </a:moveTo>
                <a:lnTo>
                  <a:pt x="2028" y="1000"/>
                </a:lnTo>
                <a:lnTo>
                  <a:pt x="2028" y="1234"/>
                </a:lnTo>
                <a:lnTo>
                  <a:pt x="1995" y="1234"/>
                </a:lnTo>
                <a:lnTo>
                  <a:pt x="1995" y="1000"/>
                </a:lnTo>
                <a:close/>
                <a:moveTo>
                  <a:pt x="2088" y="1098"/>
                </a:moveTo>
                <a:lnTo>
                  <a:pt x="2088" y="1234"/>
                </a:lnTo>
                <a:lnTo>
                  <a:pt x="2055" y="1234"/>
                </a:lnTo>
                <a:lnTo>
                  <a:pt x="2055" y="1000"/>
                </a:lnTo>
                <a:lnTo>
                  <a:pt x="2086" y="1000"/>
                </a:lnTo>
                <a:lnTo>
                  <a:pt x="2086" y="1040"/>
                </a:lnTo>
                <a:lnTo>
                  <a:pt x="2089" y="1032"/>
                </a:lnTo>
                <a:lnTo>
                  <a:pt x="2093" y="1022"/>
                </a:lnTo>
                <a:lnTo>
                  <a:pt x="2096" y="1014"/>
                </a:lnTo>
                <a:lnTo>
                  <a:pt x="2101" y="1008"/>
                </a:lnTo>
                <a:lnTo>
                  <a:pt x="2107" y="1004"/>
                </a:lnTo>
                <a:lnTo>
                  <a:pt x="2112" y="1000"/>
                </a:lnTo>
                <a:lnTo>
                  <a:pt x="2118" y="998"/>
                </a:lnTo>
                <a:lnTo>
                  <a:pt x="2124" y="997"/>
                </a:lnTo>
                <a:lnTo>
                  <a:pt x="2133" y="998"/>
                </a:lnTo>
                <a:lnTo>
                  <a:pt x="2137" y="1000"/>
                </a:lnTo>
                <a:lnTo>
                  <a:pt x="2141" y="1002"/>
                </a:lnTo>
                <a:lnTo>
                  <a:pt x="2144" y="1006"/>
                </a:lnTo>
                <a:lnTo>
                  <a:pt x="2147" y="1010"/>
                </a:lnTo>
                <a:lnTo>
                  <a:pt x="2151" y="1014"/>
                </a:lnTo>
                <a:lnTo>
                  <a:pt x="2154" y="1020"/>
                </a:lnTo>
                <a:lnTo>
                  <a:pt x="2156" y="1026"/>
                </a:lnTo>
                <a:lnTo>
                  <a:pt x="2158" y="1032"/>
                </a:lnTo>
                <a:lnTo>
                  <a:pt x="2160" y="1040"/>
                </a:lnTo>
                <a:lnTo>
                  <a:pt x="2162" y="1048"/>
                </a:lnTo>
                <a:lnTo>
                  <a:pt x="2163" y="1056"/>
                </a:lnTo>
                <a:lnTo>
                  <a:pt x="2164" y="1066"/>
                </a:lnTo>
                <a:lnTo>
                  <a:pt x="2164" y="1074"/>
                </a:lnTo>
                <a:lnTo>
                  <a:pt x="2165" y="1084"/>
                </a:lnTo>
                <a:lnTo>
                  <a:pt x="2165" y="1234"/>
                </a:lnTo>
                <a:lnTo>
                  <a:pt x="2132" y="1234"/>
                </a:lnTo>
                <a:lnTo>
                  <a:pt x="2132" y="1096"/>
                </a:lnTo>
                <a:lnTo>
                  <a:pt x="2132" y="1086"/>
                </a:lnTo>
                <a:lnTo>
                  <a:pt x="2131" y="1078"/>
                </a:lnTo>
                <a:lnTo>
                  <a:pt x="2129" y="1070"/>
                </a:lnTo>
                <a:lnTo>
                  <a:pt x="2126" y="1062"/>
                </a:lnTo>
                <a:lnTo>
                  <a:pt x="2123" y="1058"/>
                </a:lnTo>
                <a:lnTo>
                  <a:pt x="2120" y="1054"/>
                </a:lnTo>
                <a:lnTo>
                  <a:pt x="2116" y="1052"/>
                </a:lnTo>
                <a:lnTo>
                  <a:pt x="2111" y="1050"/>
                </a:lnTo>
                <a:lnTo>
                  <a:pt x="2105" y="1052"/>
                </a:lnTo>
                <a:lnTo>
                  <a:pt x="2101" y="1054"/>
                </a:lnTo>
                <a:lnTo>
                  <a:pt x="2097" y="1058"/>
                </a:lnTo>
                <a:lnTo>
                  <a:pt x="2094" y="1064"/>
                </a:lnTo>
                <a:lnTo>
                  <a:pt x="2091" y="1070"/>
                </a:lnTo>
                <a:lnTo>
                  <a:pt x="2089" y="1078"/>
                </a:lnTo>
                <a:lnTo>
                  <a:pt x="2088" y="1088"/>
                </a:lnTo>
                <a:lnTo>
                  <a:pt x="2088" y="10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3365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6CACCF6-B7F1-B81D-EB1E-E2F15D5314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3429000"/>
            <a:ext cx="6096000" cy="3429000"/>
          </a:xfrm>
          <a:solidFill>
            <a:schemeClr val="bg2"/>
          </a:solidFill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1200" dirty="0"/>
            </a:lvl1pPr>
          </a:lstStyle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i-FI" noProof="1"/>
              <a:t>Click icon to add image</a:t>
            </a:r>
            <a:br>
              <a:rPr lang="fi-FI" noProof="1"/>
            </a:br>
            <a:r>
              <a:rPr lang="fi-FI" noProof="1"/>
              <a:t>Fit the image to frame by choosing:</a:t>
            </a:r>
            <a:br>
              <a:rPr lang="fi-FI" noProof="1"/>
            </a:br>
            <a:r>
              <a:rPr lang="fi-FI" noProof="1"/>
              <a:t>crop&gt;fit / rajaa&gt;sovita</a:t>
            </a:r>
          </a:p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77C7DB-D21C-CF04-BEAE-6225DF214D55}"/>
              </a:ext>
            </a:extLst>
          </p:cNvPr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7275C4-164C-69B1-48F1-6ABBCFDD46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0676" y="1495871"/>
            <a:ext cx="5183337" cy="492443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100000"/>
              </a:lnSpc>
              <a:defRPr sz="3200">
                <a:latin typeface="+mj-lt"/>
              </a:defRPr>
            </a:lvl1pPr>
          </a:lstStyle>
          <a:p>
            <a:r>
              <a:rPr lang="en-US" dirty="0"/>
              <a:t>Headline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5A747-631B-1133-C63C-B48ADA15D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676" y="1988313"/>
            <a:ext cx="5183337" cy="984885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214FC4-D5E6-4BFF-BDD7-E1A5F00F21BF}"/>
              </a:ext>
            </a:extLst>
          </p:cNvPr>
          <p:cNvCxnSpPr>
            <a:cxnSpLocks/>
          </p:cNvCxnSpPr>
          <p:nvPr/>
        </p:nvCxnSpPr>
        <p:spPr>
          <a:xfrm>
            <a:off x="6600056" y="1233937"/>
            <a:ext cx="396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78DCC-4AC7-C533-30A2-5C63D26BDB4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16699EC-DAF3-41A8-9DB3-1ACB498E958A}" type="datetime1">
              <a:rPr lang="fi-FI" smtClean="0"/>
              <a:t>12.11.2025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AEA57-51F9-8677-BE77-6A173FB52AC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Presenter Name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089EB-5ECF-87F1-77A7-C15D7B25B7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5" name="Freeform 25">
            <a:extLst>
              <a:ext uri="{FF2B5EF4-FFF2-40B4-BE49-F238E27FC236}">
                <a16:creationId xmlns:a16="http://schemas.microsoft.com/office/drawing/2014/main" id="{C63748BA-EC62-C851-7903-F4759583792E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7368" y="432000"/>
            <a:ext cx="2658793" cy="576000"/>
          </a:xfrm>
          <a:custGeom>
            <a:avLst/>
            <a:gdLst>
              <a:gd name="T0" fmla="*/ 2223 w 3065"/>
              <a:gd name="T1" fmla="*/ 1324 h 1328"/>
              <a:gd name="T2" fmla="*/ 2210 w 3065"/>
              <a:gd name="T3" fmla="*/ 1220 h 1328"/>
              <a:gd name="T4" fmla="*/ 2280 w 3065"/>
              <a:gd name="T5" fmla="*/ 1312 h 1328"/>
              <a:gd name="T6" fmla="*/ 1121 w 3065"/>
              <a:gd name="T7" fmla="*/ 88 h 1328"/>
              <a:gd name="T8" fmla="*/ 1255 w 3065"/>
              <a:gd name="T9" fmla="*/ 142 h 1328"/>
              <a:gd name="T10" fmla="*/ 1262 w 3065"/>
              <a:gd name="T11" fmla="*/ 332 h 1328"/>
              <a:gd name="T12" fmla="*/ 1441 w 3065"/>
              <a:gd name="T13" fmla="*/ 264 h 1328"/>
              <a:gd name="T14" fmla="*/ 1488 w 3065"/>
              <a:gd name="T15" fmla="*/ 290 h 1328"/>
              <a:gd name="T16" fmla="*/ 1566 w 3065"/>
              <a:gd name="T17" fmla="*/ 320 h 1328"/>
              <a:gd name="T18" fmla="*/ 1517 w 3065"/>
              <a:gd name="T19" fmla="*/ 268 h 1328"/>
              <a:gd name="T20" fmla="*/ 1703 w 3065"/>
              <a:gd name="T21" fmla="*/ 250 h 1328"/>
              <a:gd name="T22" fmla="*/ 1929 w 3065"/>
              <a:gd name="T23" fmla="*/ 136 h 1328"/>
              <a:gd name="T24" fmla="*/ 1983 w 3065"/>
              <a:gd name="T25" fmla="*/ 2 h 1328"/>
              <a:gd name="T26" fmla="*/ 2138 w 3065"/>
              <a:gd name="T27" fmla="*/ 180 h 1328"/>
              <a:gd name="T28" fmla="*/ 2215 w 3065"/>
              <a:gd name="T29" fmla="*/ 272 h 1328"/>
              <a:gd name="T30" fmla="*/ 2306 w 3065"/>
              <a:gd name="T31" fmla="*/ 126 h 1328"/>
              <a:gd name="T32" fmla="*/ 2392 w 3065"/>
              <a:gd name="T33" fmla="*/ 170 h 1328"/>
              <a:gd name="T34" fmla="*/ 2392 w 3065"/>
              <a:gd name="T35" fmla="*/ 278 h 1328"/>
              <a:gd name="T36" fmla="*/ 2388 w 3065"/>
              <a:gd name="T37" fmla="*/ 98 h 1328"/>
              <a:gd name="T38" fmla="*/ 2517 w 3065"/>
              <a:gd name="T39" fmla="*/ 38 h 1328"/>
              <a:gd name="T40" fmla="*/ 2550 w 3065"/>
              <a:gd name="T41" fmla="*/ 268 h 1328"/>
              <a:gd name="T42" fmla="*/ 1132 w 3065"/>
              <a:gd name="T43" fmla="*/ 537 h 1328"/>
              <a:gd name="T44" fmla="*/ 1156 w 3065"/>
              <a:gd name="T45" fmla="*/ 749 h 1328"/>
              <a:gd name="T46" fmla="*/ 1135 w 3065"/>
              <a:gd name="T47" fmla="*/ 679 h 1328"/>
              <a:gd name="T48" fmla="*/ 1155 w 3065"/>
              <a:gd name="T49" fmla="*/ 493 h 1328"/>
              <a:gd name="T50" fmla="*/ 1272 w 3065"/>
              <a:gd name="T51" fmla="*/ 549 h 1328"/>
              <a:gd name="T52" fmla="*/ 1262 w 3065"/>
              <a:gd name="T53" fmla="*/ 715 h 1328"/>
              <a:gd name="T54" fmla="*/ 1427 w 3065"/>
              <a:gd name="T55" fmla="*/ 591 h 1328"/>
              <a:gd name="T56" fmla="*/ 1462 w 3065"/>
              <a:gd name="T57" fmla="*/ 583 h 1328"/>
              <a:gd name="T58" fmla="*/ 1522 w 3065"/>
              <a:gd name="T59" fmla="*/ 723 h 1328"/>
              <a:gd name="T60" fmla="*/ 1610 w 3065"/>
              <a:gd name="T61" fmla="*/ 767 h 1328"/>
              <a:gd name="T62" fmla="*/ 1688 w 3065"/>
              <a:gd name="T63" fmla="*/ 737 h 1328"/>
              <a:gd name="T64" fmla="*/ 1618 w 3065"/>
              <a:gd name="T65" fmla="*/ 689 h 1328"/>
              <a:gd name="T66" fmla="*/ 1893 w 3065"/>
              <a:gd name="T67" fmla="*/ 539 h 1328"/>
              <a:gd name="T68" fmla="*/ 1906 w 3065"/>
              <a:gd name="T69" fmla="*/ 619 h 1328"/>
              <a:gd name="T70" fmla="*/ 1978 w 3065"/>
              <a:gd name="T71" fmla="*/ 473 h 1328"/>
              <a:gd name="T72" fmla="*/ 2262 w 3065"/>
              <a:gd name="T73" fmla="*/ 777 h 1328"/>
              <a:gd name="T74" fmla="*/ 2317 w 3065"/>
              <a:gd name="T75" fmla="*/ 677 h 1328"/>
              <a:gd name="T76" fmla="*/ 2352 w 3065"/>
              <a:gd name="T77" fmla="*/ 591 h 1328"/>
              <a:gd name="T78" fmla="*/ 2463 w 3065"/>
              <a:gd name="T79" fmla="*/ 539 h 1328"/>
              <a:gd name="T80" fmla="*/ 2472 w 3065"/>
              <a:gd name="T81" fmla="*/ 731 h 1328"/>
              <a:gd name="T82" fmla="*/ 2585 w 3065"/>
              <a:gd name="T83" fmla="*/ 781 h 1328"/>
              <a:gd name="T84" fmla="*/ 2666 w 3065"/>
              <a:gd name="T85" fmla="*/ 619 h 1328"/>
              <a:gd name="T86" fmla="*/ 2718 w 3065"/>
              <a:gd name="T87" fmla="*/ 541 h 1328"/>
              <a:gd name="T88" fmla="*/ 2882 w 3065"/>
              <a:gd name="T89" fmla="*/ 603 h 1328"/>
              <a:gd name="T90" fmla="*/ 2882 w 3065"/>
              <a:gd name="T91" fmla="*/ 717 h 1328"/>
              <a:gd name="T92" fmla="*/ 2973 w 3065"/>
              <a:gd name="T93" fmla="*/ 623 h 1328"/>
              <a:gd name="T94" fmla="*/ 3004 w 3065"/>
              <a:gd name="T95" fmla="*/ 593 h 1328"/>
              <a:gd name="T96" fmla="*/ 2945 w 3065"/>
              <a:gd name="T97" fmla="*/ 737 h 1328"/>
              <a:gd name="T98" fmla="*/ 1281 w 3065"/>
              <a:gd name="T99" fmla="*/ 1040 h 1328"/>
              <a:gd name="T100" fmla="*/ 1350 w 3065"/>
              <a:gd name="T101" fmla="*/ 1274 h 1328"/>
              <a:gd name="T102" fmla="*/ 1329 w 3065"/>
              <a:gd name="T103" fmla="*/ 1014 h 1328"/>
              <a:gd name="T104" fmla="*/ 1391 w 3065"/>
              <a:gd name="T105" fmla="*/ 1116 h 1328"/>
              <a:gd name="T106" fmla="*/ 1458 w 3065"/>
              <a:gd name="T107" fmla="*/ 909 h 1328"/>
              <a:gd name="T108" fmla="*/ 1603 w 3065"/>
              <a:gd name="T109" fmla="*/ 1010 h 1328"/>
              <a:gd name="T110" fmla="*/ 1641 w 3065"/>
              <a:gd name="T111" fmla="*/ 1118 h 1328"/>
              <a:gd name="T112" fmla="*/ 1714 w 3065"/>
              <a:gd name="T113" fmla="*/ 1184 h 1328"/>
              <a:gd name="T114" fmla="*/ 1817 w 3065"/>
              <a:gd name="T115" fmla="*/ 1238 h 1328"/>
              <a:gd name="T116" fmla="*/ 1807 w 3065"/>
              <a:gd name="T117" fmla="*/ 1162 h 1328"/>
              <a:gd name="T118" fmla="*/ 1824 w 3065"/>
              <a:gd name="T119" fmla="*/ 1046 h 1328"/>
              <a:gd name="T120" fmla="*/ 1997 w 3065"/>
              <a:gd name="T121" fmla="*/ 955 h 1328"/>
              <a:gd name="T122" fmla="*/ 2107 w 3065"/>
              <a:gd name="T123" fmla="*/ 1004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65" h="1328">
                <a:moveTo>
                  <a:pt x="2245" y="1182"/>
                </a:moveTo>
                <a:lnTo>
                  <a:pt x="2250" y="1182"/>
                </a:lnTo>
                <a:lnTo>
                  <a:pt x="2253" y="1180"/>
                </a:lnTo>
                <a:lnTo>
                  <a:pt x="2255" y="1178"/>
                </a:lnTo>
                <a:lnTo>
                  <a:pt x="2259" y="1172"/>
                </a:lnTo>
                <a:lnTo>
                  <a:pt x="2261" y="1170"/>
                </a:lnTo>
                <a:lnTo>
                  <a:pt x="2263" y="1164"/>
                </a:lnTo>
                <a:lnTo>
                  <a:pt x="2266" y="1156"/>
                </a:lnTo>
                <a:lnTo>
                  <a:pt x="2268" y="1144"/>
                </a:lnTo>
                <a:lnTo>
                  <a:pt x="2269" y="1132"/>
                </a:lnTo>
                <a:lnTo>
                  <a:pt x="2269" y="1116"/>
                </a:lnTo>
                <a:lnTo>
                  <a:pt x="2269" y="1102"/>
                </a:lnTo>
                <a:lnTo>
                  <a:pt x="2268" y="1088"/>
                </a:lnTo>
                <a:lnTo>
                  <a:pt x="2266" y="1076"/>
                </a:lnTo>
                <a:lnTo>
                  <a:pt x="2263" y="1066"/>
                </a:lnTo>
                <a:lnTo>
                  <a:pt x="2261" y="1062"/>
                </a:lnTo>
                <a:lnTo>
                  <a:pt x="2259" y="1058"/>
                </a:lnTo>
                <a:lnTo>
                  <a:pt x="2257" y="1056"/>
                </a:lnTo>
                <a:lnTo>
                  <a:pt x="2255" y="1052"/>
                </a:lnTo>
                <a:lnTo>
                  <a:pt x="2250" y="1050"/>
                </a:lnTo>
                <a:lnTo>
                  <a:pt x="2248" y="1048"/>
                </a:lnTo>
                <a:lnTo>
                  <a:pt x="2245" y="1048"/>
                </a:lnTo>
                <a:lnTo>
                  <a:pt x="2239" y="1050"/>
                </a:lnTo>
                <a:lnTo>
                  <a:pt x="2234" y="1054"/>
                </a:lnTo>
                <a:lnTo>
                  <a:pt x="2232" y="1056"/>
                </a:lnTo>
                <a:lnTo>
                  <a:pt x="2230" y="1058"/>
                </a:lnTo>
                <a:lnTo>
                  <a:pt x="2228" y="1062"/>
                </a:lnTo>
                <a:lnTo>
                  <a:pt x="2226" y="1068"/>
                </a:lnTo>
                <a:lnTo>
                  <a:pt x="2223" y="1078"/>
                </a:lnTo>
                <a:lnTo>
                  <a:pt x="2221" y="1090"/>
                </a:lnTo>
                <a:lnTo>
                  <a:pt x="2220" y="1102"/>
                </a:lnTo>
                <a:lnTo>
                  <a:pt x="2220" y="1116"/>
                </a:lnTo>
                <a:lnTo>
                  <a:pt x="2220" y="1130"/>
                </a:lnTo>
                <a:lnTo>
                  <a:pt x="2222" y="1144"/>
                </a:lnTo>
                <a:lnTo>
                  <a:pt x="2223" y="1156"/>
                </a:lnTo>
                <a:lnTo>
                  <a:pt x="2226" y="1164"/>
                </a:lnTo>
                <a:lnTo>
                  <a:pt x="2230" y="1172"/>
                </a:lnTo>
                <a:lnTo>
                  <a:pt x="2234" y="1178"/>
                </a:lnTo>
                <a:lnTo>
                  <a:pt x="2239" y="1182"/>
                </a:lnTo>
                <a:lnTo>
                  <a:pt x="2245" y="1182"/>
                </a:lnTo>
                <a:close/>
                <a:moveTo>
                  <a:pt x="2244" y="1328"/>
                </a:moveTo>
                <a:lnTo>
                  <a:pt x="2233" y="1328"/>
                </a:lnTo>
                <a:lnTo>
                  <a:pt x="2223" y="1324"/>
                </a:lnTo>
                <a:lnTo>
                  <a:pt x="2218" y="1320"/>
                </a:lnTo>
                <a:lnTo>
                  <a:pt x="2214" y="1318"/>
                </a:lnTo>
                <a:lnTo>
                  <a:pt x="2210" y="1314"/>
                </a:lnTo>
                <a:lnTo>
                  <a:pt x="2207" y="1310"/>
                </a:lnTo>
                <a:lnTo>
                  <a:pt x="2203" y="1304"/>
                </a:lnTo>
                <a:lnTo>
                  <a:pt x="2201" y="1300"/>
                </a:lnTo>
                <a:lnTo>
                  <a:pt x="2198" y="1294"/>
                </a:lnTo>
                <a:lnTo>
                  <a:pt x="2196" y="1288"/>
                </a:lnTo>
                <a:lnTo>
                  <a:pt x="2194" y="1282"/>
                </a:lnTo>
                <a:lnTo>
                  <a:pt x="2192" y="1276"/>
                </a:lnTo>
                <a:lnTo>
                  <a:pt x="2191" y="1270"/>
                </a:lnTo>
                <a:lnTo>
                  <a:pt x="2190" y="1262"/>
                </a:lnTo>
                <a:lnTo>
                  <a:pt x="2220" y="1254"/>
                </a:lnTo>
                <a:lnTo>
                  <a:pt x="2222" y="1260"/>
                </a:lnTo>
                <a:lnTo>
                  <a:pt x="2223" y="1264"/>
                </a:lnTo>
                <a:lnTo>
                  <a:pt x="2226" y="1270"/>
                </a:lnTo>
                <a:lnTo>
                  <a:pt x="2228" y="1274"/>
                </a:lnTo>
                <a:lnTo>
                  <a:pt x="2231" y="1276"/>
                </a:lnTo>
                <a:lnTo>
                  <a:pt x="2235" y="1280"/>
                </a:lnTo>
                <a:lnTo>
                  <a:pt x="2240" y="1280"/>
                </a:lnTo>
                <a:lnTo>
                  <a:pt x="2245" y="1282"/>
                </a:lnTo>
                <a:lnTo>
                  <a:pt x="2250" y="1280"/>
                </a:lnTo>
                <a:lnTo>
                  <a:pt x="2254" y="1278"/>
                </a:lnTo>
                <a:lnTo>
                  <a:pt x="2259" y="1276"/>
                </a:lnTo>
                <a:lnTo>
                  <a:pt x="2262" y="1270"/>
                </a:lnTo>
                <a:lnTo>
                  <a:pt x="2264" y="1268"/>
                </a:lnTo>
                <a:lnTo>
                  <a:pt x="2265" y="1264"/>
                </a:lnTo>
                <a:lnTo>
                  <a:pt x="2268" y="1258"/>
                </a:lnTo>
                <a:lnTo>
                  <a:pt x="2269" y="1248"/>
                </a:lnTo>
                <a:lnTo>
                  <a:pt x="2269" y="1236"/>
                </a:lnTo>
                <a:lnTo>
                  <a:pt x="2269" y="1194"/>
                </a:lnTo>
                <a:lnTo>
                  <a:pt x="2267" y="1200"/>
                </a:lnTo>
                <a:lnTo>
                  <a:pt x="2264" y="1208"/>
                </a:lnTo>
                <a:lnTo>
                  <a:pt x="2260" y="1214"/>
                </a:lnTo>
                <a:lnTo>
                  <a:pt x="2257" y="1220"/>
                </a:lnTo>
                <a:lnTo>
                  <a:pt x="2252" y="1224"/>
                </a:lnTo>
                <a:lnTo>
                  <a:pt x="2247" y="1228"/>
                </a:lnTo>
                <a:lnTo>
                  <a:pt x="2241" y="1230"/>
                </a:lnTo>
                <a:lnTo>
                  <a:pt x="2234" y="1232"/>
                </a:lnTo>
                <a:lnTo>
                  <a:pt x="2228" y="1230"/>
                </a:lnTo>
                <a:lnTo>
                  <a:pt x="2222" y="1228"/>
                </a:lnTo>
                <a:lnTo>
                  <a:pt x="2216" y="1224"/>
                </a:lnTo>
                <a:lnTo>
                  <a:pt x="2210" y="1220"/>
                </a:lnTo>
                <a:lnTo>
                  <a:pt x="2205" y="1212"/>
                </a:lnTo>
                <a:lnTo>
                  <a:pt x="2200" y="1204"/>
                </a:lnTo>
                <a:lnTo>
                  <a:pt x="2198" y="1198"/>
                </a:lnTo>
                <a:lnTo>
                  <a:pt x="2196" y="1194"/>
                </a:lnTo>
                <a:lnTo>
                  <a:pt x="2193" y="1182"/>
                </a:lnTo>
                <a:lnTo>
                  <a:pt x="2190" y="1168"/>
                </a:lnTo>
                <a:lnTo>
                  <a:pt x="2188" y="1152"/>
                </a:lnTo>
                <a:lnTo>
                  <a:pt x="2187" y="1136"/>
                </a:lnTo>
                <a:lnTo>
                  <a:pt x="2187" y="1116"/>
                </a:lnTo>
                <a:lnTo>
                  <a:pt x="2187" y="1098"/>
                </a:lnTo>
                <a:lnTo>
                  <a:pt x="2188" y="1080"/>
                </a:lnTo>
                <a:lnTo>
                  <a:pt x="2190" y="1064"/>
                </a:lnTo>
                <a:lnTo>
                  <a:pt x="2193" y="1050"/>
                </a:lnTo>
                <a:lnTo>
                  <a:pt x="2197" y="1038"/>
                </a:lnTo>
                <a:lnTo>
                  <a:pt x="2201" y="1026"/>
                </a:lnTo>
                <a:lnTo>
                  <a:pt x="2205" y="1018"/>
                </a:lnTo>
                <a:lnTo>
                  <a:pt x="2208" y="1014"/>
                </a:lnTo>
                <a:lnTo>
                  <a:pt x="2211" y="1010"/>
                </a:lnTo>
                <a:lnTo>
                  <a:pt x="2216" y="1004"/>
                </a:lnTo>
                <a:lnTo>
                  <a:pt x="2222" y="1000"/>
                </a:lnTo>
                <a:lnTo>
                  <a:pt x="2228" y="998"/>
                </a:lnTo>
                <a:lnTo>
                  <a:pt x="2234" y="997"/>
                </a:lnTo>
                <a:lnTo>
                  <a:pt x="2239" y="997"/>
                </a:lnTo>
                <a:lnTo>
                  <a:pt x="2243" y="998"/>
                </a:lnTo>
                <a:lnTo>
                  <a:pt x="2247" y="1000"/>
                </a:lnTo>
                <a:lnTo>
                  <a:pt x="2251" y="1002"/>
                </a:lnTo>
                <a:lnTo>
                  <a:pt x="2254" y="1006"/>
                </a:lnTo>
                <a:lnTo>
                  <a:pt x="2257" y="1010"/>
                </a:lnTo>
                <a:lnTo>
                  <a:pt x="2259" y="1014"/>
                </a:lnTo>
                <a:lnTo>
                  <a:pt x="2262" y="1020"/>
                </a:lnTo>
                <a:lnTo>
                  <a:pt x="2265" y="1030"/>
                </a:lnTo>
                <a:lnTo>
                  <a:pt x="2268" y="1038"/>
                </a:lnTo>
                <a:lnTo>
                  <a:pt x="2269" y="1000"/>
                </a:lnTo>
                <a:lnTo>
                  <a:pt x="2302" y="1000"/>
                </a:lnTo>
                <a:lnTo>
                  <a:pt x="2302" y="1238"/>
                </a:lnTo>
                <a:lnTo>
                  <a:pt x="2301" y="1252"/>
                </a:lnTo>
                <a:lnTo>
                  <a:pt x="2301" y="1258"/>
                </a:lnTo>
                <a:lnTo>
                  <a:pt x="2300" y="1264"/>
                </a:lnTo>
                <a:lnTo>
                  <a:pt x="2297" y="1276"/>
                </a:lnTo>
                <a:lnTo>
                  <a:pt x="2294" y="1288"/>
                </a:lnTo>
                <a:lnTo>
                  <a:pt x="2290" y="1298"/>
                </a:lnTo>
                <a:lnTo>
                  <a:pt x="2285" y="1306"/>
                </a:lnTo>
                <a:lnTo>
                  <a:pt x="2280" y="1312"/>
                </a:lnTo>
                <a:lnTo>
                  <a:pt x="2274" y="1318"/>
                </a:lnTo>
                <a:lnTo>
                  <a:pt x="2267" y="1322"/>
                </a:lnTo>
                <a:lnTo>
                  <a:pt x="2264" y="1324"/>
                </a:lnTo>
                <a:lnTo>
                  <a:pt x="2260" y="1326"/>
                </a:lnTo>
                <a:lnTo>
                  <a:pt x="2252" y="1328"/>
                </a:lnTo>
                <a:lnTo>
                  <a:pt x="2244" y="1328"/>
                </a:lnTo>
                <a:close/>
                <a:moveTo>
                  <a:pt x="386" y="779"/>
                </a:moveTo>
                <a:lnTo>
                  <a:pt x="310" y="343"/>
                </a:lnTo>
                <a:lnTo>
                  <a:pt x="235" y="779"/>
                </a:lnTo>
                <a:lnTo>
                  <a:pt x="386" y="779"/>
                </a:lnTo>
                <a:close/>
                <a:moveTo>
                  <a:pt x="620" y="1238"/>
                </a:moveTo>
                <a:lnTo>
                  <a:pt x="466" y="1238"/>
                </a:lnTo>
                <a:lnTo>
                  <a:pt x="428" y="1022"/>
                </a:lnTo>
                <a:lnTo>
                  <a:pt x="193" y="1022"/>
                </a:lnTo>
                <a:lnTo>
                  <a:pt x="154" y="1238"/>
                </a:lnTo>
                <a:lnTo>
                  <a:pt x="0" y="1238"/>
                </a:lnTo>
                <a:lnTo>
                  <a:pt x="218" y="16"/>
                </a:lnTo>
                <a:lnTo>
                  <a:pt x="403" y="16"/>
                </a:lnTo>
                <a:lnTo>
                  <a:pt x="620" y="1238"/>
                </a:lnTo>
                <a:close/>
                <a:moveTo>
                  <a:pt x="678" y="1238"/>
                </a:moveTo>
                <a:lnTo>
                  <a:pt x="678" y="963"/>
                </a:lnTo>
                <a:lnTo>
                  <a:pt x="817" y="963"/>
                </a:lnTo>
                <a:lnTo>
                  <a:pt x="817" y="1238"/>
                </a:lnTo>
                <a:lnTo>
                  <a:pt x="678" y="1238"/>
                </a:lnTo>
                <a:close/>
                <a:moveTo>
                  <a:pt x="821" y="439"/>
                </a:moveTo>
                <a:lnTo>
                  <a:pt x="785" y="863"/>
                </a:lnTo>
                <a:lnTo>
                  <a:pt x="704" y="863"/>
                </a:lnTo>
                <a:lnTo>
                  <a:pt x="674" y="439"/>
                </a:lnTo>
                <a:lnTo>
                  <a:pt x="674" y="16"/>
                </a:lnTo>
                <a:lnTo>
                  <a:pt x="821" y="16"/>
                </a:lnTo>
                <a:lnTo>
                  <a:pt x="821" y="439"/>
                </a:lnTo>
                <a:close/>
                <a:moveTo>
                  <a:pt x="1080" y="332"/>
                </a:moveTo>
                <a:lnTo>
                  <a:pt x="1045" y="332"/>
                </a:lnTo>
                <a:lnTo>
                  <a:pt x="1099" y="16"/>
                </a:lnTo>
                <a:lnTo>
                  <a:pt x="1142" y="16"/>
                </a:lnTo>
                <a:lnTo>
                  <a:pt x="1196" y="332"/>
                </a:lnTo>
                <a:lnTo>
                  <a:pt x="1160" y="332"/>
                </a:lnTo>
                <a:lnTo>
                  <a:pt x="1149" y="260"/>
                </a:lnTo>
                <a:lnTo>
                  <a:pt x="1092" y="260"/>
                </a:lnTo>
                <a:lnTo>
                  <a:pt x="1080" y="332"/>
                </a:lnTo>
                <a:close/>
                <a:moveTo>
                  <a:pt x="1100" y="208"/>
                </a:moveTo>
                <a:lnTo>
                  <a:pt x="1140" y="208"/>
                </a:lnTo>
                <a:lnTo>
                  <a:pt x="1121" y="88"/>
                </a:lnTo>
                <a:lnTo>
                  <a:pt x="1100" y="208"/>
                </a:lnTo>
                <a:close/>
                <a:moveTo>
                  <a:pt x="1247" y="335"/>
                </a:moveTo>
                <a:lnTo>
                  <a:pt x="1239" y="334"/>
                </a:lnTo>
                <a:lnTo>
                  <a:pt x="1235" y="334"/>
                </a:lnTo>
                <a:lnTo>
                  <a:pt x="1232" y="332"/>
                </a:lnTo>
                <a:lnTo>
                  <a:pt x="1225" y="326"/>
                </a:lnTo>
                <a:lnTo>
                  <a:pt x="1219" y="318"/>
                </a:lnTo>
                <a:lnTo>
                  <a:pt x="1216" y="314"/>
                </a:lnTo>
                <a:lnTo>
                  <a:pt x="1214" y="308"/>
                </a:lnTo>
                <a:lnTo>
                  <a:pt x="1212" y="302"/>
                </a:lnTo>
                <a:lnTo>
                  <a:pt x="1211" y="296"/>
                </a:lnTo>
                <a:lnTo>
                  <a:pt x="1210" y="290"/>
                </a:lnTo>
                <a:lnTo>
                  <a:pt x="1209" y="282"/>
                </a:lnTo>
                <a:lnTo>
                  <a:pt x="1208" y="274"/>
                </a:lnTo>
                <a:lnTo>
                  <a:pt x="1208" y="266"/>
                </a:lnTo>
                <a:lnTo>
                  <a:pt x="1208" y="252"/>
                </a:lnTo>
                <a:lnTo>
                  <a:pt x="1210" y="242"/>
                </a:lnTo>
                <a:lnTo>
                  <a:pt x="1211" y="232"/>
                </a:lnTo>
                <a:lnTo>
                  <a:pt x="1214" y="224"/>
                </a:lnTo>
                <a:lnTo>
                  <a:pt x="1218" y="216"/>
                </a:lnTo>
                <a:lnTo>
                  <a:pt x="1221" y="210"/>
                </a:lnTo>
                <a:lnTo>
                  <a:pt x="1226" y="206"/>
                </a:lnTo>
                <a:lnTo>
                  <a:pt x="1230" y="202"/>
                </a:lnTo>
                <a:lnTo>
                  <a:pt x="1236" y="198"/>
                </a:lnTo>
                <a:lnTo>
                  <a:pt x="1241" y="196"/>
                </a:lnTo>
                <a:lnTo>
                  <a:pt x="1252" y="192"/>
                </a:lnTo>
                <a:lnTo>
                  <a:pt x="1265" y="190"/>
                </a:lnTo>
                <a:lnTo>
                  <a:pt x="1270" y="188"/>
                </a:lnTo>
                <a:lnTo>
                  <a:pt x="1274" y="186"/>
                </a:lnTo>
                <a:lnTo>
                  <a:pt x="1277" y="184"/>
                </a:lnTo>
                <a:lnTo>
                  <a:pt x="1279" y="180"/>
                </a:lnTo>
                <a:lnTo>
                  <a:pt x="1280" y="176"/>
                </a:lnTo>
                <a:lnTo>
                  <a:pt x="1281" y="172"/>
                </a:lnTo>
                <a:lnTo>
                  <a:pt x="1280" y="164"/>
                </a:lnTo>
                <a:lnTo>
                  <a:pt x="1280" y="158"/>
                </a:lnTo>
                <a:lnTo>
                  <a:pt x="1278" y="152"/>
                </a:lnTo>
                <a:lnTo>
                  <a:pt x="1276" y="148"/>
                </a:lnTo>
                <a:lnTo>
                  <a:pt x="1274" y="144"/>
                </a:lnTo>
                <a:lnTo>
                  <a:pt x="1271" y="142"/>
                </a:lnTo>
                <a:lnTo>
                  <a:pt x="1267" y="140"/>
                </a:lnTo>
                <a:lnTo>
                  <a:pt x="1263" y="140"/>
                </a:lnTo>
                <a:lnTo>
                  <a:pt x="1259" y="140"/>
                </a:lnTo>
                <a:lnTo>
                  <a:pt x="1255" y="142"/>
                </a:lnTo>
                <a:lnTo>
                  <a:pt x="1252" y="144"/>
                </a:lnTo>
                <a:lnTo>
                  <a:pt x="1249" y="148"/>
                </a:lnTo>
                <a:lnTo>
                  <a:pt x="1247" y="152"/>
                </a:lnTo>
                <a:lnTo>
                  <a:pt x="1245" y="156"/>
                </a:lnTo>
                <a:lnTo>
                  <a:pt x="1243" y="162"/>
                </a:lnTo>
                <a:lnTo>
                  <a:pt x="1242" y="168"/>
                </a:lnTo>
                <a:lnTo>
                  <a:pt x="1212" y="162"/>
                </a:lnTo>
                <a:lnTo>
                  <a:pt x="1213" y="154"/>
                </a:lnTo>
                <a:lnTo>
                  <a:pt x="1214" y="148"/>
                </a:lnTo>
                <a:lnTo>
                  <a:pt x="1218" y="134"/>
                </a:lnTo>
                <a:lnTo>
                  <a:pt x="1223" y="122"/>
                </a:lnTo>
                <a:lnTo>
                  <a:pt x="1229" y="112"/>
                </a:lnTo>
                <a:lnTo>
                  <a:pt x="1232" y="106"/>
                </a:lnTo>
                <a:lnTo>
                  <a:pt x="1236" y="104"/>
                </a:lnTo>
                <a:lnTo>
                  <a:pt x="1238" y="102"/>
                </a:lnTo>
                <a:lnTo>
                  <a:pt x="1240" y="100"/>
                </a:lnTo>
                <a:lnTo>
                  <a:pt x="1244" y="98"/>
                </a:lnTo>
                <a:lnTo>
                  <a:pt x="1249" y="96"/>
                </a:lnTo>
                <a:lnTo>
                  <a:pt x="1253" y="94"/>
                </a:lnTo>
                <a:lnTo>
                  <a:pt x="1258" y="92"/>
                </a:lnTo>
                <a:lnTo>
                  <a:pt x="1263" y="92"/>
                </a:lnTo>
                <a:lnTo>
                  <a:pt x="1270" y="92"/>
                </a:lnTo>
                <a:lnTo>
                  <a:pt x="1276" y="94"/>
                </a:lnTo>
                <a:lnTo>
                  <a:pt x="1282" y="98"/>
                </a:lnTo>
                <a:lnTo>
                  <a:pt x="1288" y="100"/>
                </a:lnTo>
                <a:lnTo>
                  <a:pt x="1293" y="106"/>
                </a:lnTo>
                <a:lnTo>
                  <a:pt x="1298" y="112"/>
                </a:lnTo>
                <a:lnTo>
                  <a:pt x="1303" y="118"/>
                </a:lnTo>
                <a:lnTo>
                  <a:pt x="1306" y="126"/>
                </a:lnTo>
                <a:lnTo>
                  <a:pt x="1308" y="132"/>
                </a:lnTo>
                <a:lnTo>
                  <a:pt x="1309" y="136"/>
                </a:lnTo>
                <a:lnTo>
                  <a:pt x="1312" y="146"/>
                </a:lnTo>
                <a:lnTo>
                  <a:pt x="1313" y="158"/>
                </a:lnTo>
                <a:lnTo>
                  <a:pt x="1313" y="172"/>
                </a:lnTo>
                <a:lnTo>
                  <a:pt x="1313" y="332"/>
                </a:lnTo>
                <a:lnTo>
                  <a:pt x="1282" y="332"/>
                </a:lnTo>
                <a:lnTo>
                  <a:pt x="1282" y="298"/>
                </a:lnTo>
                <a:lnTo>
                  <a:pt x="1280" y="306"/>
                </a:lnTo>
                <a:lnTo>
                  <a:pt x="1276" y="314"/>
                </a:lnTo>
                <a:lnTo>
                  <a:pt x="1273" y="320"/>
                </a:lnTo>
                <a:lnTo>
                  <a:pt x="1269" y="326"/>
                </a:lnTo>
                <a:lnTo>
                  <a:pt x="1264" y="330"/>
                </a:lnTo>
                <a:lnTo>
                  <a:pt x="1262" y="332"/>
                </a:lnTo>
                <a:lnTo>
                  <a:pt x="1259" y="332"/>
                </a:lnTo>
                <a:lnTo>
                  <a:pt x="1253" y="334"/>
                </a:lnTo>
                <a:lnTo>
                  <a:pt x="1247" y="335"/>
                </a:lnTo>
                <a:close/>
                <a:moveTo>
                  <a:pt x="1256" y="290"/>
                </a:moveTo>
                <a:lnTo>
                  <a:pt x="1262" y="290"/>
                </a:lnTo>
                <a:lnTo>
                  <a:pt x="1266" y="288"/>
                </a:lnTo>
                <a:lnTo>
                  <a:pt x="1270" y="284"/>
                </a:lnTo>
                <a:lnTo>
                  <a:pt x="1274" y="278"/>
                </a:lnTo>
                <a:lnTo>
                  <a:pt x="1277" y="272"/>
                </a:lnTo>
                <a:lnTo>
                  <a:pt x="1279" y="264"/>
                </a:lnTo>
                <a:lnTo>
                  <a:pt x="1281" y="256"/>
                </a:lnTo>
                <a:lnTo>
                  <a:pt x="1281" y="246"/>
                </a:lnTo>
                <a:lnTo>
                  <a:pt x="1281" y="222"/>
                </a:lnTo>
                <a:lnTo>
                  <a:pt x="1279" y="224"/>
                </a:lnTo>
                <a:lnTo>
                  <a:pt x="1275" y="226"/>
                </a:lnTo>
                <a:lnTo>
                  <a:pt x="1266" y="230"/>
                </a:lnTo>
                <a:lnTo>
                  <a:pt x="1258" y="232"/>
                </a:lnTo>
                <a:lnTo>
                  <a:pt x="1251" y="236"/>
                </a:lnTo>
                <a:lnTo>
                  <a:pt x="1247" y="238"/>
                </a:lnTo>
                <a:lnTo>
                  <a:pt x="1244" y="242"/>
                </a:lnTo>
                <a:lnTo>
                  <a:pt x="1243" y="244"/>
                </a:lnTo>
                <a:lnTo>
                  <a:pt x="1242" y="246"/>
                </a:lnTo>
                <a:lnTo>
                  <a:pt x="1240" y="252"/>
                </a:lnTo>
                <a:lnTo>
                  <a:pt x="1240" y="256"/>
                </a:lnTo>
                <a:lnTo>
                  <a:pt x="1239" y="264"/>
                </a:lnTo>
                <a:lnTo>
                  <a:pt x="1239" y="270"/>
                </a:lnTo>
                <a:lnTo>
                  <a:pt x="1240" y="276"/>
                </a:lnTo>
                <a:lnTo>
                  <a:pt x="1242" y="280"/>
                </a:lnTo>
                <a:lnTo>
                  <a:pt x="1244" y="284"/>
                </a:lnTo>
                <a:lnTo>
                  <a:pt x="1247" y="286"/>
                </a:lnTo>
                <a:lnTo>
                  <a:pt x="1250" y="288"/>
                </a:lnTo>
                <a:lnTo>
                  <a:pt x="1253" y="290"/>
                </a:lnTo>
                <a:lnTo>
                  <a:pt x="1256" y="290"/>
                </a:lnTo>
                <a:close/>
                <a:moveTo>
                  <a:pt x="1374" y="332"/>
                </a:moveTo>
                <a:lnTo>
                  <a:pt x="1341" y="332"/>
                </a:lnTo>
                <a:lnTo>
                  <a:pt x="1341" y="16"/>
                </a:lnTo>
                <a:lnTo>
                  <a:pt x="1374" y="16"/>
                </a:lnTo>
                <a:lnTo>
                  <a:pt x="1374" y="332"/>
                </a:lnTo>
                <a:close/>
                <a:moveTo>
                  <a:pt x="1463" y="96"/>
                </a:moveTo>
                <a:lnTo>
                  <a:pt x="1463" y="144"/>
                </a:lnTo>
                <a:lnTo>
                  <a:pt x="1441" y="144"/>
                </a:lnTo>
                <a:lnTo>
                  <a:pt x="1441" y="258"/>
                </a:lnTo>
                <a:lnTo>
                  <a:pt x="1441" y="264"/>
                </a:lnTo>
                <a:lnTo>
                  <a:pt x="1442" y="270"/>
                </a:lnTo>
                <a:lnTo>
                  <a:pt x="1443" y="274"/>
                </a:lnTo>
                <a:lnTo>
                  <a:pt x="1444" y="276"/>
                </a:lnTo>
                <a:lnTo>
                  <a:pt x="1446" y="280"/>
                </a:lnTo>
                <a:lnTo>
                  <a:pt x="1448" y="280"/>
                </a:lnTo>
                <a:lnTo>
                  <a:pt x="1450" y="282"/>
                </a:lnTo>
                <a:lnTo>
                  <a:pt x="1452" y="282"/>
                </a:lnTo>
                <a:lnTo>
                  <a:pt x="1457" y="280"/>
                </a:lnTo>
                <a:lnTo>
                  <a:pt x="1460" y="280"/>
                </a:lnTo>
                <a:lnTo>
                  <a:pt x="1466" y="328"/>
                </a:lnTo>
                <a:lnTo>
                  <a:pt x="1459" y="332"/>
                </a:lnTo>
                <a:lnTo>
                  <a:pt x="1454" y="334"/>
                </a:lnTo>
                <a:lnTo>
                  <a:pt x="1448" y="334"/>
                </a:lnTo>
                <a:lnTo>
                  <a:pt x="1443" y="334"/>
                </a:lnTo>
                <a:lnTo>
                  <a:pt x="1439" y="334"/>
                </a:lnTo>
                <a:lnTo>
                  <a:pt x="1432" y="332"/>
                </a:lnTo>
                <a:lnTo>
                  <a:pt x="1425" y="326"/>
                </a:lnTo>
                <a:lnTo>
                  <a:pt x="1422" y="322"/>
                </a:lnTo>
                <a:lnTo>
                  <a:pt x="1419" y="318"/>
                </a:lnTo>
                <a:lnTo>
                  <a:pt x="1414" y="310"/>
                </a:lnTo>
                <a:lnTo>
                  <a:pt x="1413" y="304"/>
                </a:lnTo>
                <a:lnTo>
                  <a:pt x="1411" y="298"/>
                </a:lnTo>
                <a:lnTo>
                  <a:pt x="1410" y="290"/>
                </a:lnTo>
                <a:lnTo>
                  <a:pt x="1409" y="284"/>
                </a:lnTo>
                <a:lnTo>
                  <a:pt x="1409" y="276"/>
                </a:lnTo>
                <a:lnTo>
                  <a:pt x="1409" y="268"/>
                </a:lnTo>
                <a:lnTo>
                  <a:pt x="1409" y="144"/>
                </a:lnTo>
                <a:lnTo>
                  <a:pt x="1392" y="144"/>
                </a:lnTo>
                <a:lnTo>
                  <a:pt x="1392" y="96"/>
                </a:lnTo>
                <a:lnTo>
                  <a:pt x="1409" y="96"/>
                </a:lnTo>
                <a:lnTo>
                  <a:pt x="1409" y="40"/>
                </a:lnTo>
                <a:lnTo>
                  <a:pt x="1441" y="40"/>
                </a:lnTo>
                <a:lnTo>
                  <a:pt x="1441" y="96"/>
                </a:lnTo>
                <a:lnTo>
                  <a:pt x="1463" y="96"/>
                </a:lnTo>
                <a:close/>
                <a:moveTo>
                  <a:pt x="1535" y="335"/>
                </a:moveTo>
                <a:lnTo>
                  <a:pt x="1526" y="334"/>
                </a:lnTo>
                <a:lnTo>
                  <a:pt x="1522" y="334"/>
                </a:lnTo>
                <a:lnTo>
                  <a:pt x="1518" y="332"/>
                </a:lnTo>
                <a:lnTo>
                  <a:pt x="1511" y="328"/>
                </a:lnTo>
                <a:lnTo>
                  <a:pt x="1504" y="320"/>
                </a:lnTo>
                <a:lnTo>
                  <a:pt x="1498" y="312"/>
                </a:lnTo>
                <a:lnTo>
                  <a:pt x="1492" y="302"/>
                </a:lnTo>
                <a:lnTo>
                  <a:pt x="1488" y="290"/>
                </a:lnTo>
                <a:lnTo>
                  <a:pt x="1484" y="278"/>
                </a:lnTo>
                <a:lnTo>
                  <a:pt x="1481" y="264"/>
                </a:lnTo>
                <a:lnTo>
                  <a:pt x="1478" y="248"/>
                </a:lnTo>
                <a:lnTo>
                  <a:pt x="1477" y="232"/>
                </a:lnTo>
                <a:lnTo>
                  <a:pt x="1477" y="214"/>
                </a:lnTo>
                <a:lnTo>
                  <a:pt x="1477" y="196"/>
                </a:lnTo>
                <a:lnTo>
                  <a:pt x="1478" y="180"/>
                </a:lnTo>
                <a:lnTo>
                  <a:pt x="1479" y="172"/>
                </a:lnTo>
                <a:lnTo>
                  <a:pt x="1481" y="164"/>
                </a:lnTo>
                <a:lnTo>
                  <a:pt x="1484" y="150"/>
                </a:lnTo>
                <a:lnTo>
                  <a:pt x="1488" y="138"/>
                </a:lnTo>
                <a:lnTo>
                  <a:pt x="1492" y="126"/>
                </a:lnTo>
                <a:lnTo>
                  <a:pt x="1498" y="116"/>
                </a:lnTo>
                <a:lnTo>
                  <a:pt x="1504" y="108"/>
                </a:lnTo>
                <a:lnTo>
                  <a:pt x="1507" y="104"/>
                </a:lnTo>
                <a:lnTo>
                  <a:pt x="1511" y="102"/>
                </a:lnTo>
                <a:lnTo>
                  <a:pt x="1518" y="96"/>
                </a:lnTo>
                <a:lnTo>
                  <a:pt x="1522" y="94"/>
                </a:lnTo>
                <a:lnTo>
                  <a:pt x="1526" y="94"/>
                </a:lnTo>
                <a:lnTo>
                  <a:pt x="1535" y="92"/>
                </a:lnTo>
                <a:lnTo>
                  <a:pt x="1543" y="94"/>
                </a:lnTo>
                <a:lnTo>
                  <a:pt x="1547" y="94"/>
                </a:lnTo>
                <a:lnTo>
                  <a:pt x="1551" y="96"/>
                </a:lnTo>
                <a:lnTo>
                  <a:pt x="1559" y="102"/>
                </a:lnTo>
                <a:lnTo>
                  <a:pt x="1566" y="108"/>
                </a:lnTo>
                <a:lnTo>
                  <a:pt x="1572" y="116"/>
                </a:lnTo>
                <a:lnTo>
                  <a:pt x="1577" y="126"/>
                </a:lnTo>
                <a:lnTo>
                  <a:pt x="1582" y="138"/>
                </a:lnTo>
                <a:lnTo>
                  <a:pt x="1586" y="150"/>
                </a:lnTo>
                <a:lnTo>
                  <a:pt x="1587" y="158"/>
                </a:lnTo>
                <a:lnTo>
                  <a:pt x="1589" y="164"/>
                </a:lnTo>
                <a:lnTo>
                  <a:pt x="1591" y="180"/>
                </a:lnTo>
                <a:lnTo>
                  <a:pt x="1592" y="196"/>
                </a:lnTo>
                <a:lnTo>
                  <a:pt x="1593" y="214"/>
                </a:lnTo>
                <a:lnTo>
                  <a:pt x="1592" y="232"/>
                </a:lnTo>
                <a:lnTo>
                  <a:pt x="1591" y="248"/>
                </a:lnTo>
                <a:lnTo>
                  <a:pt x="1590" y="256"/>
                </a:lnTo>
                <a:lnTo>
                  <a:pt x="1589" y="264"/>
                </a:lnTo>
                <a:lnTo>
                  <a:pt x="1586" y="278"/>
                </a:lnTo>
                <a:lnTo>
                  <a:pt x="1582" y="290"/>
                </a:lnTo>
                <a:lnTo>
                  <a:pt x="1577" y="302"/>
                </a:lnTo>
                <a:lnTo>
                  <a:pt x="1572" y="312"/>
                </a:lnTo>
                <a:lnTo>
                  <a:pt x="1566" y="320"/>
                </a:lnTo>
                <a:lnTo>
                  <a:pt x="1562" y="324"/>
                </a:lnTo>
                <a:lnTo>
                  <a:pt x="1559" y="328"/>
                </a:lnTo>
                <a:lnTo>
                  <a:pt x="1551" y="332"/>
                </a:lnTo>
                <a:lnTo>
                  <a:pt x="1547" y="334"/>
                </a:lnTo>
                <a:lnTo>
                  <a:pt x="1543" y="334"/>
                </a:lnTo>
                <a:lnTo>
                  <a:pt x="1535" y="335"/>
                </a:lnTo>
                <a:close/>
                <a:moveTo>
                  <a:pt x="1535" y="286"/>
                </a:moveTo>
                <a:lnTo>
                  <a:pt x="1540" y="284"/>
                </a:lnTo>
                <a:lnTo>
                  <a:pt x="1543" y="282"/>
                </a:lnTo>
                <a:lnTo>
                  <a:pt x="1545" y="280"/>
                </a:lnTo>
                <a:lnTo>
                  <a:pt x="1548" y="278"/>
                </a:lnTo>
                <a:lnTo>
                  <a:pt x="1550" y="274"/>
                </a:lnTo>
                <a:lnTo>
                  <a:pt x="1552" y="270"/>
                </a:lnTo>
                <a:lnTo>
                  <a:pt x="1553" y="264"/>
                </a:lnTo>
                <a:lnTo>
                  <a:pt x="1556" y="254"/>
                </a:lnTo>
                <a:lnTo>
                  <a:pt x="1558" y="242"/>
                </a:lnTo>
                <a:lnTo>
                  <a:pt x="1559" y="228"/>
                </a:lnTo>
                <a:lnTo>
                  <a:pt x="1559" y="214"/>
                </a:lnTo>
                <a:lnTo>
                  <a:pt x="1559" y="200"/>
                </a:lnTo>
                <a:lnTo>
                  <a:pt x="1558" y="186"/>
                </a:lnTo>
                <a:lnTo>
                  <a:pt x="1556" y="174"/>
                </a:lnTo>
                <a:lnTo>
                  <a:pt x="1553" y="162"/>
                </a:lnTo>
                <a:lnTo>
                  <a:pt x="1552" y="158"/>
                </a:lnTo>
                <a:lnTo>
                  <a:pt x="1550" y="154"/>
                </a:lnTo>
                <a:lnTo>
                  <a:pt x="1545" y="148"/>
                </a:lnTo>
                <a:lnTo>
                  <a:pt x="1540" y="144"/>
                </a:lnTo>
                <a:lnTo>
                  <a:pt x="1535" y="142"/>
                </a:lnTo>
                <a:lnTo>
                  <a:pt x="1529" y="144"/>
                </a:lnTo>
                <a:lnTo>
                  <a:pt x="1526" y="146"/>
                </a:lnTo>
                <a:lnTo>
                  <a:pt x="1524" y="148"/>
                </a:lnTo>
                <a:lnTo>
                  <a:pt x="1522" y="150"/>
                </a:lnTo>
                <a:lnTo>
                  <a:pt x="1520" y="154"/>
                </a:lnTo>
                <a:lnTo>
                  <a:pt x="1518" y="158"/>
                </a:lnTo>
                <a:lnTo>
                  <a:pt x="1516" y="162"/>
                </a:lnTo>
                <a:lnTo>
                  <a:pt x="1513" y="174"/>
                </a:lnTo>
                <a:lnTo>
                  <a:pt x="1511" y="186"/>
                </a:lnTo>
                <a:lnTo>
                  <a:pt x="1510" y="200"/>
                </a:lnTo>
                <a:lnTo>
                  <a:pt x="1510" y="214"/>
                </a:lnTo>
                <a:lnTo>
                  <a:pt x="1510" y="228"/>
                </a:lnTo>
                <a:lnTo>
                  <a:pt x="1511" y="242"/>
                </a:lnTo>
                <a:lnTo>
                  <a:pt x="1513" y="254"/>
                </a:lnTo>
                <a:lnTo>
                  <a:pt x="1516" y="264"/>
                </a:lnTo>
                <a:lnTo>
                  <a:pt x="1517" y="268"/>
                </a:lnTo>
                <a:lnTo>
                  <a:pt x="1518" y="270"/>
                </a:lnTo>
                <a:lnTo>
                  <a:pt x="1520" y="274"/>
                </a:lnTo>
                <a:lnTo>
                  <a:pt x="1524" y="280"/>
                </a:lnTo>
                <a:lnTo>
                  <a:pt x="1529" y="284"/>
                </a:lnTo>
                <a:lnTo>
                  <a:pt x="1535" y="286"/>
                </a:lnTo>
                <a:close/>
                <a:moveTo>
                  <a:pt x="1763" y="16"/>
                </a:moveTo>
                <a:lnTo>
                  <a:pt x="1796" y="16"/>
                </a:lnTo>
                <a:lnTo>
                  <a:pt x="1796" y="220"/>
                </a:lnTo>
                <a:lnTo>
                  <a:pt x="1795" y="238"/>
                </a:lnTo>
                <a:lnTo>
                  <a:pt x="1795" y="246"/>
                </a:lnTo>
                <a:lnTo>
                  <a:pt x="1794" y="254"/>
                </a:lnTo>
                <a:lnTo>
                  <a:pt x="1791" y="268"/>
                </a:lnTo>
                <a:lnTo>
                  <a:pt x="1788" y="282"/>
                </a:lnTo>
                <a:lnTo>
                  <a:pt x="1786" y="288"/>
                </a:lnTo>
                <a:lnTo>
                  <a:pt x="1783" y="294"/>
                </a:lnTo>
                <a:lnTo>
                  <a:pt x="1778" y="304"/>
                </a:lnTo>
                <a:lnTo>
                  <a:pt x="1772" y="314"/>
                </a:lnTo>
                <a:lnTo>
                  <a:pt x="1765" y="322"/>
                </a:lnTo>
                <a:lnTo>
                  <a:pt x="1757" y="328"/>
                </a:lnTo>
                <a:lnTo>
                  <a:pt x="1749" y="332"/>
                </a:lnTo>
                <a:lnTo>
                  <a:pt x="1740" y="334"/>
                </a:lnTo>
                <a:lnTo>
                  <a:pt x="1731" y="335"/>
                </a:lnTo>
                <a:lnTo>
                  <a:pt x="1720" y="334"/>
                </a:lnTo>
                <a:lnTo>
                  <a:pt x="1711" y="332"/>
                </a:lnTo>
                <a:lnTo>
                  <a:pt x="1703" y="328"/>
                </a:lnTo>
                <a:lnTo>
                  <a:pt x="1696" y="322"/>
                </a:lnTo>
                <a:lnTo>
                  <a:pt x="1689" y="314"/>
                </a:lnTo>
                <a:lnTo>
                  <a:pt x="1685" y="308"/>
                </a:lnTo>
                <a:lnTo>
                  <a:pt x="1683" y="304"/>
                </a:lnTo>
                <a:lnTo>
                  <a:pt x="1677" y="294"/>
                </a:lnTo>
                <a:lnTo>
                  <a:pt x="1673" y="282"/>
                </a:lnTo>
                <a:lnTo>
                  <a:pt x="1669" y="268"/>
                </a:lnTo>
                <a:lnTo>
                  <a:pt x="1667" y="254"/>
                </a:lnTo>
                <a:lnTo>
                  <a:pt x="1666" y="246"/>
                </a:lnTo>
                <a:lnTo>
                  <a:pt x="1665" y="238"/>
                </a:lnTo>
                <a:lnTo>
                  <a:pt x="1665" y="220"/>
                </a:lnTo>
                <a:lnTo>
                  <a:pt x="1665" y="16"/>
                </a:lnTo>
                <a:lnTo>
                  <a:pt x="1698" y="16"/>
                </a:lnTo>
                <a:lnTo>
                  <a:pt x="1698" y="216"/>
                </a:lnTo>
                <a:lnTo>
                  <a:pt x="1698" y="228"/>
                </a:lnTo>
                <a:lnTo>
                  <a:pt x="1699" y="234"/>
                </a:lnTo>
                <a:lnTo>
                  <a:pt x="1700" y="240"/>
                </a:lnTo>
                <a:lnTo>
                  <a:pt x="1703" y="250"/>
                </a:lnTo>
                <a:lnTo>
                  <a:pt x="1705" y="256"/>
                </a:lnTo>
                <a:lnTo>
                  <a:pt x="1707" y="260"/>
                </a:lnTo>
                <a:lnTo>
                  <a:pt x="1709" y="264"/>
                </a:lnTo>
                <a:lnTo>
                  <a:pt x="1711" y="268"/>
                </a:lnTo>
                <a:lnTo>
                  <a:pt x="1717" y="272"/>
                </a:lnTo>
                <a:lnTo>
                  <a:pt x="1724" y="276"/>
                </a:lnTo>
                <a:lnTo>
                  <a:pt x="1731" y="278"/>
                </a:lnTo>
                <a:lnTo>
                  <a:pt x="1738" y="276"/>
                </a:lnTo>
                <a:lnTo>
                  <a:pt x="1741" y="274"/>
                </a:lnTo>
                <a:lnTo>
                  <a:pt x="1744" y="272"/>
                </a:lnTo>
                <a:lnTo>
                  <a:pt x="1749" y="268"/>
                </a:lnTo>
                <a:lnTo>
                  <a:pt x="1752" y="264"/>
                </a:lnTo>
                <a:lnTo>
                  <a:pt x="1754" y="260"/>
                </a:lnTo>
                <a:lnTo>
                  <a:pt x="1756" y="256"/>
                </a:lnTo>
                <a:lnTo>
                  <a:pt x="1758" y="250"/>
                </a:lnTo>
                <a:lnTo>
                  <a:pt x="1761" y="240"/>
                </a:lnTo>
                <a:lnTo>
                  <a:pt x="1762" y="228"/>
                </a:lnTo>
                <a:lnTo>
                  <a:pt x="1763" y="216"/>
                </a:lnTo>
                <a:lnTo>
                  <a:pt x="1763" y="16"/>
                </a:lnTo>
                <a:close/>
                <a:moveTo>
                  <a:pt x="1857" y="194"/>
                </a:moveTo>
                <a:lnTo>
                  <a:pt x="1857" y="332"/>
                </a:lnTo>
                <a:lnTo>
                  <a:pt x="1825" y="332"/>
                </a:lnTo>
                <a:lnTo>
                  <a:pt x="1825" y="96"/>
                </a:lnTo>
                <a:lnTo>
                  <a:pt x="1856" y="96"/>
                </a:lnTo>
                <a:lnTo>
                  <a:pt x="1856" y="138"/>
                </a:lnTo>
                <a:lnTo>
                  <a:pt x="1859" y="128"/>
                </a:lnTo>
                <a:lnTo>
                  <a:pt x="1862" y="118"/>
                </a:lnTo>
                <a:lnTo>
                  <a:pt x="1866" y="112"/>
                </a:lnTo>
                <a:lnTo>
                  <a:pt x="1870" y="104"/>
                </a:lnTo>
                <a:lnTo>
                  <a:pt x="1875" y="100"/>
                </a:lnTo>
                <a:lnTo>
                  <a:pt x="1881" y="96"/>
                </a:lnTo>
                <a:lnTo>
                  <a:pt x="1886" y="94"/>
                </a:lnTo>
                <a:lnTo>
                  <a:pt x="1893" y="92"/>
                </a:lnTo>
                <a:lnTo>
                  <a:pt x="1902" y="94"/>
                </a:lnTo>
                <a:lnTo>
                  <a:pt x="1906" y="96"/>
                </a:lnTo>
                <a:lnTo>
                  <a:pt x="1909" y="98"/>
                </a:lnTo>
                <a:lnTo>
                  <a:pt x="1913" y="102"/>
                </a:lnTo>
                <a:lnTo>
                  <a:pt x="1916" y="106"/>
                </a:lnTo>
                <a:lnTo>
                  <a:pt x="1919" y="110"/>
                </a:lnTo>
                <a:lnTo>
                  <a:pt x="1922" y="116"/>
                </a:lnTo>
                <a:lnTo>
                  <a:pt x="1925" y="122"/>
                </a:lnTo>
                <a:lnTo>
                  <a:pt x="1927" y="130"/>
                </a:lnTo>
                <a:lnTo>
                  <a:pt x="1929" y="136"/>
                </a:lnTo>
                <a:lnTo>
                  <a:pt x="1931" y="144"/>
                </a:lnTo>
                <a:lnTo>
                  <a:pt x="1932" y="152"/>
                </a:lnTo>
                <a:lnTo>
                  <a:pt x="1933" y="162"/>
                </a:lnTo>
                <a:lnTo>
                  <a:pt x="1933" y="172"/>
                </a:lnTo>
                <a:lnTo>
                  <a:pt x="1933" y="182"/>
                </a:lnTo>
                <a:lnTo>
                  <a:pt x="1933" y="332"/>
                </a:lnTo>
                <a:lnTo>
                  <a:pt x="1901" y="332"/>
                </a:lnTo>
                <a:lnTo>
                  <a:pt x="1901" y="192"/>
                </a:lnTo>
                <a:lnTo>
                  <a:pt x="1900" y="182"/>
                </a:lnTo>
                <a:lnTo>
                  <a:pt x="1899" y="174"/>
                </a:lnTo>
                <a:lnTo>
                  <a:pt x="1898" y="166"/>
                </a:lnTo>
                <a:lnTo>
                  <a:pt x="1895" y="158"/>
                </a:lnTo>
                <a:lnTo>
                  <a:pt x="1892" y="154"/>
                </a:lnTo>
                <a:lnTo>
                  <a:pt x="1889" y="150"/>
                </a:lnTo>
                <a:lnTo>
                  <a:pt x="1884" y="148"/>
                </a:lnTo>
                <a:lnTo>
                  <a:pt x="1880" y="146"/>
                </a:lnTo>
                <a:lnTo>
                  <a:pt x="1875" y="148"/>
                </a:lnTo>
                <a:lnTo>
                  <a:pt x="1871" y="150"/>
                </a:lnTo>
                <a:lnTo>
                  <a:pt x="1867" y="154"/>
                </a:lnTo>
                <a:lnTo>
                  <a:pt x="1864" y="160"/>
                </a:lnTo>
                <a:lnTo>
                  <a:pt x="1861" y="166"/>
                </a:lnTo>
                <a:lnTo>
                  <a:pt x="1859" y="174"/>
                </a:lnTo>
                <a:lnTo>
                  <a:pt x="1858" y="184"/>
                </a:lnTo>
                <a:lnTo>
                  <a:pt x="1857" y="194"/>
                </a:lnTo>
                <a:close/>
                <a:moveTo>
                  <a:pt x="1976" y="66"/>
                </a:moveTo>
                <a:lnTo>
                  <a:pt x="1973" y="64"/>
                </a:lnTo>
                <a:lnTo>
                  <a:pt x="1970" y="62"/>
                </a:lnTo>
                <a:lnTo>
                  <a:pt x="1967" y="60"/>
                </a:lnTo>
                <a:lnTo>
                  <a:pt x="1964" y="56"/>
                </a:lnTo>
                <a:lnTo>
                  <a:pt x="1962" y="50"/>
                </a:lnTo>
                <a:lnTo>
                  <a:pt x="1960" y="44"/>
                </a:lnTo>
                <a:lnTo>
                  <a:pt x="1959" y="38"/>
                </a:lnTo>
                <a:lnTo>
                  <a:pt x="1959" y="32"/>
                </a:lnTo>
                <a:lnTo>
                  <a:pt x="1959" y="26"/>
                </a:lnTo>
                <a:lnTo>
                  <a:pt x="1960" y="20"/>
                </a:lnTo>
                <a:lnTo>
                  <a:pt x="1962" y="14"/>
                </a:lnTo>
                <a:lnTo>
                  <a:pt x="1964" y="8"/>
                </a:lnTo>
                <a:lnTo>
                  <a:pt x="1967" y="4"/>
                </a:lnTo>
                <a:lnTo>
                  <a:pt x="1970" y="2"/>
                </a:lnTo>
                <a:lnTo>
                  <a:pt x="1973" y="0"/>
                </a:lnTo>
                <a:lnTo>
                  <a:pt x="1976" y="0"/>
                </a:lnTo>
                <a:lnTo>
                  <a:pt x="1980" y="0"/>
                </a:lnTo>
                <a:lnTo>
                  <a:pt x="1983" y="2"/>
                </a:lnTo>
                <a:lnTo>
                  <a:pt x="1986" y="4"/>
                </a:lnTo>
                <a:lnTo>
                  <a:pt x="1989" y="8"/>
                </a:lnTo>
                <a:lnTo>
                  <a:pt x="1991" y="14"/>
                </a:lnTo>
                <a:lnTo>
                  <a:pt x="1993" y="20"/>
                </a:lnTo>
                <a:lnTo>
                  <a:pt x="1994" y="26"/>
                </a:lnTo>
                <a:lnTo>
                  <a:pt x="1994" y="32"/>
                </a:lnTo>
                <a:lnTo>
                  <a:pt x="1994" y="38"/>
                </a:lnTo>
                <a:lnTo>
                  <a:pt x="1993" y="44"/>
                </a:lnTo>
                <a:lnTo>
                  <a:pt x="1991" y="50"/>
                </a:lnTo>
                <a:lnTo>
                  <a:pt x="1989" y="56"/>
                </a:lnTo>
                <a:lnTo>
                  <a:pt x="1986" y="60"/>
                </a:lnTo>
                <a:lnTo>
                  <a:pt x="1983" y="62"/>
                </a:lnTo>
                <a:lnTo>
                  <a:pt x="1980" y="64"/>
                </a:lnTo>
                <a:lnTo>
                  <a:pt x="1976" y="66"/>
                </a:lnTo>
                <a:close/>
                <a:moveTo>
                  <a:pt x="1960" y="96"/>
                </a:moveTo>
                <a:lnTo>
                  <a:pt x="1993" y="96"/>
                </a:lnTo>
                <a:lnTo>
                  <a:pt x="1993" y="332"/>
                </a:lnTo>
                <a:lnTo>
                  <a:pt x="1960" y="332"/>
                </a:lnTo>
                <a:lnTo>
                  <a:pt x="1960" y="96"/>
                </a:lnTo>
                <a:close/>
                <a:moveTo>
                  <a:pt x="2129" y="96"/>
                </a:moveTo>
                <a:lnTo>
                  <a:pt x="2087" y="332"/>
                </a:lnTo>
                <a:lnTo>
                  <a:pt x="2050" y="332"/>
                </a:lnTo>
                <a:lnTo>
                  <a:pt x="2009" y="96"/>
                </a:lnTo>
                <a:lnTo>
                  <a:pt x="2044" y="96"/>
                </a:lnTo>
                <a:lnTo>
                  <a:pt x="2068" y="264"/>
                </a:lnTo>
                <a:lnTo>
                  <a:pt x="2094" y="96"/>
                </a:lnTo>
                <a:lnTo>
                  <a:pt x="2129" y="96"/>
                </a:lnTo>
                <a:close/>
                <a:moveTo>
                  <a:pt x="2195" y="335"/>
                </a:moveTo>
                <a:lnTo>
                  <a:pt x="2186" y="334"/>
                </a:lnTo>
                <a:lnTo>
                  <a:pt x="2182" y="334"/>
                </a:lnTo>
                <a:lnTo>
                  <a:pt x="2178" y="332"/>
                </a:lnTo>
                <a:lnTo>
                  <a:pt x="2170" y="328"/>
                </a:lnTo>
                <a:lnTo>
                  <a:pt x="2164" y="320"/>
                </a:lnTo>
                <a:lnTo>
                  <a:pt x="2157" y="312"/>
                </a:lnTo>
                <a:lnTo>
                  <a:pt x="2152" y="304"/>
                </a:lnTo>
                <a:lnTo>
                  <a:pt x="2147" y="292"/>
                </a:lnTo>
                <a:lnTo>
                  <a:pt x="2143" y="278"/>
                </a:lnTo>
                <a:lnTo>
                  <a:pt x="2140" y="264"/>
                </a:lnTo>
                <a:lnTo>
                  <a:pt x="2138" y="250"/>
                </a:lnTo>
                <a:lnTo>
                  <a:pt x="2137" y="232"/>
                </a:lnTo>
                <a:lnTo>
                  <a:pt x="2136" y="214"/>
                </a:lnTo>
                <a:lnTo>
                  <a:pt x="2137" y="196"/>
                </a:lnTo>
                <a:lnTo>
                  <a:pt x="2138" y="180"/>
                </a:lnTo>
                <a:lnTo>
                  <a:pt x="2139" y="172"/>
                </a:lnTo>
                <a:lnTo>
                  <a:pt x="2140" y="164"/>
                </a:lnTo>
                <a:lnTo>
                  <a:pt x="2143" y="150"/>
                </a:lnTo>
                <a:lnTo>
                  <a:pt x="2147" y="138"/>
                </a:lnTo>
                <a:lnTo>
                  <a:pt x="2152" y="126"/>
                </a:lnTo>
                <a:lnTo>
                  <a:pt x="2157" y="116"/>
                </a:lnTo>
                <a:lnTo>
                  <a:pt x="2163" y="108"/>
                </a:lnTo>
                <a:lnTo>
                  <a:pt x="2167" y="104"/>
                </a:lnTo>
                <a:lnTo>
                  <a:pt x="2170" y="102"/>
                </a:lnTo>
                <a:lnTo>
                  <a:pt x="2177" y="96"/>
                </a:lnTo>
                <a:lnTo>
                  <a:pt x="2185" y="94"/>
                </a:lnTo>
                <a:lnTo>
                  <a:pt x="2193" y="92"/>
                </a:lnTo>
                <a:lnTo>
                  <a:pt x="2201" y="94"/>
                </a:lnTo>
                <a:lnTo>
                  <a:pt x="2208" y="96"/>
                </a:lnTo>
                <a:lnTo>
                  <a:pt x="2215" y="100"/>
                </a:lnTo>
                <a:lnTo>
                  <a:pt x="2222" y="106"/>
                </a:lnTo>
                <a:lnTo>
                  <a:pt x="2228" y="114"/>
                </a:lnTo>
                <a:lnTo>
                  <a:pt x="2233" y="122"/>
                </a:lnTo>
                <a:lnTo>
                  <a:pt x="2237" y="132"/>
                </a:lnTo>
                <a:lnTo>
                  <a:pt x="2241" y="146"/>
                </a:lnTo>
                <a:lnTo>
                  <a:pt x="2245" y="160"/>
                </a:lnTo>
                <a:lnTo>
                  <a:pt x="2246" y="168"/>
                </a:lnTo>
                <a:lnTo>
                  <a:pt x="2247" y="176"/>
                </a:lnTo>
                <a:lnTo>
                  <a:pt x="2248" y="192"/>
                </a:lnTo>
                <a:lnTo>
                  <a:pt x="2249" y="212"/>
                </a:lnTo>
                <a:lnTo>
                  <a:pt x="2249" y="230"/>
                </a:lnTo>
                <a:lnTo>
                  <a:pt x="2169" y="230"/>
                </a:lnTo>
                <a:lnTo>
                  <a:pt x="2169" y="242"/>
                </a:lnTo>
                <a:lnTo>
                  <a:pt x="2170" y="254"/>
                </a:lnTo>
                <a:lnTo>
                  <a:pt x="2171" y="258"/>
                </a:lnTo>
                <a:lnTo>
                  <a:pt x="2173" y="264"/>
                </a:lnTo>
                <a:lnTo>
                  <a:pt x="2176" y="272"/>
                </a:lnTo>
                <a:lnTo>
                  <a:pt x="2178" y="276"/>
                </a:lnTo>
                <a:lnTo>
                  <a:pt x="2180" y="278"/>
                </a:lnTo>
                <a:lnTo>
                  <a:pt x="2184" y="284"/>
                </a:lnTo>
                <a:lnTo>
                  <a:pt x="2187" y="284"/>
                </a:lnTo>
                <a:lnTo>
                  <a:pt x="2189" y="286"/>
                </a:lnTo>
                <a:lnTo>
                  <a:pt x="2195" y="286"/>
                </a:lnTo>
                <a:lnTo>
                  <a:pt x="2203" y="286"/>
                </a:lnTo>
                <a:lnTo>
                  <a:pt x="2206" y="284"/>
                </a:lnTo>
                <a:lnTo>
                  <a:pt x="2209" y="280"/>
                </a:lnTo>
                <a:lnTo>
                  <a:pt x="2212" y="276"/>
                </a:lnTo>
                <a:lnTo>
                  <a:pt x="2215" y="272"/>
                </a:lnTo>
                <a:lnTo>
                  <a:pt x="2216" y="266"/>
                </a:lnTo>
                <a:lnTo>
                  <a:pt x="2218" y="260"/>
                </a:lnTo>
                <a:lnTo>
                  <a:pt x="2248" y="264"/>
                </a:lnTo>
                <a:lnTo>
                  <a:pt x="2247" y="272"/>
                </a:lnTo>
                <a:lnTo>
                  <a:pt x="2246" y="280"/>
                </a:lnTo>
                <a:lnTo>
                  <a:pt x="2244" y="286"/>
                </a:lnTo>
                <a:lnTo>
                  <a:pt x="2242" y="294"/>
                </a:lnTo>
                <a:lnTo>
                  <a:pt x="2237" y="306"/>
                </a:lnTo>
                <a:lnTo>
                  <a:pt x="2234" y="310"/>
                </a:lnTo>
                <a:lnTo>
                  <a:pt x="2231" y="316"/>
                </a:lnTo>
                <a:lnTo>
                  <a:pt x="2227" y="320"/>
                </a:lnTo>
                <a:lnTo>
                  <a:pt x="2223" y="324"/>
                </a:lnTo>
                <a:lnTo>
                  <a:pt x="2219" y="328"/>
                </a:lnTo>
                <a:lnTo>
                  <a:pt x="2215" y="330"/>
                </a:lnTo>
                <a:lnTo>
                  <a:pt x="2210" y="332"/>
                </a:lnTo>
                <a:lnTo>
                  <a:pt x="2205" y="334"/>
                </a:lnTo>
                <a:lnTo>
                  <a:pt x="2200" y="335"/>
                </a:lnTo>
                <a:lnTo>
                  <a:pt x="2195" y="335"/>
                </a:lnTo>
                <a:close/>
                <a:moveTo>
                  <a:pt x="2169" y="190"/>
                </a:moveTo>
                <a:lnTo>
                  <a:pt x="2218" y="190"/>
                </a:lnTo>
                <a:lnTo>
                  <a:pt x="2218" y="180"/>
                </a:lnTo>
                <a:lnTo>
                  <a:pt x="2216" y="170"/>
                </a:lnTo>
                <a:lnTo>
                  <a:pt x="2214" y="162"/>
                </a:lnTo>
                <a:lnTo>
                  <a:pt x="2211" y="154"/>
                </a:lnTo>
                <a:lnTo>
                  <a:pt x="2210" y="152"/>
                </a:lnTo>
                <a:lnTo>
                  <a:pt x="2208" y="148"/>
                </a:lnTo>
                <a:lnTo>
                  <a:pt x="2204" y="144"/>
                </a:lnTo>
                <a:lnTo>
                  <a:pt x="2199" y="142"/>
                </a:lnTo>
                <a:lnTo>
                  <a:pt x="2194" y="142"/>
                </a:lnTo>
                <a:lnTo>
                  <a:pt x="2189" y="142"/>
                </a:lnTo>
                <a:lnTo>
                  <a:pt x="2184" y="144"/>
                </a:lnTo>
                <a:lnTo>
                  <a:pt x="2182" y="146"/>
                </a:lnTo>
                <a:lnTo>
                  <a:pt x="2180" y="150"/>
                </a:lnTo>
                <a:lnTo>
                  <a:pt x="2176" y="156"/>
                </a:lnTo>
                <a:lnTo>
                  <a:pt x="2173" y="162"/>
                </a:lnTo>
                <a:lnTo>
                  <a:pt x="2171" y="170"/>
                </a:lnTo>
                <a:lnTo>
                  <a:pt x="2169" y="180"/>
                </a:lnTo>
                <a:lnTo>
                  <a:pt x="2169" y="190"/>
                </a:lnTo>
                <a:close/>
                <a:moveTo>
                  <a:pt x="2271" y="332"/>
                </a:moveTo>
                <a:lnTo>
                  <a:pt x="2271" y="96"/>
                </a:lnTo>
                <a:lnTo>
                  <a:pt x="2303" y="96"/>
                </a:lnTo>
                <a:lnTo>
                  <a:pt x="2303" y="136"/>
                </a:lnTo>
                <a:lnTo>
                  <a:pt x="2306" y="126"/>
                </a:lnTo>
                <a:lnTo>
                  <a:pt x="2309" y="118"/>
                </a:lnTo>
                <a:lnTo>
                  <a:pt x="2312" y="110"/>
                </a:lnTo>
                <a:lnTo>
                  <a:pt x="2315" y="104"/>
                </a:lnTo>
                <a:lnTo>
                  <a:pt x="2319" y="98"/>
                </a:lnTo>
                <a:lnTo>
                  <a:pt x="2323" y="94"/>
                </a:lnTo>
                <a:lnTo>
                  <a:pt x="2328" y="92"/>
                </a:lnTo>
                <a:lnTo>
                  <a:pt x="2333" y="92"/>
                </a:lnTo>
                <a:lnTo>
                  <a:pt x="2338" y="92"/>
                </a:lnTo>
                <a:lnTo>
                  <a:pt x="2343" y="94"/>
                </a:lnTo>
                <a:lnTo>
                  <a:pt x="2343" y="152"/>
                </a:lnTo>
                <a:lnTo>
                  <a:pt x="2337" y="150"/>
                </a:lnTo>
                <a:lnTo>
                  <a:pt x="2329" y="148"/>
                </a:lnTo>
                <a:lnTo>
                  <a:pt x="2324" y="150"/>
                </a:lnTo>
                <a:lnTo>
                  <a:pt x="2319" y="152"/>
                </a:lnTo>
                <a:lnTo>
                  <a:pt x="2315" y="156"/>
                </a:lnTo>
                <a:lnTo>
                  <a:pt x="2311" y="162"/>
                </a:lnTo>
                <a:lnTo>
                  <a:pt x="2310" y="166"/>
                </a:lnTo>
                <a:lnTo>
                  <a:pt x="2308" y="170"/>
                </a:lnTo>
                <a:lnTo>
                  <a:pt x="2307" y="174"/>
                </a:lnTo>
                <a:lnTo>
                  <a:pt x="2306" y="178"/>
                </a:lnTo>
                <a:lnTo>
                  <a:pt x="2305" y="188"/>
                </a:lnTo>
                <a:lnTo>
                  <a:pt x="2304" y="198"/>
                </a:lnTo>
                <a:lnTo>
                  <a:pt x="2304" y="332"/>
                </a:lnTo>
                <a:lnTo>
                  <a:pt x="2271" y="332"/>
                </a:lnTo>
                <a:close/>
                <a:moveTo>
                  <a:pt x="2459" y="162"/>
                </a:moveTo>
                <a:lnTo>
                  <a:pt x="2429" y="166"/>
                </a:lnTo>
                <a:lnTo>
                  <a:pt x="2428" y="160"/>
                </a:lnTo>
                <a:lnTo>
                  <a:pt x="2426" y="156"/>
                </a:lnTo>
                <a:lnTo>
                  <a:pt x="2422" y="146"/>
                </a:lnTo>
                <a:lnTo>
                  <a:pt x="2420" y="144"/>
                </a:lnTo>
                <a:lnTo>
                  <a:pt x="2417" y="140"/>
                </a:lnTo>
                <a:lnTo>
                  <a:pt x="2413" y="140"/>
                </a:lnTo>
                <a:lnTo>
                  <a:pt x="2409" y="138"/>
                </a:lnTo>
                <a:lnTo>
                  <a:pt x="2402" y="140"/>
                </a:lnTo>
                <a:lnTo>
                  <a:pt x="2399" y="142"/>
                </a:lnTo>
                <a:lnTo>
                  <a:pt x="2397" y="144"/>
                </a:lnTo>
                <a:lnTo>
                  <a:pt x="2396" y="146"/>
                </a:lnTo>
                <a:lnTo>
                  <a:pt x="2394" y="148"/>
                </a:lnTo>
                <a:lnTo>
                  <a:pt x="2392" y="152"/>
                </a:lnTo>
                <a:lnTo>
                  <a:pt x="2391" y="158"/>
                </a:lnTo>
                <a:lnTo>
                  <a:pt x="2391" y="162"/>
                </a:lnTo>
                <a:lnTo>
                  <a:pt x="2391" y="166"/>
                </a:lnTo>
                <a:lnTo>
                  <a:pt x="2392" y="170"/>
                </a:lnTo>
                <a:lnTo>
                  <a:pt x="2393" y="174"/>
                </a:lnTo>
                <a:lnTo>
                  <a:pt x="2394" y="176"/>
                </a:lnTo>
                <a:lnTo>
                  <a:pt x="2399" y="182"/>
                </a:lnTo>
                <a:lnTo>
                  <a:pt x="2406" y="186"/>
                </a:lnTo>
                <a:lnTo>
                  <a:pt x="2427" y="194"/>
                </a:lnTo>
                <a:lnTo>
                  <a:pt x="2435" y="198"/>
                </a:lnTo>
                <a:lnTo>
                  <a:pt x="2442" y="204"/>
                </a:lnTo>
                <a:lnTo>
                  <a:pt x="2448" y="210"/>
                </a:lnTo>
                <a:lnTo>
                  <a:pt x="2453" y="218"/>
                </a:lnTo>
                <a:lnTo>
                  <a:pt x="2455" y="222"/>
                </a:lnTo>
                <a:lnTo>
                  <a:pt x="2456" y="226"/>
                </a:lnTo>
                <a:lnTo>
                  <a:pt x="2459" y="236"/>
                </a:lnTo>
                <a:lnTo>
                  <a:pt x="2460" y="240"/>
                </a:lnTo>
                <a:lnTo>
                  <a:pt x="2461" y="246"/>
                </a:lnTo>
                <a:lnTo>
                  <a:pt x="2461" y="258"/>
                </a:lnTo>
                <a:lnTo>
                  <a:pt x="2461" y="270"/>
                </a:lnTo>
                <a:lnTo>
                  <a:pt x="2459" y="280"/>
                </a:lnTo>
                <a:lnTo>
                  <a:pt x="2457" y="290"/>
                </a:lnTo>
                <a:lnTo>
                  <a:pt x="2454" y="298"/>
                </a:lnTo>
                <a:lnTo>
                  <a:pt x="2451" y="308"/>
                </a:lnTo>
                <a:lnTo>
                  <a:pt x="2446" y="314"/>
                </a:lnTo>
                <a:lnTo>
                  <a:pt x="2441" y="320"/>
                </a:lnTo>
                <a:lnTo>
                  <a:pt x="2436" y="326"/>
                </a:lnTo>
                <a:lnTo>
                  <a:pt x="2430" y="330"/>
                </a:lnTo>
                <a:lnTo>
                  <a:pt x="2423" y="334"/>
                </a:lnTo>
                <a:lnTo>
                  <a:pt x="2416" y="335"/>
                </a:lnTo>
                <a:lnTo>
                  <a:pt x="2409" y="335"/>
                </a:lnTo>
                <a:lnTo>
                  <a:pt x="2398" y="334"/>
                </a:lnTo>
                <a:lnTo>
                  <a:pt x="2388" y="330"/>
                </a:lnTo>
                <a:lnTo>
                  <a:pt x="2383" y="328"/>
                </a:lnTo>
                <a:lnTo>
                  <a:pt x="2379" y="324"/>
                </a:lnTo>
                <a:lnTo>
                  <a:pt x="2371" y="316"/>
                </a:lnTo>
                <a:lnTo>
                  <a:pt x="2365" y="306"/>
                </a:lnTo>
                <a:lnTo>
                  <a:pt x="2363" y="300"/>
                </a:lnTo>
                <a:lnTo>
                  <a:pt x="2360" y="294"/>
                </a:lnTo>
                <a:lnTo>
                  <a:pt x="2359" y="286"/>
                </a:lnTo>
                <a:lnTo>
                  <a:pt x="2357" y="278"/>
                </a:lnTo>
                <a:lnTo>
                  <a:pt x="2356" y="272"/>
                </a:lnTo>
                <a:lnTo>
                  <a:pt x="2355" y="262"/>
                </a:lnTo>
                <a:lnTo>
                  <a:pt x="2387" y="260"/>
                </a:lnTo>
                <a:lnTo>
                  <a:pt x="2388" y="266"/>
                </a:lnTo>
                <a:lnTo>
                  <a:pt x="2390" y="272"/>
                </a:lnTo>
                <a:lnTo>
                  <a:pt x="2392" y="278"/>
                </a:lnTo>
                <a:lnTo>
                  <a:pt x="2395" y="282"/>
                </a:lnTo>
                <a:lnTo>
                  <a:pt x="2397" y="284"/>
                </a:lnTo>
                <a:lnTo>
                  <a:pt x="2401" y="286"/>
                </a:lnTo>
                <a:lnTo>
                  <a:pt x="2405" y="288"/>
                </a:lnTo>
                <a:lnTo>
                  <a:pt x="2409" y="288"/>
                </a:lnTo>
                <a:lnTo>
                  <a:pt x="2413" y="288"/>
                </a:lnTo>
                <a:lnTo>
                  <a:pt x="2417" y="286"/>
                </a:lnTo>
                <a:lnTo>
                  <a:pt x="2420" y="284"/>
                </a:lnTo>
                <a:lnTo>
                  <a:pt x="2423" y="282"/>
                </a:lnTo>
                <a:lnTo>
                  <a:pt x="2425" y="278"/>
                </a:lnTo>
                <a:lnTo>
                  <a:pt x="2427" y="274"/>
                </a:lnTo>
                <a:lnTo>
                  <a:pt x="2428" y="270"/>
                </a:lnTo>
                <a:lnTo>
                  <a:pt x="2428" y="264"/>
                </a:lnTo>
                <a:lnTo>
                  <a:pt x="2428" y="260"/>
                </a:lnTo>
                <a:lnTo>
                  <a:pt x="2427" y="256"/>
                </a:lnTo>
                <a:lnTo>
                  <a:pt x="2426" y="254"/>
                </a:lnTo>
                <a:lnTo>
                  <a:pt x="2424" y="250"/>
                </a:lnTo>
                <a:lnTo>
                  <a:pt x="2422" y="248"/>
                </a:lnTo>
                <a:lnTo>
                  <a:pt x="2419" y="244"/>
                </a:lnTo>
                <a:lnTo>
                  <a:pt x="2413" y="242"/>
                </a:lnTo>
                <a:lnTo>
                  <a:pt x="2392" y="234"/>
                </a:lnTo>
                <a:lnTo>
                  <a:pt x="2384" y="230"/>
                </a:lnTo>
                <a:lnTo>
                  <a:pt x="2378" y="224"/>
                </a:lnTo>
                <a:lnTo>
                  <a:pt x="2372" y="218"/>
                </a:lnTo>
                <a:lnTo>
                  <a:pt x="2369" y="214"/>
                </a:lnTo>
                <a:lnTo>
                  <a:pt x="2367" y="210"/>
                </a:lnTo>
                <a:lnTo>
                  <a:pt x="2363" y="200"/>
                </a:lnTo>
                <a:lnTo>
                  <a:pt x="2360" y="190"/>
                </a:lnTo>
                <a:lnTo>
                  <a:pt x="2360" y="184"/>
                </a:lnTo>
                <a:lnTo>
                  <a:pt x="2359" y="178"/>
                </a:lnTo>
                <a:lnTo>
                  <a:pt x="2358" y="166"/>
                </a:lnTo>
                <a:lnTo>
                  <a:pt x="2359" y="158"/>
                </a:lnTo>
                <a:lnTo>
                  <a:pt x="2359" y="150"/>
                </a:lnTo>
                <a:lnTo>
                  <a:pt x="2360" y="142"/>
                </a:lnTo>
                <a:lnTo>
                  <a:pt x="2362" y="136"/>
                </a:lnTo>
                <a:lnTo>
                  <a:pt x="2364" y="128"/>
                </a:lnTo>
                <a:lnTo>
                  <a:pt x="2366" y="122"/>
                </a:lnTo>
                <a:lnTo>
                  <a:pt x="2369" y="118"/>
                </a:lnTo>
                <a:lnTo>
                  <a:pt x="2372" y="112"/>
                </a:lnTo>
                <a:lnTo>
                  <a:pt x="2376" y="108"/>
                </a:lnTo>
                <a:lnTo>
                  <a:pt x="2379" y="104"/>
                </a:lnTo>
                <a:lnTo>
                  <a:pt x="2384" y="100"/>
                </a:lnTo>
                <a:lnTo>
                  <a:pt x="2388" y="98"/>
                </a:lnTo>
                <a:lnTo>
                  <a:pt x="2393" y="96"/>
                </a:lnTo>
                <a:lnTo>
                  <a:pt x="2398" y="94"/>
                </a:lnTo>
                <a:lnTo>
                  <a:pt x="2403" y="92"/>
                </a:lnTo>
                <a:lnTo>
                  <a:pt x="2408" y="92"/>
                </a:lnTo>
                <a:lnTo>
                  <a:pt x="2419" y="94"/>
                </a:lnTo>
                <a:lnTo>
                  <a:pt x="2428" y="98"/>
                </a:lnTo>
                <a:lnTo>
                  <a:pt x="2433" y="100"/>
                </a:lnTo>
                <a:lnTo>
                  <a:pt x="2436" y="104"/>
                </a:lnTo>
                <a:lnTo>
                  <a:pt x="2440" y="106"/>
                </a:lnTo>
                <a:lnTo>
                  <a:pt x="2444" y="112"/>
                </a:lnTo>
                <a:lnTo>
                  <a:pt x="2447" y="116"/>
                </a:lnTo>
                <a:lnTo>
                  <a:pt x="2449" y="122"/>
                </a:lnTo>
                <a:lnTo>
                  <a:pt x="2452" y="128"/>
                </a:lnTo>
                <a:lnTo>
                  <a:pt x="2454" y="134"/>
                </a:lnTo>
                <a:lnTo>
                  <a:pt x="2457" y="148"/>
                </a:lnTo>
                <a:lnTo>
                  <a:pt x="2458" y="154"/>
                </a:lnTo>
                <a:lnTo>
                  <a:pt x="2459" y="162"/>
                </a:lnTo>
                <a:close/>
                <a:moveTo>
                  <a:pt x="2500" y="66"/>
                </a:moveTo>
                <a:lnTo>
                  <a:pt x="2496" y="64"/>
                </a:lnTo>
                <a:lnTo>
                  <a:pt x="2493" y="62"/>
                </a:lnTo>
                <a:lnTo>
                  <a:pt x="2490" y="60"/>
                </a:lnTo>
                <a:lnTo>
                  <a:pt x="2487" y="56"/>
                </a:lnTo>
                <a:lnTo>
                  <a:pt x="2484" y="50"/>
                </a:lnTo>
                <a:lnTo>
                  <a:pt x="2483" y="44"/>
                </a:lnTo>
                <a:lnTo>
                  <a:pt x="2482" y="38"/>
                </a:lnTo>
                <a:lnTo>
                  <a:pt x="2481" y="32"/>
                </a:lnTo>
                <a:lnTo>
                  <a:pt x="2482" y="26"/>
                </a:lnTo>
                <a:lnTo>
                  <a:pt x="2483" y="20"/>
                </a:lnTo>
                <a:lnTo>
                  <a:pt x="2484" y="14"/>
                </a:lnTo>
                <a:lnTo>
                  <a:pt x="2487" y="8"/>
                </a:lnTo>
                <a:lnTo>
                  <a:pt x="2490" y="4"/>
                </a:lnTo>
                <a:lnTo>
                  <a:pt x="2493" y="2"/>
                </a:lnTo>
                <a:lnTo>
                  <a:pt x="2496" y="0"/>
                </a:lnTo>
                <a:lnTo>
                  <a:pt x="2500" y="0"/>
                </a:lnTo>
                <a:lnTo>
                  <a:pt x="2503" y="0"/>
                </a:lnTo>
                <a:lnTo>
                  <a:pt x="2507" y="2"/>
                </a:lnTo>
                <a:lnTo>
                  <a:pt x="2510" y="4"/>
                </a:lnTo>
                <a:lnTo>
                  <a:pt x="2512" y="8"/>
                </a:lnTo>
                <a:lnTo>
                  <a:pt x="2515" y="14"/>
                </a:lnTo>
                <a:lnTo>
                  <a:pt x="2516" y="20"/>
                </a:lnTo>
                <a:lnTo>
                  <a:pt x="2517" y="26"/>
                </a:lnTo>
                <a:lnTo>
                  <a:pt x="2518" y="32"/>
                </a:lnTo>
                <a:lnTo>
                  <a:pt x="2517" y="38"/>
                </a:lnTo>
                <a:lnTo>
                  <a:pt x="2516" y="44"/>
                </a:lnTo>
                <a:lnTo>
                  <a:pt x="2515" y="50"/>
                </a:lnTo>
                <a:lnTo>
                  <a:pt x="2512" y="56"/>
                </a:lnTo>
                <a:lnTo>
                  <a:pt x="2510" y="60"/>
                </a:lnTo>
                <a:lnTo>
                  <a:pt x="2507" y="62"/>
                </a:lnTo>
                <a:lnTo>
                  <a:pt x="2503" y="64"/>
                </a:lnTo>
                <a:lnTo>
                  <a:pt x="2500" y="66"/>
                </a:lnTo>
                <a:close/>
                <a:moveTo>
                  <a:pt x="2483" y="96"/>
                </a:moveTo>
                <a:lnTo>
                  <a:pt x="2516" y="96"/>
                </a:lnTo>
                <a:lnTo>
                  <a:pt x="2516" y="332"/>
                </a:lnTo>
                <a:lnTo>
                  <a:pt x="2483" y="332"/>
                </a:lnTo>
                <a:lnTo>
                  <a:pt x="2483" y="96"/>
                </a:lnTo>
                <a:close/>
                <a:moveTo>
                  <a:pt x="2604" y="96"/>
                </a:moveTo>
                <a:lnTo>
                  <a:pt x="2604" y="144"/>
                </a:lnTo>
                <a:lnTo>
                  <a:pt x="2582" y="144"/>
                </a:lnTo>
                <a:lnTo>
                  <a:pt x="2582" y="258"/>
                </a:lnTo>
                <a:lnTo>
                  <a:pt x="2582" y="264"/>
                </a:lnTo>
                <a:lnTo>
                  <a:pt x="2583" y="270"/>
                </a:lnTo>
                <a:lnTo>
                  <a:pt x="2584" y="274"/>
                </a:lnTo>
                <a:lnTo>
                  <a:pt x="2585" y="276"/>
                </a:lnTo>
                <a:lnTo>
                  <a:pt x="2587" y="280"/>
                </a:lnTo>
                <a:lnTo>
                  <a:pt x="2589" y="280"/>
                </a:lnTo>
                <a:lnTo>
                  <a:pt x="2591" y="282"/>
                </a:lnTo>
                <a:lnTo>
                  <a:pt x="2593" y="282"/>
                </a:lnTo>
                <a:lnTo>
                  <a:pt x="2598" y="280"/>
                </a:lnTo>
                <a:lnTo>
                  <a:pt x="2601" y="280"/>
                </a:lnTo>
                <a:lnTo>
                  <a:pt x="2607" y="328"/>
                </a:lnTo>
                <a:lnTo>
                  <a:pt x="2600" y="332"/>
                </a:lnTo>
                <a:lnTo>
                  <a:pt x="2595" y="334"/>
                </a:lnTo>
                <a:lnTo>
                  <a:pt x="2589" y="334"/>
                </a:lnTo>
                <a:lnTo>
                  <a:pt x="2584" y="334"/>
                </a:lnTo>
                <a:lnTo>
                  <a:pt x="2580" y="334"/>
                </a:lnTo>
                <a:lnTo>
                  <a:pt x="2573" y="332"/>
                </a:lnTo>
                <a:lnTo>
                  <a:pt x="2566" y="326"/>
                </a:lnTo>
                <a:lnTo>
                  <a:pt x="2563" y="322"/>
                </a:lnTo>
                <a:lnTo>
                  <a:pt x="2560" y="318"/>
                </a:lnTo>
                <a:lnTo>
                  <a:pt x="2556" y="310"/>
                </a:lnTo>
                <a:lnTo>
                  <a:pt x="2554" y="304"/>
                </a:lnTo>
                <a:lnTo>
                  <a:pt x="2552" y="298"/>
                </a:lnTo>
                <a:lnTo>
                  <a:pt x="2551" y="290"/>
                </a:lnTo>
                <a:lnTo>
                  <a:pt x="2550" y="284"/>
                </a:lnTo>
                <a:lnTo>
                  <a:pt x="2550" y="276"/>
                </a:lnTo>
                <a:lnTo>
                  <a:pt x="2550" y="268"/>
                </a:lnTo>
                <a:lnTo>
                  <a:pt x="2550" y="144"/>
                </a:lnTo>
                <a:lnTo>
                  <a:pt x="2533" y="144"/>
                </a:lnTo>
                <a:lnTo>
                  <a:pt x="2533" y="96"/>
                </a:lnTo>
                <a:lnTo>
                  <a:pt x="2550" y="96"/>
                </a:lnTo>
                <a:lnTo>
                  <a:pt x="2550" y="40"/>
                </a:lnTo>
                <a:lnTo>
                  <a:pt x="2582" y="40"/>
                </a:lnTo>
                <a:lnTo>
                  <a:pt x="2582" y="96"/>
                </a:lnTo>
                <a:lnTo>
                  <a:pt x="2604" y="96"/>
                </a:lnTo>
                <a:close/>
                <a:moveTo>
                  <a:pt x="2648" y="419"/>
                </a:moveTo>
                <a:lnTo>
                  <a:pt x="2642" y="419"/>
                </a:lnTo>
                <a:lnTo>
                  <a:pt x="2636" y="417"/>
                </a:lnTo>
                <a:lnTo>
                  <a:pt x="2631" y="415"/>
                </a:lnTo>
                <a:lnTo>
                  <a:pt x="2627" y="411"/>
                </a:lnTo>
                <a:lnTo>
                  <a:pt x="2635" y="363"/>
                </a:lnTo>
                <a:lnTo>
                  <a:pt x="2639" y="365"/>
                </a:lnTo>
                <a:lnTo>
                  <a:pt x="2643" y="367"/>
                </a:lnTo>
                <a:lnTo>
                  <a:pt x="2646" y="367"/>
                </a:lnTo>
                <a:lnTo>
                  <a:pt x="2649" y="365"/>
                </a:lnTo>
                <a:lnTo>
                  <a:pt x="2652" y="363"/>
                </a:lnTo>
                <a:lnTo>
                  <a:pt x="2655" y="359"/>
                </a:lnTo>
                <a:lnTo>
                  <a:pt x="2657" y="355"/>
                </a:lnTo>
                <a:lnTo>
                  <a:pt x="2659" y="347"/>
                </a:lnTo>
                <a:lnTo>
                  <a:pt x="2661" y="337"/>
                </a:lnTo>
                <a:lnTo>
                  <a:pt x="2618" y="96"/>
                </a:lnTo>
                <a:lnTo>
                  <a:pt x="2653" y="96"/>
                </a:lnTo>
                <a:lnTo>
                  <a:pt x="2677" y="268"/>
                </a:lnTo>
                <a:lnTo>
                  <a:pt x="2703" y="96"/>
                </a:lnTo>
                <a:lnTo>
                  <a:pt x="2738" y="96"/>
                </a:lnTo>
                <a:lnTo>
                  <a:pt x="2692" y="355"/>
                </a:lnTo>
                <a:lnTo>
                  <a:pt x="2689" y="369"/>
                </a:lnTo>
                <a:lnTo>
                  <a:pt x="2686" y="381"/>
                </a:lnTo>
                <a:lnTo>
                  <a:pt x="2684" y="387"/>
                </a:lnTo>
                <a:lnTo>
                  <a:pt x="2681" y="393"/>
                </a:lnTo>
                <a:lnTo>
                  <a:pt x="2677" y="401"/>
                </a:lnTo>
                <a:lnTo>
                  <a:pt x="2674" y="405"/>
                </a:lnTo>
                <a:lnTo>
                  <a:pt x="2671" y="409"/>
                </a:lnTo>
                <a:lnTo>
                  <a:pt x="2664" y="415"/>
                </a:lnTo>
                <a:lnTo>
                  <a:pt x="2661" y="417"/>
                </a:lnTo>
                <a:lnTo>
                  <a:pt x="2657" y="417"/>
                </a:lnTo>
                <a:lnTo>
                  <a:pt x="2648" y="419"/>
                </a:lnTo>
                <a:close/>
                <a:moveTo>
                  <a:pt x="1135" y="553"/>
                </a:moveTo>
                <a:lnTo>
                  <a:pt x="1134" y="545"/>
                </a:lnTo>
                <a:lnTo>
                  <a:pt x="1132" y="537"/>
                </a:lnTo>
                <a:lnTo>
                  <a:pt x="1130" y="531"/>
                </a:lnTo>
                <a:lnTo>
                  <a:pt x="1127" y="525"/>
                </a:lnTo>
                <a:lnTo>
                  <a:pt x="1123" y="521"/>
                </a:lnTo>
                <a:lnTo>
                  <a:pt x="1121" y="519"/>
                </a:lnTo>
                <a:lnTo>
                  <a:pt x="1119" y="517"/>
                </a:lnTo>
                <a:lnTo>
                  <a:pt x="1114" y="515"/>
                </a:lnTo>
                <a:lnTo>
                  <a:pt x="1108" y="515"/>
                </a:lnTo>
                <a:lnTo>
                  <a:pt x="1102" y="515"/>
                </a:lnTo>
                <a:lnTo>
                  <a:pt x="1097" y="517"/>
                </a:lnTo>
                <a:lnTo>
                  <a:pt x="1093" y="519"/>
                </a:lnTo>
                <a:lnTo>
                  <a:pt x="1091" y="521"/>
                </a:lnTo>
                <a:lnTo>
                  <a:pt x="1089" y="525"/>
                </a:lnTo>
                <a:lnTo>
                  <a:pt x="1086" y="529"/>
                </a:lnTo>
                <a:lnTo>
                  <a:pt x="1084" y="535"/>
                </a:lnTo>
                <a:lnTo>
                  <a:pt x="1083" y="543"/>
                </a:lnTo>
                <a:lnTo>
                  <a:pt x="1083" y="549"/>
                </a:lnTo>
                <a:lnTo>
                  <a:pt x="1083" y="553"/>
                </a:lnTo>
                <a:lnTo>
                  <a:pt x="1083" y="557"/>
                </a:lnTo>
                <a:lnTo>
                  <a:pt x="1085" y="565"/>
                </a:lnTo>
                <a:lnTo>
                  <a:pt x="1087" y="571"/>
                </a:lnTo>
                <a:lnTo>
                  <a:pt x="1090" y="575"/>
                </a:lnTo>
                <a:lnTo>
                  <a:pt x="1094" y="579"/>
                </a:lnTo>
                <a:lnTo>
                  <a:pt x="1098" y="583"/>
                </a:lnTo>
                <a:lnTo>
                  <a:pt x="1108" y="589"/>
                </a:lnTo>
                <a:lnTo>
                  <a:pt x="1122" y="595"/>
                </a:lnTo>
                <a:lnTo>
                  <a:pt x="1128" y="599"/>
                </a:lnTo>
                <a:lnTo>
                  <a:pt x="1135" y="603"/>
                </a:lnTo>
                <a:lnTo>
                  <a:pt x="1146" y="613"/>
                </a:lnTo>
                <a:lnTo>
                  <a:pt x="1151" y="619"/>
                </a:lnTo>
                <a:lnTo>
                  <a:pt x="1156" y="627"/>
                </a:lnTo>
                <a:lnTo>
                  <a:pt x="1159" y="635"/>
                </a:lnTo>
                <a:lnTo>
                  <a:pt x="1163" y="643"/>
                </a:lnTo>
                <a:lnTo>
                  <a:pt x="1165" y="653"/>
                </a:lnTo>
                <a:lnTo>
                  <a:pt x="1167" y="663"/>
                </a:lnTo>
                <a:lnTo>
                  <a:pt x="1168" y="675"/>
                </a:lnTo>
                <a:lnTo>
                  <a:pt x="1169" y="687"/>
                </a:lnTo>
                <a:lnTo>
                  <a:pt x="1169" y="697"/>
                </a:lnTo>
                <a:lnTo>
                  <a:pt x="1168" y="707"/>
                </a:lnTo>
                <a:lnTo>
                  <a:pt x="1167" y="717"/>
                </a:lnTo>
                <a:lnTo>
                  <a:pt x="1165" y="727"/>
                </a:lnTo>
                <a:lnTo>
                  <a:pt x="1163" y="735"/>
                </a:lnTo>
                <a:lnTo>
                  <a:pt x="1160" y="743"/>
                </a:lnTo>
                <a:lnTo>
                  <a:pt x="1156" y="749"/>
                </a:lnTo>
                <a:lnTo>
                  <a:pt x="1153" y="757"/>
                </a:lnTo>
                <a:lnTo>
                  <a:pt x="1149" y="763"/>
                </a:lnTo>
                <a:lnTo>
                  <a:pt x="1144" y="767"/>
                </a:lnTo>
                <a:lnTo>
                  <a:pt x="1139" y="771"/>
                </a:lnTo>
                <a:lnTo>
                  <a:pt x="1133" y="775"/>
                </a:lnTo>
                <a:lnTo>
                  <a:pt x="1121" y="781"/>
                </a:lnTo>
                <a:lnTo>
                  <a:pt x="1115" y="781"/>
                </a:lnTo>
                <a:lnTo>
                  <a:pt x="1108" y="781"/>
                </a:lnTo>
                <a:lnTo>
                  <a:pt x="1101" y="781"/>
                </a:lnTo>
                <a:lnTo>
                  <a:pt x="1094" y="781"/>
                </a:lnTo>
                <a:lnTo>
                  <a:pt x="1088" y="779"/>
                </a:lnTo>
                <a:lnTo>
                  <a:pt x="1082" y="775"/>
                </a:lnTo>
                <a:lnTo>
                  <a:pt x="1077" y="771"/>
                </a:lnTo>
                <a:lnTo>
                  <a:pt x="1071" y="767"/>
                </a:lnTo>
                <a:lnTo>
                  <a:pt x="1067" y="761"/>
                </a:lnTo>
                <a:lnTo>
                  <a:pt x="1062" y="755"/>
                </a:lnTo>
                <a:lnTo>
                  <a:pt x="1058" y="749"/>
                </a:lnTo>
                <a:lnTo>
                  <a:pt x="1055" y="741"/>
                </a:lnTo>
                <a:lnTo>
                  <a:pt x="1052" y="733"/>
                </a:lnTo>
                <a:lnTo>
                  <a:pt x="1049" y="723"/>
                </a:lnTo>
                <a:lnTo>
                  <a:pt x="1047" y="713"/>
                </a:lnTo>
                <a:lnTo>
                  <a:pt x="1046" y="703"/>
                </a:lnTo>
                <a:lnTo>
                  <a:pt x="1045" y="691"/>
                </a:lnTo>
                <a:lnTo>
                  <a:pt x="1045" y="679"/>
                </a:lnTo>
                <a:lnTo>
                  <a:pt x="1077" y="679"/>
                </a:lnTo>
                <a:lnTo>
                  <a:pt x="1078" y="689"/>
                </a:lnTo>
                <a:lnTo>
                  <a:pt x="1079" y="699"/>
                </a:lnTo>
                <a:lnTo>
                  <a:pt x="1082" y="707"/>
                </a:lnTo>
                <a:lnTo>
                  <a:pt x="1084" y="711"/>
                </a:lnTo>
                <a:lnTo>
                  <a:pt x="1086" y="715"/>
                </a:lnTo>
                <a:lnTo>
                  <a:pt x="1091" y="719"/>
                </a:lnTo>
                <a:lnTo>
                  <a:pt x="1096" y="723"/>
                </a:lnTo>
                <a:lnTo>
                  <a:pt x="1101" y="725"/>
                </a:lnTo>
                <a:lnTo>
                  <a:pt x="1108" y="727"/>
                </a:lnTo>
                <a:lnTo>
                  <a:pt x="1114" y="725"/>
                </a:lnTo>
                <a:lnTo>
                  <a:pt x="1119" y="723"/>
                </a:lnTo>
                <a:lnTo>
                  <a:pt x="1124" y="719"/>
                </a:lnTo>
                <a:lnTo>
                  <a:pt x="1128" y="715"/>
                </a:lnTo>
                <a:lnTo>
                  <a:pt x="1131" y="709"/>
                </a:lnTo>
                <a:lnTo>
                  <a:pt x="1133" y="703"/>
                </a:lnTo>
                <a:lnTo>
                  <a:pt x="1135" y="695"/>
                </a:lnTo>
                <a:lnTo>
                  <a:pt x="1135" y="687"/>
                </a:lnTo>
                <a:lnTo>
                  <a:pt x="1135" y="679"/>
                </a:lnTo>
                <a:lnTo>
                  <a:pt x="1134" y="673"/>
                </a:lnTo>
                <a:lnTo>
                  <a:pt x="1133" y="671"/>
                </a:lnTo>
                <a:lnTo>
                  <a:pt x="1131" y="667"/>
                </a:lnTo>
                <a:lnTo>
                  <a:pt x="1128" y="663"/>
                </a:lnTo>
                <a:lnTo>
                  <a:pt x="1125" y="659"/>
                </a:lnTo>
                <a:lnTo>
                  <a:pt x="1120" y="655"/>
                </a:lnTo>
                <a:lnTo>
                  <a:pt x="1115" y="651"/>
                </a:lnTo>
                <a:lnTo>
                  <a:pt x="1109" y="649"/>
                </a:lnTo>
                <a:lnTo>
                  <a:pt x="1092" y="639"/>
                </a:lnTo>
                <a:lnTo>
                  <a:pt x="1082" y="635"/>
                </a:lnTo>
                <a:lnTo>
                  <a:pt x="1074" y="627"/>
                </a:lnTo>
                <a:lnTo>
                  <a:pt x="1066" y="619"/>
                </a:lnTo>
                <a:lnTo>
                  <a:pt x="1060" y="609"/>
                </a:lnTo>
                <a:lnTo>
                  <a:pt x="1057" y="603"/>
                </a:lnTo>
                <a:lnTo>
                  <a:pt x="1055" y="599"/>
                </a:lnTo>
                <a:lnTo>
                  <a:pt x="1053" y="591"/>
                </a:lnTo>
                <a:lnTo>
                  <a:pt x="1052" y="585"/>
                </a:lnTo>
                <a:lnTo>
                  <a:pt x="1050" y="577"/>
                </a:lnTo>
                <a:lnTo>
                  <a:pt x="1049" y="571"/>
                </a:lnTo>
                <a:lnTo>
                  <a:pt x="1049" y="563"/>
                </a:lnTo>
                <a:lnTo>
                  <a:pt x="1049" y="553"/>
                </a:lnTo>
                <a:lnTo>
                  <a:pt x="1049" y="541"/>
                </a:lnTo>
                <a:lnTo>
                  <a:pt x="1050" y="533"/>
                </a:lnTo>
                <a:lnTo>
                  <a:pt x="1051" y="527"/>
                </a:lnTo>
                <a:lnTo>
                  <a:pt x="1053" y="515"/>
                </a:lnTo>
                <a:lnTo>
                  <a:pt x="1055" y="509"/>
                </a:lnTo>
                <a:lnTo>
                  <a:pt x="1056" y="503"/>
                </a:lnTo>
                <a:lnTo>
                  <a:pt x="1061" y="493"/>
                </a:lnTo>
                <a:lnTo>
                  <a:pt x="1066" y="485"/>
                </a:lnTo>
                <a:lnTo>
                  <a:pt x="1068" y="481"/>
                </a:lnTo>
                <a:lnTo>
                  <a:pt x="1071" y="477"/>
                </a:lnTo>
                <a:lnTo>
                  <a:pt x="1078" y="471"/>
                </a:lnTo>
                <a:lnTo>
                  <a:pt x="1085" y="465"/>
                </a:lnTo>
                <a:lnTo>
                  <a:pt x="1092" y="461"/>
                </a:lnTo>
                <a:lnTo>
                  <a:pt x="1100" y="459"/>
                </a:lnTo>
                <a:lnTo>
                  <a:pt x="1108" y="459"/>
                </a:lnTo>
                <a:lnTo>
                  <a:pt x="1117" y="459"/>
                </a:lnTo>
                <a:lnTo>
                  <a:pt x="1125" y="461"/>
                </a:lnTo>
                <a:lnTo>
                  <a:pt x="1132" y="465"/>
                </a:lnTo>
                <a:lnTo>
                  <a:pt x="1139" y="471"/>
                </a:lnTo>
                <a:lnTo>
                  <a:pt x="1145" y="477"/>
                </a:lnTo>
                <a:lnTo>
                  <a:pt x="1150" y="485"/>
                </a:lnTo>
                <a:lnTo>
                  <a:pt x="1155" y="493"/>
                </a:lnTo>
                <a:lnTo>
                  <a:pt x="1159" y="505"/>
                </a:lnTo>
                <a:lnTo>
                  <a:pt x="1162" y="515"/>
                </a:lnTo>
                <a:lnTo>
                  <a:pt x="1165" y="527"/>
                </a:lnTo>
                <a:lnTo>
                  <a:pt x="1166" y="539"/>
                </a:lnTo>
                <a:lnTo>
                  <a:pt x="1167" y="553"/>
                </a:lnTo>
                <a:lnTo>
                  <a:pt x="1135" y="553"/>
                </a:lnTo>
                <a:close/>
                <a:moveTo>
                  <a:pt x="1245" y="781"/>
                </a:moveTo>
                <a:lnTo>
                  <a:pt x="1236" y="781"/>
                </a:lnTo>
                <a:lnTo>
                  <a:pt x="1232" y="779"/>
                </a:lnTo>
                <a:lnTo>
                  <a:pt x="1228" y="777"/>
                </a:lnTo>
                <a:lnTo>
                  <a:pt x="1221" y="773"/>
                </a:lnTo>
                <a:lnTo>
                  <a:pt x="1214" y="767"/>
                </a:lnTo>
                <a:lnTo>
                  <a:pt x="1208" y="757"/>
                </a:lnTo>
                <a:lnTo>
                  <a:pt x="1205" y="753"/>
                </a:lnTo>
                <a:lnTo>
                  <a:pt x="1202" y="749"/>
                </a:lnTo>
                <a:lnTo>
                  <a:pt x="1200" y="743"/>
                </a:lnTo>
                <a:lnTo>
                  <a:pt x="1198" y="737"/>
                </a:lnTo>
                <a:lnTo>
                  <a:pt x="1196" y="731"/>
                </a:lnTo>
                <a:lnTo>
                  <a:pt x="1194" y="723"/>
                </a:lnTo>
                <a:lnTo>
                  <a:pt x="1192" y="717"/>
                </a:lnTo>
                <a:lnTo>
                  <a:pt x="1191" y="709"/>
                </a:lnTo>
                <a:lnTo>
                  <a:pt x="1189" y="695"/>
                </a:lnTo>
                <a:lnTo>
                  <a:pt x="1187" y="677"/>
                </a:lnTo>
                <a:lnTo>
                  <a:pt x="1187" y="661"/>
                </a:lnTo>
                <a:lnTo>
                  <a:pt x="1187" y="643"/>
                </a:lnTo>
                <a:lnTo>
                  <a:pt x="1189" y="627"/>
                </a:lnTo>
                <a:lnTo>
                  <a:pt x="1190" y="619"/>
                </a:lnTo>
                <a:lnTo>
                  <a:pt x="1191" y="611"/>
                </a:lnTo>
                <a:lnTo>
                  <a:pt x="1194" y="597"/>
                </a:lnTo>
                <a:lnTo>
                  <a:pt x="1198" y="583"/>
                </a:lnTo>
                <a:lnTo>
                  <a:pt x="1202" y="573"/>
                </a:lnTo>
                <a:lnTo>
                  <a:pt x="1208" y="563"/>
                </a:lnTo>
                <a:lnTo>
                  <a:pt x="1214" y="553"/>
                </a:lnTo>
                <a:lnTo>
                  <a:pt x="1217" y="551"/>
                </a:lnTo>
                <a:lnTo>
                  <a:pt x="1221" y="547"/>
                </a:lnTo>
                <a:lnTo>
                  <a:pt x="1228" y="543"/>
                </a:lnTo>
                <a:lnTo>
                  <a:pt x="1232" y="541"/>
                </a:lnTo>
                <a:lnTo>
                  <a:pt x="1236" y="539"/>
                </a:lnTo>
                <a:lnTo>
                  <a:pt x="1245" y="539"/>
                </a:lnTo>
                <a:lnTo>
                  <a:pt x="1252" y="539"/>
                </a:lnTo>
                <a:lnTo>
                  <a:pt x="1259" y="541"/>
                </a:lnTo>
                <a:lnTo>
                  <a:pt x="1266" y="545"/>
                </a:lnTo>
                <a:lnTo>
                  <a:pt x="1272" y="549"/>
                </a:lnTo>
                <a:lnTo>
                  <a:pt x="1277" y="555"/>
                </a:lnTo>
                <a:lnTo>
                  <a:pt x="1282" y="563"/>
                </a:lnTo>
                <a:lnTo>
                  <a:pt x="1286" y="571"/>
                </a:lnTo>
                <a:lnTo>
                  <a:pt x="1290" y="581"/>
                </a:lnTo>
                <a:lnTo>
                  <a:pt x="1293" y="591"/>
                </a:lnTo>
                <a:lnTo>
                  <a:pt x="1295" y="603"/>
                </a:lnTo>
                <a:lnTo>
                  <a:pt x="1297" y="615"/>
                </a:lnTo>
                <a:lnTo>
                  <a:pt x="1297" y="629"/>
                </a:lnTo>
                <a:lnTo>
                  <a:pt x="1267" y="629"/>
                </a:lnTo>
                <a:lnTo>
                  <a:pt x="1266" y="621"/>
                </a:lnTo>
                <a:lnTo>
                  <a:pt x="1264" y="613"/>
                </a:lnTo>
                <a:lnTo>
                  <a:pt x="1262" y="607"/>
                </a:lnTo>
                <a:lnTo>
                  <a:pt x="1260" y="601"/>
                </a:lnTo>
                <a:lnTo>
                  <a:pt x="1257" y="595"/>
                </a:lnTo>
                <a:lnTo>
                  <a:pt x="1253" y="593"/>
                </a:lnTo>
                <a:lnTo>
                  <a:pt x="1249" y="591"/>
                </a:lnTo>
                <a:lnTo>
                  <a:pt x="1245" y="589"/>
                </a:lnTo>
                <a:lnTo>
                  <a:pt x="1240" y="591"/>
                </a:lnTo>
                <a:lnTo>
                  <a:pt x="1235" y="595"/>
                </a:lnTo>
                <a:lnTo>
                  <a:pt x="1231" y="599"/>
                </a:lnTo>
                <a:lnTo>
                  <a:pt x="1227" y="607"/>
                </a:lnTo>
                <a:lnTo>
                  <a:pt x="1225" y="613"/>
                </a:lnTo>
                <a:lnTo>
                  <a:pt x="1224" y="617"/>
                </a:lnTo>
                <a:lnTo>
                  <a:pt x="1222" y="629"/>
                </a:lnTo>
                <a:lnTo>
                  <a:pt x="1220" y="643"/>
                </a:lnTo>
                <a:lnTo>
                  <a:pt x="1220" y="659"/>
                </a:lnTo>
                <a:lnTo>
                  <a:pt x="1220" y="675"/>
                </a:lnTo>
                <a:lnTo>
                  <a:pt x="1222" y="689"/>
                </a:lnTo>
                <a:lnTo>
                  <a:pt x="1223" y="695"/>
                </a:lnTo>
                <a:lnTo>
                  <a:pt x="1224" y="701"/>
                </a:lnTo>
                <a:lnTo>
                  <a:pt x="1225" y="707"/>
                </a:lnTo>
                <a:lnTo>
                  <a:pt x="1227" y="711"/>
                </a:lnTo>
                <a:lnTo>
                  <a:pt x="1231" y="719"/>
                </a:lnTo>
                <a:lnTo>
                  <a:pt x="1233" y="723"/>
                </a:lnTo>
                <a:lnTo>
                  <a:pt x="1235" y="725"/>
                </a:lnTo>
                <a:lnTo>
                  <a:pt x="1240" y="729"/>
                </a:lnTo>
                <a:lnTo>
                  <a:pt x="1242" y="729"/>
                </a:lnTo>
                <a:lnTo>
                  <a:pt x="1245" y="731"/>
                </a:lnTo>
                <a:lnTo>
                  <a:pt x="1249" y="729"/>
                </a:lnTo>
                <a:lnTo>
                  <a:pt x="1253" y="727"/>
                </a:lnTo>
                <a:lnTo>
                  <a:pt x="1256" y="725"/>
                </a:lnTo>
                <a:lnTo>
                  <a:pt x="1259" y="719"/>
                </a:lnTo>
                <a:lnTo>
                  <a:pt x="1262" y="715"/>
                </a:lnTo>
                <a:lnTo>
                  <a:pt x="1264" y="707"/>
                </a:lnTo>
                <a:lnTo>
                  <a:pt x="1266" y="699"/>
                </a:lnTo>
                <a:lnTo>
                  <a:pt x="1267" y="691"/>
                </a:lnTo>
                <a:lnTo>
                  <a:pt x="1297" y="691"/>
                </a:lnTo>
                <a:lnTo>
                  <a:pt x="1297" y="703"/>
                </a:lnTo>
                <a:lnTo>
                  <a:pt x="1295" y="717"/>
                </a:lnTo>
                <a:lnTo>
                  <a:pt x="1294" y="723"/>
                </a:lnTo>
                <a:lnTo>
                  <a:pt x="1293" y="727"/>
                </a:lnTo>
                <a:lnTo>
                  <a:pt x="1292" y="733"/>
                </a:lnTo>
                <a:lnTo>
                  <a:pt x="1290" y="739"/>
                </a:lnTo>
                <a:lnTo>
                  <a:pt x="1287" y="749"/>
                </a:lnTo>
                <a:lnTo>
                  <a:pt x="1282" y="757"/>
                </a:lnTo>
                <a:lnTo>
                  <a:pt x="1277" y="765"/>
                </a:lnTo>
                <a:lnTo>
                  <a:pt x="1272" y="771"/>
                </a:lnTo>
                <a:lnTo>
                  <a:pt x="1266" y="775"/>
                </a:lnTo>
                <a:lnTo>
                  <a:pt x="1259" y="779"/>
                </a:lnTo>
                <a:lnTo>
                  <a:pt x="1252" y="781"/>
                </a:lnTo>
                <a:lnTo>
                  <a:pt x="1245" y="781"/>
                </a:lnTo>
                <a:close/>
                <a:moveTo>
                  <a:pt x="1353" y="641"/>
                </a:moveTo>
                <a:lnTo>
                  <a:pt x="1353" y="777"/>
                </a:lnTo>
                <a:lnTo>
                  <a:pt x="1319" y="777"/>
                </a:lnTo>
                <a:lnTo>
                  <a:pt x="1319" y="463"/>
                </a:lnTo>
                <a:lnTo>
                  <a:pt x="1352" y="463"/>
                </a:lnTo>
                <a:lnTo>
                  <a:pt x="1352" y="583"/>
                </a:lnTo>
                <a:lnTo>
                  <a:pt x="1355" y="573"/>
                </a:lnTo>
                <a:lnTo>
                  <a:pt x="1358" y="565"/>
                </a:lnTo>
                <a:lnTo>
                  <a:pt x="1362" y="557"/>
                </a:lnTo>
                <a:lnTo>
                  <a:pt x="1366" y="551"/>
                </a:lnTo>
                <a:lnTo>
                  <a:pt x="1371" y="545"/>
                </a:lnTo>
                <a:lnTo>
                  <a:pt x="1376" y="541"/>
                </a:lnTo>
                <a:lnTo>
                  <a:pt x="1382" y="539"/>
                </a:lnTo>
                <a:lnTo>
                  <a:pt x="1389" y="539"/>
                </a:lnTo>
                <a:lnTo>
                  <a:pt x="1397" y="541"/>
                </a:lnTo>
                <a:lnTo>
                  <a:pt x="1401" y="541"/>
                </a:lnTo>
                <a:lnTo>
                  <a:pt x="1405" y="545"/>
                </a:lnTo>
                <a:lnTo>
                  <a:pt x="1409" y="547"/>
                </a:lnTo>
                <a:lnTo>
                  <a:pt x="1412" y="551"/>
                </a:lnTo>
                <a:lnTo>
                  <a:pt x="1415" y="557"/>
                </a:lnTo>
                <a:lnTo>
                  <a:pt x="1418" y="563"/>
                </a:lnTo>
                <a:lnTo>
                  <a:pt x="1421" y="569"/>
                </a:lnTo>
                <a:lnTo>
                  <a:pt x="1423" y="575"/>
                </a:lnTo>
                <a:lnTo>
                  <a:pt x="1425" y="583"/>
                </a:lnTo>
                <a:lnTo>
                  <a:pt x="1427" y="591"/>
                </a:lnTo>
                <a:lnTo>
                  <a:pt x="1428" y="599"/>
                </a:lnTo>
                <a:lnTo>
                  <a:pt x="1429" y="607"/>
                </a:lnTo>
                <a:lnTo>
                  <a:pt x="1429" y="617"/>
                </a:lnTo>
                <a:lnTo>
                  <a:pt x="1429" y="627"/>
                </a:lnTo>
                <a:lnTo>
                  <a:pt x="1429" y="777"/>
                </a:lnTo>
                <a:lnTo>
                  <a:pt x="1397" y="777"/>
                </a:lnTo>
                <a:lnTo>
                  <a:pt x="1397" y="639"/>
                </a:lnTo>
                <a:lnTo>
                  <a:pt x="1396" y="629"/>
                </a:lnTo>
                <a:lnTo>
                  <a:pt x="1395" y="619"/>
                </a:lnTo>
                <a:lnTo>
                  <a:pt x="1394" y="611"/>
                </a:lnTo>
                <a:lnTo>
                  <a:pt x="1391" y="605"/>
                </a:lnTo>
                <a:lnTo>
                  <a:pt x="1388" y="599"/>
                </a:lnTo>
                <a:lnTo>
                  <a:pt x="1384" y="595"/>
                </a:lnTo>
                <a:lnTo>
                  <a:pt x="1380" y="593"/>
                </a:lnTo>
                <a:lnTo>
                  <a:pt x="1376" y="593"/>
                </a:lnTo>
                <a:lnTo>
                  <a:pt x="1371" y="593"/>
                </a:lnTo>
                <a:lnTo>
                  <a:pt x="1366" y="595"/>
                </a:lnTo>
                <a:lnTo>
                  <a:pt x="1363" y="599"/>
                </a:lnTo>
                <a:lnTo>
                  <a:pt x="1359" y="605"/>
                </a:lnTo>
                <a:lnTo>
                  <a:pt x="1356" y="613"/>
                </a:lnTo>
                <a:lnTo>
                  <a:pt x="1354" y="621"/>
                </a:lnTo>
                <a:lnTo>
                  <a:pt x="1353" y="631"/>
                </a:lnTo>
                <a:lnTo>
                  <a:pt x="1353" y="641"/>
                </a:lnTo>
                <a:close/>
                <a:moveTo>
                  <a:pt x="1509" y="781"/>
                </a:moveTo>
                <a:lnTo>
                  <a:pt x="1500" y="781"/>
                </a:lnTo>
                <a:lnTo>
                  <a:pt x="1496" y="779"/>
                </a:lnTo>
                <a:lnTo>
                  <a:pt x="1492" y="779"/>
                </a:lnTo>
                <a:lnTo>
                  <a:pt x="1485" y="773"/>
                </a:lnTo>
                <a:lnTo>
                  <a:pt x="1478" y="767"/>
                </a:lnTo>
                <a:lnTo>
                  <a:pt x="1472" y="759"/>
                </a:lnTo>
                <a:lnTo>
                  <a:pt x="1466" y="749"/>
                </a:lnTo>
                <a:lnTo>
                  <a:pt x="1462" y="737"/>
                </a:lnTo>
                <a:lnTo>
                  <a:pt x="1458" y="723"/>
                </a:lnTo>
                <a:lnTo>
                  <a:pt x="1455" y="709"/>
                </a:lnTo>
                <a:lnTo>
                  <a:pt x="1452" y="695"/>
                </a:lnTo>
                <a:lnTo>
                  <a:pt x="1451" y="677"/>
                </a:lnTo>
                <a:lnTo>
                  <a:pt x="1451" y="661"/>
                </a:lnTo>
                <a:lnTo>
                  <a:pt x="1451" y="643"/>
                </a:lnTo>
                <a:lnTo>
                  <a:pt x="1452" y="627"/>
                </a:lnTo>
                <a:lnTo>
                  <a:pt x="1453" y="619"/>
                </a:lnTo>
                <a:lnTo>
                  <a:pt x="1455" y="611"/>
                </a:lnTo>
                <a:lnTo>
                  <a:pt x="1458" y="597"/>
                </a:lnTo>
                <a:lnTo>
                  <a:pt x="1462" y="583"/>
                </a:lnTo>
                <a:lnTo>
                  <a:pt x="1466" y="573"/>
                </a:lnTo>
                <a:lnTo>
                  <a:pt x="1472" y="563"/>
                </a:lnTo>
                <a:lnTo>
                  <a:pt x="1478" y="553"/>
                </a:lnTo>
                <a:lnTo>
                  <a:pt x="1481" y="551"/>
                </a:lnTo>
                <a:lnTo>
                  <a:pt x="1485" y="547"/>
                </a:lnTo>
                <a:lnTo>
                  <a:pt x="1492" y="543"/>
                </a:lnTo>
                <a:lnTo>
                  <a:pt x="1496" y="541"/>
                </a:lnTo>
                <a:lnTo>
                  <a:pt x="1500" y="539"/>
                </a:lnTo>
                <a:lnTo>
                  <a:pt x="1509" y="539"/>
                </a:lnTo>
                <a:lnTo>
                  <a:pt x="1517" y="539"/>
                </a:lnTo>
                <a:lnTo>
                  <a:pt x="1521" y="541"/>
                </a:lnTo>
                <a:lnTo>
                  <a:pt x="1525" y="543"/>
                </a:lnTo>
                <a:lnTo>
                  <a:pt x="1533" y="547"/>
                </a:lnTo>
                <a:lnTo>
                  <a:pt x="1539" y="553"/>
                </a:lnTo>
                <a:lnTo>
                  <a:pt x="1546" y="563"/>
                </a:lnTo>
                <a:lnTo>
                  <a:pt x="1551" y="573"/>
                </a:lnTo>
                <a:lnTo>
                  <a:pt x="1556" y="583"/>
                </a:lnTo>
                <a:lnTo>
                  <a:pt x="1560" y="597"/>
                </a:lnTo>
                <a:lnTo>
                  <a:pt x="1561" y="603"/>
                </a:lnTo>
                <a:lnTo>
                  <a:pt x="1563" y="611"/>
                </a:lnTo>
                <a:lnTo>
                  <a:pt x="1565" y="627"/>
                </a:lnTo>
                <a:lnTo>
                  <a:pt x="1566" y="643"/>
                </a:lnTo>
                <a:lnTo>
                  <a:pt x="1567" y="661"/>
                </a:lnTo>
                <a:lnTo>
                  <a:pt x="1566" y="677"/>
                </a:lnTo>
                <a:lnTo>
                  <a:pt x="1565" y="695"/>
                </a:lnTo>
                <a:lnTo>
                  <a:pt x="1564" y="703"/>
                </a:lnTo>
                <a:lnTo>
                  <a:pt x="1563" y="709"/>
                </a:lnTo>
                <a:lnTo>
                  <a:pt x="1560" y="723"/>
                </a:lnTo>
                <a:lnTo>
                  <a:pt x="1556" y="737"/>
                </a:lnTo>
                <a:lnTo>
                  <a:pt x="1551" y="749"/>
                </a:lnTo>
                <a:lnTo>
                  <a:pt x="1546" y="759"/>
                </a:lnTo>
                <a:lnTo>
                  <a:pt x="1539" y="767"/>
                </a:lnTo>
                <a:lnTo>
                  <a:pt x="1536" y="771"/>
                </a:lnTo>
                <a:lnTo>
                  <a:pt x="1533" y="773"/>
                </a:lnTo>
                <a:lnTo>
                  <a:pt x="1525" y="779"/>
                </a:lnTo>
                <a:lnTo>
                  <a:pt x="1521" y="779"/>
                </a:lnTo>
                <a:lnTo>
                  <a:pt x="1517" y="781"/>
                </a:lnTo>
                <a:lnTo>
                  <a:pt x="1509" y="781"/>
                </a:lnTo>
                <a:close/>
                <a:moveTo>
                  <a:pt x="1509" y="731"/>
                </a:moveTo>
                <a:lnTo>
                  <a:pt x="1514" y="729"/>
                </a:lnTo>
                <a:lnTo>
                  <a:pt x="1517" y="729"/>
                </a:lnTo>
                <a:lnTo>
                  <a:pt x="1519" y="727"/>
                </a:lnTo>
                <a:lnTo>
                  <a:pt x="1522" y="723"/>
                </a:lnTo>
                <a:lnTo>
                  <a:pt x="1524" y="719"/>
                </a:lnTo>
                <a:lnTo>
                  <a:pt x="1525" y="715"/>
                </a:lnTo>
                <a:lnTo>
                  <a:pt x="1527" y="711"/>
                </a:lnTo>
                <a:lnTo>
                  <a:pt x="1530" y="701"/>
                </a:lnTo>
                <a:lnTo>
                  <a:pt x="1532" y="689"/>
                </a:lnTo>
                <a:lnTo>
                  <a:pt x="1533" y="675"/>
                </a:lnTo>
                <a:lnTo>
                  <a:pt x="1533" y="659"/>
                </a:lnTo>
                <a:lnTo>
                  <a:pt x="1533" y="645"/>
                </a:lnTo>
                <a:lnTo>
                  <a:pt x="1532" y="631"/>
                </a:lnTo>
                <a:lnTo>
                  <a:pt x="1530" y="619"/>
                </a:lnTo>
                <a:lnTo>
                  <a:pt x="1527" y="609"/>
                </a:lnTo>
                <a:lnTo>
                  <a:pt x="1525" y="603"/>
                </a:lnTo>
                <a:lnTo>
                  <a:pt x="1524" y="599"/>
                </a:lnTo>
                <a:lnTo>
                  <a:pt x="1519" y="593"/>
                </a:lnTo>
                <a:lnTo>
                  <a:pt x="1514" y="589"/>
                </a:lnTo>
                <a:lnTo>
                  <a:pt x="1509" y="589"/>
                </a:lnTo>
                <a:lnTo>
                  <a:pt x="1503" y="589"/>
                </a:lnTo>
                <a:lnTo>
                  <a:pt x="1500" y="591"/>
                </a:lnTo>
                <a:lnTo>
                  <a:pt x="1498" y="593"/>
                </a:lnTo>
                <a:lnTo>
                  <a:pt x="1496" y="597"/>
                </a:lnTo>
                <a:lnTo>
                  <a:pt x="1494" y="599"/>
                </a:lnTo>
                <a:lnTo>
                  <a:pt x="1492" y="603"/>
                </a:lnTo>
                <a:lnTo>
                  <a:pt x="1490" y="609"/>
                </a:lnTo>
                <a:lnTo>
                  <a:pt x="1487" y="619"/>
                </a:lnTo>
                <a:lnTo>
                  <a:pt x="1485" y="631"/>
                </a:lnTo>
                <a:lnTo>
                  <a:pt x="1484" y="645"/>
                </a:lnTo>
                <a:lnTo>
                  <a:pt x="1484" y="659"/>
                </a:lnTo>
                <a:lnTo>
                  <a:pt x="1484" y="675"/>
                </a:lnTo>
                <a:lnTo>
                  <a:pt x="1485" y="689"/>
                </a:lnTo>
                <a:lnTo>
                  <a:pt x="1487" y="701"/>
                </a:lnTo>
                <a:lnTo>
                  <a:pt x="1490" y="711"/>
                </a:lnTo>
                <a:lnTo>
                  <a:pt x="1491" y="713"/>
                </a:lnTo>
                <a:lnTo>
                  <a:pt x="1492" y="715"/>
                </a:lnTo>
                <a:lnTo>
                  <a:pt x="1494" y="719"/>
                </a:lnTo>
                <a:lnTo>
                  <a:pt x="1498" y="727"/>
                </a:lnTo>
                <a:lnTo>
                  <a:pt x="1503" y="729"/>
                </a:lnTo>
                <a:lnTo>
                  <a:pt x="1509" y="731"/>
                </a:lnTo>
                <a:close/>
                <a:moveTo>
                  <a:pt x="1641" y="781"/>
                </a:moveTo>
                <a:lnTo>
                  <a:pt x="1632" y="781"/>
                </a:lnTo>
                <a:lnTo>
                  <a:pt x="1628" y="779"/>
                </a:lnTo>
                <a:lnTo>
                  <a:pt x="1624" y="779"/>
                </a:lnTo>
                <a:lnTo>
                  <a:pt x="1617" y="773"/>
                </a:lnTo>
                <a:lnTo>
                  <a:pt x="1610" y="767"/>
                </a:lnTo>
                <a:lnTo>
                  <a:pt x="1604" y="759"/>
                </a:lnTo>
                <a:lnTo>
                  <a:pt x="1599" y="749"/>
                </a:lnTo>
                <a:lnTo>
                  <a:pt x="1594" y="737"/>
                </a:lnTo>
                <a:lnTo>
                  <a:pt x="1590" y="723"/>
                </a:lnTo>
                <a:lnTo>
                  <a:pt x="1587" y="709"/>
                </a:lnTo>
                <a:lnTo>
                  <a:pt x="1585" y="695"/>
                </a:lnTo>
                <a:lnTo>
                  <a:pt x="1583" y="677"/>
                </a:lnTo>
                <a:lnTo>
                  <a:pt x="1583" y="661"/>
                </a:lnTo>
                <a:lnTo>
                  <a:pt x="1583" y="643"/>
                </a:lnTo>
                <a:lnTo>
                  <a:pt x="1585" y="627"/>
                </a:lnTo>
                <a:lnTo>
                  <a:pt x="1586" y="619"/>
                </a:lnTo>
                <a:lnTo>
                  <a:pt x="1587" y="611"/>
                </a:lnTo>
                <a:lnTo>
                  <a:pt x="1590" y="597"/>
                </a:lnTo>
                <a:lnTo>
                  <a:pt x="1594" y="583"/>
                </a:lnTo>
                <a:lnTo>
                  <a:pt x="1599" y="573"/>
                </a:lnTo>
                <a:lnTo>
                  <a:pt x="1604" y="563"/>
                </a:lnTo>
                <a:lnTo>
                  <a:pt x="1610" y="553"/>
                </a:lnTo>
                <a:lnTo>
                  <a:pt x="1613" y="551"/>
                </a:lnTo>
                <a:lnTo>
                  <a:pt x="1617" y="547"/>
                </a:lnTo>
                <a:lnTo>
                  <a:pt x="1624" y="543"/>
                </a:lnTo>
                <a:lnTo>
                  <a:pt x="1628" y="541"/>
                </a:lnTo>
                <a:lnTo>
                  <a:pt x="1632" y="539"/>
                </a:lnTo>
                <a:lnTo>
                  <a:pt x="1641" y="539"/>
                </a:lnTo>
                <a:lnTo>
                  <a:pt x="1650" y="539"/>
                </a:lnTo>
                <a:lnTo>
                  <a:pt x="1654" y="541"/>
                </a:lnTo>
                <a:lnTo>
                  <a:pt x="1658" y="543"/>
                </a:lnTo>
                <a:lnTo>
                  <a:pt x="1665" y="547"/>
                </a:lnTo>
                <a:lnTo>
                  <a:pt x="1672" y="553"/>
                </a:lnTo>
                <a:lnTo>
                  <a:pt x="1678" y="563"/>
                </a:lnTo>
                <a:lnTo>
                  <a:pt x="1683" y="573"/>
                </a:lnTo>
                <a:lnTo>
                  <a:pt x="1688" y="583"/>
                </a:lnTo>
                <a:lnTo>
                  <a:pt x="1692" y="597"/>
                </a:lnTo>
                <a:lnTo>
                  <a:pt x="1694" y="603"/>
                </a:lnTo>
                <a:lnTo>
                  <a:pt x="1695" y="611"/>
                </a:lnTo>
                <a:lnTo>
                  <a:pt x="1697" y="627"/>
                </a:lnTo>
                <a:lnTo>
                  <a:pt x="1699" y="643"/>
                </a:lnTo>
                <a:lnTo>
                  <a:pt x="1699" y="661"/>
                </a:lnTo>
                <a:lnTo>
                  <a:pt x="1699" y="677"/>
                </a:lnTo>
                <a:lnTo>
                  <a:pt x="1697" y="695"/>
                </a:lnTo>
                <a:lnTo>
                  <a:pt x="1696" y="703"/>
                </a:lnTo>
                <a:lnTo>
                  <a:pt x="1695" y="709"/>
                </a:lnTo>
                <a:lnTo>
                  <a:pt x="1692" y="723"/>
                </a:lnTo>
                <a:lnTo>
                  <a:pt x="1688" y="737"/>
                </a:lnTo>
                <a:lnTo>
                  <a:pt x="1683" y="749"/>
                </a:lnTo>
                <a:lnTo>
                  <a:pt x="1678" y="759"/>
                </a:lnTo>
                <a:lnTo>
                  <a:pt x="1672" y="767"/>
                </a:lnTo>
                <a:lnTo>
                  <a:pt x="1669" y="771"/>
                </a:lnTo>
                <a:lnTo>
                  <a:pt x="1665" y="773"/>
                </a:lnTo>
                <a:lnTo>
                  <a:pt x="1658" y="779"/>
                </a:lnTo>
                <a:lnTo>
                  <a:pt x="1654" y="779"/>
                </a:lnTo>
                <a:lnTo>
                  <a:pt x="1650" y="781"/>
                </a:lnTo>
                <a:lnTo>
                  <a:pt x="1641" y="781"/>
                </a:lnTo>
                <a:close/>
                <a:moveTo>
                  <a:pt x="1641" y="731"/>
                </a:moveTo>
                <a:lnTo>
                  <a:pt x="1647" y="729"/>
                </a:lnTo>
                <a:lnTo>
                  <a:pt x="1649" y="729"/>
                </a:lnTo>
                <a:lnTo>
                  <a:pt x="1652" y="727"/>
                </a:lnTo>
                <a:lnTo>
                  <a:pt x="1654" y="723"/>
                </a:lnTo>
                <a:lnTo>
                  <a:pt x="1656" y="719"/>
                </a:lnTo>
                <a:lnTo>
                  <a:pt x="1658" y="715"/>
                </a:lnTo>
                <a:lnTo>
                  <a:pt x="1660" y="711"/>
                </a:lnTo>
                <a:lnTo>
                  <a:pt x="1662" y="701"/>
                </a:lnTo>
                <a:lnTo>
                  <a:pt x="1664" y="689"/>
                </a:lnTo>
                <a:lnTo>
                  <a:pt x="1665" y="675"/>
                </a:lnTo>
                <a:lnTo>
                  <a:pt x="1666" y="659"/>
                </a:lnTo>
                <a:lnTo>
                  <a:pt x="1665" y="645"/>
                </a:lnTo>
                <a:lnTo>
                  <a:pt x="1664" y="631"/>
                </a:lnTo>
                <a:lnTo>
                  <a:pt x="1662" y="619"/>
                </a:lnTo>
                <a:lnTo>
                  <a:pt x="1660" y="609"/>
                </a:lnTo>
                <a:lnTo>
                  <a:pt x="1658" y="603"/>
                </a:lnTo>
                <a:lnTo>
                  <a:pt x="1656" y="599"/>
                </a:lnTo>
                <a:lnTo>
                  <a:pt x="1652" y="593"/>
                </a:lnTo>
                <a:lnTo>
                  <a:pt x="1647" y="589"/>
                </a:lnTo>
                <a:lnTo>
                  <a:pt x="1641" y="589"/>
                </a:lnTo>
                <a:lnTo>
                  <a:pt x="1635" y="589"/>
                </a:lnTo>
                <a:lnTo>
                  <a:pt x="1633" y="591"/>
                </a:lnTo>
                <a:lnTo>
                  <a:pt x="1630" y="593"/>
                </a:lnTo>
                <a:lnTo>
                  <a:pt x="1628" y="597"/>
                </a:lnTo>
                <a:lnTo>
                  <a:pt x="1626" y="599"/>
                </a:lnTo>
                <a:lnTo>
                  <a:pt x="1624" y="603"/>
                </a:lnTo>
                <a:lnTo>
                  <a:pt x="1623" y="609"/>
                </a:lnTo>
                <a:lnTo>
                  <a:pt x="1620" y="619"/>
                </a:lnTo>
                <a:lnTo>
                  <a:pt x="1618" y="631"/>
                </a:lnTo>
                <a:lnTo>
                  <a:pt x="1617" y="645"/>
                </a:lnTo>
                <a:lnTo>
                  <a:pt x="1616" y="659"/>
                </a:lnTo>
                <a:lnTo>
                  <a:pt x="1617" y="675"/>
                </a:lnTo>
                <a:lnTo>
                  <a:pt x="1618" y="689"/>
                </a:lnTo>
                <a:lnTo>
                  <a:pt x="1620" y="701"/>
                </a:lnTo>
                <a:lnTo>
                  <a:pt x="1623" y="711"/>
                </a:lnTo>
                <a:lnTo>
                  <a:pt x="1623" y="713"/>
                </a:lnTo>
                <a:lnTo>
                  <a:pt x="1624" y="715"/>
                </a:lnTo>
                <a:lnTo>
                  <a:pt x="1626" y="719"/>
                </a:lnTo>
                <a:lnTo>
                  <a:pt x="1630" y="727"/>
                </a:lnTo>
                <a:lnTo>
                  <a:pt x="1635" y="729"/>
                </a:lnTo>
                <a:lnTo>
                  <a:pt x="1641" y="731"/>
                </a:lnTo>
                <a:close/>
                <a:moveTo>
                  <a:pt x="1755" y="777"/>
                </a:moveTo>
                <a:lnTo>
                  <a:pt x="1721" y="777"/>
                </a:lnTo>
                <a:lnTo>
                  <a:pt x="1721" y="463"/>
                </a:lnTo>
                <a:lnTo>
                  <a:pt x="1755" y="463"/>
                </a:lnTo>
                <a:lnTo>
                  <a:pt x="1755" y="777"/>
                </a:lnTo>
                <a:close/>
                <a:moveTo>
                  <a:pt x="1884" y="781"/>
                </a:moveTo>
                <a:lnTo>
                  <a:pt x="1876" y="781"/>
                </a:lnTo>
                <a:lnTo>
                  <a:pt x="1872" y="779"/>
                </a:lnTo>
                <a:lnTo>
                  <a:pt x="1868" y="779"/>
                </a:lnTo>
                <a:lnTo>
                  <a:pt x="1860" y="773"/>
                </a:lnTo>
                <a:lnTo>
                  <a:pt x="1853" y="767"/>
                </a:lnTo>
                <a:lnTo>
                  <a:pt x="1847" y="759"/>
                </a:lnTo>
                <a:lnTo>
                  <a:pt x="1842" y="749"/>
                </a:lnTo>
                <a:lnTo>
                  <a:pt x="1837" y="737"/>
                </a:lnTo>
                <a:lnTo>
                  <a:pt x="1833" y="723"/>
                </a:lnTo>
                <a:lnTo>
                  <a:pt x="1830" y="709"/>
                </a:lnTo>
                <a:lnTo>
                  <a:pt x="1828" y="695"/>
                </a:lnTo>
                <a:lnTo>
                  <a:pt x="1827" y="677"/>
                </a:lnTo>
                <a:lnTo>
                  <a:pt x="1826" y="661"/>
                </a:lnTo>
                <a:lnTo>
                  <a:pt x="1827" y="643"/>
                </a:lnTo>
                <a:lnTo>
                  <a:pt x="1828" y="627"/>
                </a:lnTo>
                <a:lnTo>
                  <a:pt x="1829" y="619"/>
                </a:lnTo>
                <a:lnTo>
                  <a:pt x="1830" y="611"/>
                </a:lnTo>
                <a:lnTo>
                  <a:pt x="1833" y="597"/>
                </a:lnTo>
                <a:lnTo>
                  <a:pt x="1837" y="583"/>
                </a:lnTo>
                <a:lnTo>
                  <a:pt x="1842" y="573"/>
                </a:lnTo>
                <a:lnTo>
                  <a:pt x="1847" y="563"/>
                </a:lnTo>
                <a:lnTo>
                  <a:pt x="1853" y="553"/>
                </a:lnTo>
                <a:lnTo>
                  <a:pt x="1857" y="551"/>
                </a:lnTo>
                <a:lnTo>
                  <a:pt x="1860" y="547"/>
                </a:lnTo>
                <a:lnTo>
                  <a:pt x="1868" y="543"/>
                </a:lnTo>
                <a:lnTo>
                  <a:pt x="1872" y="541"/>
                </a:lnTo>
                <a:lnTo>
                  <a:pt x="1876" y="539"/>
                </a:lnTo>
                <a:lnTo>
                  <a:pt x="1884" y="539"/>
                </a:lnTo>
                <a:lnTo>
                  <a:pt x="1893" y="539"/>
                </a:lnTo>
                <a:lnTo>
                  <a:pt x="1897" y="541"/>
                </a:lnTo>
                <a:lnTo>
                  <a:pt x="1901" y="543"/>
                </a:lnTo>
                <a:lnTo>
                  <a:pt x="1908" y="547"/>
                </a:lnTo>
                <a:lnTo>
                  <a:pt x="1915" y="553"/>
                </a:lnTo>
                <a:lnTo>
                  <a:pt x="1921" y="563"/>
                </a:lnTo>
                <a:lnTo>
                  <a:pt x="1927" y="573"/>
                </a:lnTo>
                <a:lnTo>
                  <a:pt x="1931" y="583"/>
                </a:lnTo>
                <a:lnTo>
                  <a:pt x="1935" y="597"/>
                </a:lnTo>
                <a:lnTo>
                  <a:pt x="1937" y="603"/>
                </a:lnTo>
                <a:lnTo>
                  <a:pt x="1938" y="611"/>
                </a:lnTo>
                <a:lnTo>
                  <a:pt x="1940" y="627"/>
                </a:lnTo>
                <a:lnTo>
                  <a:pt x="1942" y="643"/>
                </a:lnTo>
                <a:lnTo>
                  <a:pt x="1942" y="661"/>
                </a:lnTo>
                <a:lnTo>
                  <a:pt x="1942" y="677"/>
                </a:lnTo>
                <a:lnTo>
                  <a:pt x="1940" y="695"/>
                </a:lnTo>
                <a:lnTo>
                  <a:pt x="1939" y="703"/>
                </a:lnTo>
                <a:lnTo>
                  <a:pt x="1938" y="709"/>
                </a:lnTo>
                <a:lnTo>
                  <a:pt x="1935" y="723"/>
                </a:lnTo>
                <a:lnTo>
                  <a:pt x="1931" y="737"/>
                </a:lnTo>
                <a:lnTo>
                  <a:pt x="1927" y="749"/>
                </a:lnTo>
                <a:lnTo>
                  <a:pt x="1921" y="759"/>
                </a:lnTo>
                <a:lnTo>
                  <a:pt x="1915" y="767"/>
                </a:lnTo>
                <a:lnTo>
                  <a:pt x="1912" y="771"/>
                </a:lnTo>
                <a:lnTo>
                  <a:pt x="1908" y="773"/>
                </a:lnTo>
                <a:lnTo>
                  <a:pt x="1901" y="779"/>
                </a:lnTo>
                <a:lnTo>
                  <a:pt x="1897" y="779"/>
                </a:lnTo>
                <a:lnTo>
                  <a:pt x="1893" y="781"/>
                </a:lnTo>
                <a:lnTo>
                  <a:pt x="1884" y="781"/>
                </a:lnTo>
                <a:close/>
                <a:moveTo>
                  <a:pt x="1884" y="731"/>
                </a:moveTo>
                <a:lnTo>
                  <a:pt x="1890" y="729"/>
                </a:lnTo>
                <a:lnTo>
                  <a:pt x="1893" y="729"/>
                </a:lnTo>
                <a:lnTo>
                  <a:pt x="1895" y="727"/>
                </a:lnTo>
                <a:lnTo>
                  <a:pt x="1897" y="723"/>
                </a:lnTo>
                <a:lnTo>
                  <a:pt x="1899" y="719"/>
                </a:lnTo>
                <a:lnTo>
                  <a:pt x="1901" y="715"/>
                </a:lnTo>
                <a:lnTo>
                  <a:pt x="1903" y="711"/>
                </a:lnTo>
                <a:lnTo>
                  <a:pt x="1906" y="701"/>
                </a:lnTo>
                <a:lnTo>
                  <a:pt x="1907" y="689"/>
                </a:lnTo>
                <a:lnTo>
                  <a:pt x="1909" y="675"/>
                </a:lnTo>
                <a:lnTo>
                  <a:pt x="1909" y="659"/>
                </a:lnTo>
                <a:lnTo>
                  <a:pt x="1909" y="645"/>
                </a:lnTo>
                <a:lnTo>
                  <a:pt x="1907" y="631"/>
                </a:lnTo>
                <a:lnTo>
                  <a:pt x="1906" y="619"/>
                </a:lnTo>
                <a:lnTo>
                  <a:pt x="1903" y="609"/>
                </a:lnTo>
                <a:lnTo>
                  <a:pt x="1901" y="603"/>
                </a:lnTo>
                <a:lnTo>
                  <a:pt x="1899" y="599"/>
                </a:lnTo>
                <a:lnTo>
                  <a:pt x="1895" y="593"/>
                </a:lnTo>
                <a:lnTo>
                  <a:pt x="1890" y="589"/>
                </a:lnTo>
                <a:lnTo>
                  <a:pt x="1884" y="589"/>
                </a:lnTo>
                <a:lnTo>
                  <a:pt x="1879" y="589"/>
                </a:lnTo>
                <a:lnTo>
                  <a:pt x="1876" y="591"/>
                </a:lnTo>
                <a:lnTo>
                  <a:pt x="1874" y="593"/>
                </a:lnTo>
                <a:lnTo>
                  <a:pt x="1871" y="597"/>
                </a:lnTo>
                <a:lnTo>
                  <a:pt x="1869" y="599"/>
                </a:lnTo>
                <a:lnTo>
                  <a:pt x="1867" y="603"/>
                </a:lnTo>
                <a:lnTo>
                  <a:pt x="1866" y="609"/>
                </a:lnTo>
                <a:lnTo>
                  <a:pt x="1863" y="619"/>
                </a:lnTo>
                <a:lnTo>
                  <a:pt x="1861" y="631"/>
                </a:lnTo>
                <a:lnTo>
                  <a:pt x="1860" y="645"/>
                </a:lnTo>
                <a:lnTo>
                  <a:pt x="1859" y="659"/>
                </a:lnTo>
                <a:lnTo>
                  <a:pt x="1860" y="675"/>
                </a:lnTo>
                <a:lnTo>
                  <a:pt x="1861" y="689"/>
                </a:lnTo>
                <a:lnTo>
                  <a:pt x="1863" y="701"/>
                </a:lnTo>
                <a:lnTo>
                  <a:pt x="1866" y="711"/>
                </a:lnTo>
                <a:lnTo>
                  <a:pt x="1867" y="713"/>
                </a:lnTo>
                <a:lnTo>
                  <a:pt x="1867" y="715"/>
                </a:lnTo>
                <a:lnTo>
                  <a:pt x="1869" y="719"/>
                </a:lnTo>
                <a:lnTo>
                  <a:pt x="1874" y="727"/>
                </a:lnTo>
                <a:lnTo>
                  <a:pt x="1879" y="729"/>
                </a:lnTo>
                <a:lnTo>
                  <a:pt x="1884" y="731"/>
                </a:lnTo>
                <a:close/>
                <a:moveTo>
                  <a:pt x="2025" y="541"/>
                </a:moveTo>
                <a:lnTo>
                  <a:pt x="2025" y="591"/>
                </a:lnTo>
                <a:lnTo>
                  <a:pt x="2002" y="591"/>
                </a:lnTo>
                <a:lnTo>
                  <a:pt x="2002" y="777"/>
                </a:lnTo>
                <a:lnTo>
                  <a:pt x="1969" y="777"/>
                </a:lnTo>
                <a:lnTo>
                  <a:pt x="1969" y="591"/>
                </a:lnTo>
                <a:lnTo>
                  <a:pt x="1953" y="591"/>
                </a:lnTo>
                <a:lnTo>
                  <a:pt x="1953" y="541"/>
                </a:lnTo>
                <a:lnTo>
                  <a:pt x="1969" y="541"/>
                </a:lnTo>
                <a:lnTo>
                  <a:pt x="1969" y="525"/>
                </a:lnTo>
                <a:lnTo>
                  <a:pt x="1970" y="515"/>
                </a:lnTo>
                <a:lnTo>
                  <a:pt x="1970" y="507"/>
                </a:lnTo>
                <a:lnTo>
                  <a:pt x="1972" y="491"/>
                </a:lnTo>
                <a:lnTo>
                  <a:pt x="1974" y="485"/>
                </a:lnTo>
                <a:lnTo>
                  <a:pt x="1976" y="477"/>
                </a:lnTo>
                <a:lnTo>
                  <a:pt x="1978" y="473"/>
                </a:lnTo>
                <a:lnTo>
                  <a:pt x="1980" y="467"/>
                </a:lnTo>
                <a:lnTo>
                  <a:pt x="1986" y="459"/>
                </a:lnTo>
                <a:lnTo>
                  <a:pt x="1988" y="457"/>
                </a:lnTo>
                <a:lnTo>
                  <a:pt x="1989" y="455"/>
                </a:lnTo>
                <a:lnTo>
                  <a:pt x="1993" y="453"/>
                </a:lnTo>
                <a:lnTo>
                  <a:pt x="1996" y="451"/>
                </a:lnTo>
                <a:lnTo>
                  <a:pt x="2000" y="449"/>
                </a:lnTo>
                <a:lnTo>
                  <a:pt x="2004" y="449"/>
                </a:lnTo>
                <a:lnTo>
                  <a:pt x="2008" y="449"/>
                </a:lnTo>
                <a:lnTo>
                  <a:pt x="2015" y="449"/>
                </a:lnTo>
                <a:lnTo>
                  <a:pt x="2022" y="451"/>
                </a:lnTo>
                <a:lnTo>
                  <a:pt x="2031" y="455"/>
                </a:lnTo>
                <a:lnTo>
                  <a:pt x="2025" y="503"/>
                </a:lnTo>
                <a:lnTo>
                  <a:pt x="2021" y="501"/>
                </a:lnTo>
                <a:lnTo>
                  <a:pt x="2015" y="501"/>
                </a:lnTo>
                <a:lnTo>
                  <a:pt x="2011" y="501"/>
                </a:lnTo>
                <a:lnTo>
                  <a:pt x="2009" y="503"/>
                </a:lnTo>
                <a:lnTo>
                  <a:pt x="2006" y="505"/>
                </a:lnTo>
                <a:lnTo>
                  <a:pt x="2005" y="507"/>
                </a:lnTo>
                <a:lnTo>
                  <a:pt x="2004" y="511"/>
                </a:lnTo>
                <a:lnTo>
                  <a:pt x="2003" y="515"/>
                </a:lnTo>
                <a:lnTo>
                  <a:pt x="2002" y="521"/>
                </a:lnTo>
                <a:lnTo>
                  <a:pt x="2002" y="525"/>
                </a:lnTo>
                <a:lnTo>
                  <a:pt x="2002" y="541"/>
                </a:lnTo>
                <a:lnTo>
                  <a:pt x="2025" y="541"/>
                </a:lnTo>
                <a:close/>
                <a:moveTo>
                  <a:pt x="2096" y="777"/>
                </a:moveTo>
                <a:lnTo>
                  <a:pt x="2096" y="463"/>
                </a:lnTo>
                <a:lnTo>
                  <a:pt x="2203" y="463"/>
                </a:lnTo>
                <a:lnTo>
                  <a:pt x="2203" y="517"/>
                </a:lnTo>
                <a:lnTo>
                  <a:pt x="2130" y="517"/>
                </a:lnTo>
                <a:lnTo>
                  <a:pt x="2130" y="593"/>
                </a:lnTo>
                <a:lnTo>
                  <a:pt x="2197" y="593"/>
                </a:lnTo>
                <a:lnTo>
                  <a:pt x="2197" y="647"/>
                </a:lnTo>
                <a:lnTo>
                  <a:pt x="2130" y="647"/>
                </a:lnTo>
                <a:lnTo>
                  <a:pt x="2130" y="723"/>
                </a:lnTo>
                <a:lnTo>
                  <a:pt x="2203" y="723"/>
                </a:lnTo>
                <a:lnTo>
                  <a:pt x="2203" y="777"/>
                </a:lnTo>
                <a:lnTo>
                  <a:pt x="2096" y="777"/>
                </a:lnTo>
                <a:close/>
                <a:moveTo>
                  <a:pt x="2262" y="777"/>
                </a:moveTo>
                <a:lnTo>
                  <a:pt x="2230" y="777"/>
                </a:lnTo>
                <a:lnTo>
                  <a:pt x="2230" y="463"/>
                </a:lnTo>
                <a:lnTo>
                  <a:pt x="2262" y="463"/>
                </a:lnTo>
                <a:lnTo>
                  <a:pt x="2262" y="777"/>
                </a:lnTo>
                <a:close/>
                <a:moveTo>
                  <a:pt x="2343" y="781"/>
                </a:moveTo>
                <a:lnTo>
                  <a:pt x="2334" y="781"/>
                </a:lnTo>
                <a:lnTo>
                  <a:pt x="2330" y="779"/>
                </a:lnTo>
                <a:lnTo>
                  <a:pt x="2326" y="779"/>
                </a:lnTo>
                <a:lnTo>
                  <a:pt x="2319" y="773"/>
                </a:lnTo>
                <a:lnTo>
                  <a:pt x="2312" y="767"/>
                </a:lnTo>
                <a:lnTo>
                  <a:pt x="2305" y="759"/>
                </a:lnTo>
                <a:lnTo>
                  <a:pt x="2300" y="749"/>
                </a:lnTo>
                <a:lnTo>
                  <a:pt x="2295" y="737"/>
                </a:lnTo>
                <a:lnTo>
                  <a:pt x="2291" y="725"/>
                </a:lnTo>
                <a:lnTo>
                  <a:pt x="2288" y="711"/>
                </a:lnTo>
                <a:lnTo>
                  <a:pt x="2286" y="695"/>
                </a:lnTo>
                <a:lnTo>
                  <a:pt x="2285" y="679"/>
                </a:lnTo>
                <a:lnTo>
                  <a:pt x="2284" y="661"/>
                </a:lnTo>
                <a:lnTo>
                  <a:pt x="2285" y="643"/>
                </a:lnTo>
                <a:lnTo>
                  <a:pt x="2286" y="627"/>
                </a:lnTo>
                <a:lnTo>
                  <a:pt x="2287" y="619"/>
                </a:lnTo>
                <a:lnTo>
                  <a:pt x="2288" y="611"/>
                </a:lnTo>
                <a:lnTo>
                  <a:pt x="2291" y="597"/>
                </a:lnTo>
                <a:lnTo>
                  <a:pt x="2295" y="583"/>
                </a:lnTo>
                <a:lnTo>
                  <a:pt x="2300" y="573"/>
                </a:lnTo>
                <a:lnTo>
                  <a:pt x="2305" y="563"/>
                </a:lnTo>
                <a:lnTo>
                  <a:pt x="2311" y="553"/>
                </a:lnTo>
                <a:lnTo>
                  <a:pt x="2315" y="551"/>
                </a:lnTo>
                <a:lnTo>
                  <a:pt x="2318" y="547"/>
                </a:lnTo>
                <a:lnTo>
                  <a:pt x="2325" y="543"/>
                </a:lnTo>
                <a:lnTo>
                  <a:pt x="2333" y="539"/>
                </a:lnTo>
                <a:lnTo>
                  <a:pt x="2342" y="539"/>
                </a:lnTo>
                <a:lnTo>
                  <a:pt x="2349" y="539"/>
                </a:lnTo>
                <a:lnTo>
                  <a:pt x="2356" y="541"/>
                </a:lnTo>
                <a:lnTo>
                  <a:pt x="2363" y="545"/>
                </a:lnTo>
                <a:lnTo>
                  <a:pt x="2370" y="551"/>
                </a:lnTo>
                <a:lnTo>
                  <a:pt x="2376" y="559"/>
                </a:lnTo>
                <a:lnTo>
                  <a:pt x="2381" y="569"/>
                </a:lnTo>
                <a:lnTo>
                  <a:pt x="2386" y="579"/>
                </a:lnTo>
                <a:lnTo>
                  <a:pt x="2390" y="591"/>
                </a:lnTo>
                <a:lnTo>
                  <a:pt x="2393" y="605"/>
                </a:lnTo>
                <a:lnTo>
                  <a:pt x="2394" y="613"/>
                </a:lnTo>
                <a:lnTo>
                  <a:pt x="2395" y="621"/>
                </a:lnTo>
                <a:lnTo>
                  <a:pt x="2397" y="639"/>
                </a:lnTo>
                <a:lnTo>
                  <a:pt x="2397" y="659"/>
                </a:lnTo>
                <a:lnTo>
                  <a:pt x="2397" y="677"/>
                </a:lnTo>
                <a:lnTo>
                  <a:pt x="2317" y="677"/>
                </a:lnTo>
                <a:lnTo>
                  <a:pt x="2317" y="689"/>
                </a:lnTo>
                <a:lnTo>
                  <a:pt x="2319" y="699"/>
                </a:lnTo>
                <a:lnTo>
                  <a:pt x="2320" y="705"/>
                </a:lnTo>
                <a:lnTo>
                  <a:pt x="2321" y="709"/>
                </a:lnTo>
                <a:lnTo>
                  <a:pt x="2324" y="717"/>
                </a:lnTo>
                <a:lnTo>
                  <a:pt x="2326" y="721"/>
                </a:lnTo>
                <a:lnTo>
                  <a:pt x="2328" y="725"/>
                </a:lnTo>
                <a:lnTo>
                  <a:pt x="2332" y="729"/>
                </a:lnTo>
                <a:lnTo>
                  <a:pt x="2335" y="731"/>
                </a:lnTo>
                <a:lnTo>
                  <a:pt x="2338" y="733"/>
                </a:lnTo>
                <a:lnTo>
                  <a:pt x="2343" y="733"/>
                </a:lnTo>
                <a:lnTo>
                  <a:pt x="2351" y="731"/>
                </a:lnTo>
                <a:lnTo>
                  <a:pt x="2354" y="729"/>
                </a:lnTo>
                <a:lnTo>
                  <a:pt x="2358" y="727"/>
                </a:lnTo>
                <a:lnTo>
                  <a:pt x="2360" y="723"/>
                </a:lnTo>
                <a:lnTo>
                  <a:pt x="2363" y="717"/>
                </a:lnTo>
                <a:lnTo>
                  <a:pt x="2365" y="713"/>
                </a:lnTo>
                <a:lnTo>
                  <a:pt x="2366" y="705"/>
                </a:lnTo>
                <a:lnTo>
                  <a:pt x="2396" y="709"/>
                </a:lnTo>
                <a:lnTo>
                  <a:pt x="2395" y="717"/>
                </a:lnTo>
                <a:lnTo>
                  <a:pt x="2394" y="725"/>
                </a:lnTo>
                <a:lnTo>
                  <a:pt x="2392" y="733"/>
                </a:lnTo>
                <a:lnTo>
                  <a:pt x="2390" y="739"/>
                </a:lnTo>
                <a:lnTo>
                  <a:pt x="2385" y="751"/>
                </a:lnTo>
                <a:lnTo>
                  <a:pt x="2382" y="757"/>
                </a:lnTo>
                <a:lnTo>
                  <a:pt x="2379" y="763"/>
                </a:lnTo>
                <a:lnTo>
                  <a:pt x="2375" y="767"/>
                </a:lnTo>
                <a:lnTo>
                  <a:pt x="2371" y="771"/>
                </a:lnTo>
                <a:lnTo>
                  <a:pt x="2367" y="775"/>
                </a:lnTo>
                <a:lnTo>
                  <a:pt x="2363" y="777"/>
                </a:lnTo>
                <a:lnTo>
                  <a:pt x="2358" y="779"/>
                </a:lnTo>
                <a:lnTo>
                  <a:pt x="2353" y="781"/>
                </a:lnTo>
                <a:lnTo>
                  <a:pt x="2348" y="781"/>
                </a:lnTo>
                <a:lnTo>
                  <a:pt x="2343" y="781"/>
                </a:lnTo>
                <a:close/>
                <a:moveTo>
                  <a:pt x="2317" y="635"/>
                </a:moveTo>
                <a:lnTo>
                  <a:pt x="2366" y="635"/>
                </a:lnTo>
                <a:lnTo>
                  <a:pt x="2366" y="625"/>
                </a:lnTo>
                <a:lnTo>
                  <a:pt x="2364" y="617"/>
                </a:lnTo>
                <a:lnTo>
                  <a:pt x="2362" y="609"/>
                </a:lnTo>
                <a:lnTo>
                  <a:pt x="2359" y="601"/>
                </a:lnTo>
                <a:lnTo>
                  <a:pt x="2358" y="597"/>
                </a:lnTo>
                <a:lnTo>
                  <a:pt x="2356" y="595"/>
                </a:lnTo>
                <a:lnTo>
                  <a:pt x="2352" y="591"/>
                </a:lnTo>
                <a:lnTo>
                  <a:pt x="2347" y="589"/>
                </a:lnTo>
                <a:lnTo>
                  <a:pt x="2342" y="587"/>
                </a:lnTo>
                <a:lnTo>
                  <a:pt x="2337" y="589"/>
                </a:lnTo>
                <a:lnTo>
                  <a:pt x="2332" y="591"/>
                </a:lnTo>
                <a:lnTo>
                  <a:pt x="2330" y="593"/>
                </a:lnTo>
                <a:lnTo>
                  <a:pt x="2328" y="595"/>
                </a:lnTo>
                <a:lnTo>
                  <a:pt x="2324" y="601"/>
                </a:lnTo>
                <a:lnTo>
                  <a:pt x="2321" y="609"/>
                </a:lnTo>
                <a:lnTo>
                  <a:pt x="2319" y="617"/>
                </a:lnTo>
                <a:lnTo>
                  <a:pt x="2317" y="625"/>
                </a:lnTo>
                <a:lnTo>
                  <a:pt x="2317" y="635"/>
                </a:lnTo>
                <a:close/>
                <a:moveTo>
                  <a:pt x="2472" y="781"/>
                </a:moveTo>
                <a:lnTo>
                  <a:pt x="2463" y="781"/>
                </a:lnTo>
                <a:lnTo>
                  <a:pt x="2459" y="779"/>
                </a:lnTo>
                <a:lnTo>
                  <a:pt x="2455" y="777"/>
                </a:lnTo>
                <a:lnTo>
                  <a:pt x="2448" y="773"/>
                </a:lnTo>
                <a:lnTo>
                  <a:pt x="2441" y="767"/>
                </a:lnTo>
                <a:lnTo>
                  <a:pt x="2435" y="757"/>
                </a:lnTo>
                <a:lnTo>
                  <a:pt x="2432" y="753"/>
                </a:lnTo>
                <a:lnTo>
                  <a:pt x="2429" y="749"/>
                </a:lnTo>
                <a:lnTo>
                  <a:pt x="2427" y="743"/>
                </a:lnTo>
                <a:lnTo>
                  <a:pt x="2425" y="737"/>
                </a:lnTo>
                <a:lnTo>
                  <a:pt x="2423" y="731"/>
                </a:lnTo>
                <a:lnTo>
                  <a:pt x="2421" y="723"/>
                </a:lnTo>
                <a:lnTo>
                  <a:pt x="2419" y="717"/>
                </a:lnTo>
                <a:lnTo>
                  <a:pt x="2418" y="709"/>
                </a:lnTo>
                <a:lnTo>
                  <a:pt x="2416" y="695"/>
                </a:lnTo>
                <a:lnTo>
                  <a:pt x="2414" y="677"/>
                </a:lnTo>
                <a:lnTo>
                  <a:pt x="2414" y="661"/>
                </a:lnTo>
                <a:lnTo>
                  <a:pt x="2414" y="643"/>
                </a:lnTo>
                <a:lnTo>
                  <a:pt x="2416" y="627"/>
                </a:lnTo>
                <a:lnTo>
                  <a:pt x="2417" y="619"/>
                </a:lnTo>
                <a:lnTo>
                  <a:pt x="2418" y="611"/>
                </a:lnTo>
                <a:lnTo>
                  <a:pt x="2421" y="597"/>
                </a:lnTo>
                <a:lnTo>
                  <a:pt x="2425" y="583"/>
                </a:lnTo>
                <a:lnTo>
                  <a:pt x="2429" y="573"/>
                </a:lnTo>
                <a:lnTo>
                  <a:pt x="2435" y="563"/>
                </a:lnTo>
                <a:lnTo>
                  <a:pt x="2441" y="553"/>
                </a:lnTo>
                <a:lnTo>
                  <a:pt x="2444" y="551"/>
                </a:lnTo>
                <a:lnTo>
                  <a:pt x="2448" y="547"/>
                </a:lnTo>
                <a:lnTo>
                  <a:pt x="2455" y="543"/>
                </a:lnTo>
                <a:lnTo>
                  <a:pt x="2459" y="541"/>
                </a:lnTo>
                <a:lnTo>
                  <a:pt x="2463" y="539"/>
                </a:lnTo>
                <a:lnTo>
                  <a:pt x="2472" y="539"/>
                </a:lnTo>
                <a:lnTo>
                  <a:pt x="2479" y="539"/>
                </a:lnTo>
                <a:lnTo>
                  <a:pt x="2486" y="541"/>
                </a:lnTo>
                <a:lnTo>
                  <a:pt x="2494" y="545"/>
                </a:lnTo>
                <a:lnTo>
                  <a:pt x="2500" y="549"/>
                </a:lnTo>
                <a:lnTo>
                  <a:pt x="2505" y="555"/>
                </a:lnTo>
                <a:lnTo>
                  <a:pt x="2510" y="563"/>
                </a:lnTo>
                <a:lnTo>
                  <a:pt x="2514" y="571"/>
                </a:lnTo>
                <a:lnTo>
                  <a:pt x="2518" y="581"/>
                </a:lnTo>
                <a:lnTo>
                  <a:pt x="2521" y="591"/>
                </a:lnTo>
                <a:lnTo>
                  <a:pt x="2523" y="603"/>
                </a:lnTo>
                <a:lnTo>
                  <a:pt x="2525" y="615"/>
                </a:lnTo>
                <a:lnTo>
                  <a:pt x="2526" y="629"/>
                </a:lnTo>
                <a:lnTo>
                  <a:pt x="2495" y="629"/>
                </a:lnTo>
                <a:lnTo>
                  <a:pt x="2494" y="621"/>
                </a:lnTo>
                <a:lnTo>
                  <a:pt x="2492" y="613"/>
                </a:lnTo>
                <a:lnTo>
                  <a:pt x="2490" y="607"/>
                </a:lnTo>
                <a:lnTo>
                  <a:pt x="2487" y="601"/>
                </a:lnTo>
                <a:lnTo>
                  <a:pt x="2484" y="595"/>
                </a:lnTo>
                <a:lnTo>
                  <a:pt x="2480" y="593"/>
                </a:lnTo>
                <a:lnTo>
                  <a:pt x="2477" y="591"/>
                </a:lnTo>
                <a:lnTo>
                  <a:pt x="2472" y="589"/>
                </a:lnTo>
                <a:lnTo>
                  <a:pt x="2467" y="591"/>
                </a:lnTo>
                <a:lnTo>
                  <a:pt x="2462" y="595"/>
                </a:lnTo>
                <a:lnTo>
                  <a:pt x="2458" y="599"/>
                </a:lnTo>
                <a:lnTo>
                  <a:pt x="2454" y="607"/>
                </a:lnTo>
                <a:lnTo>
                  <a:pt x="2452" y="613"/>
                </a:lnTo>
                <a:lnTo>
                  <a:pt x="2451" y="617"/>
                </a:lnTo>
                <a:lnTo>
                  <a:pt x="2449" y="629"/>
                </a:lnTo>
                <a:lnTo>
                  <a:pt x="2448" y="643"/>
                </a:lnTo>
                <a:lnTo>
                  <a:pt x="2447" y="659"/>
                </a:lnTo>
                <a:lnTo>
                  <a:pt x="2448" y="675"/>
                </a:lnTo>
                <a:lnTo>
                  <a:pt x="2449" y="689"/>
                </a:lnTo>
                <a:lnTo>
                  <a:pt x="2450" y="695"/>
                </a:lnTo>
                <a:lnTo>
                  <a:pt x="2451" y="701"/>
                </a:lnTo>
                <a:lnTo>
                  <a:pt x="2452" y="707"/>
                </a:lnTo>
                <a:lnTo>
                  <a:pt x="2454" y="711"/>
                </a:lnTo>
                <a:lnTo>
                  <a:pt x="2458" y="719"/>
                </a:lnTo>
                <a:lnTo>
                  <a:pt x="2460" y="723"/>
                </a:lnTo>
                <a:lnTo>
                  <a:pt x="2462" y="725"/>
                </a:lnTo>
                <a:lnTo>
                  <a:pt x="2467" y="729"/>
                </a:lnTo>
                <a:lnTo>
                  <a:pt x="2469" y="729"/>
                </a:lnTo>
                <a:lnTo>
                  <a:pt x="2472" y="731"/>
                </a:lnTo>
                <a:lnTo>
                  <a:pt x="2476" y="729"/>
                </a:lnTo>
                <a:lnTo>
                  <a:pt x="2480" y="727"/>
                </a:lnTo>
                <a:lnTo>
                  <a:pt x="2483" y="725"/>
                </a:lnTo>
                <a:lnTo>
                  <a:pt x="2486" y="719"/>
                </a:lnTo>
                <a:lnTo>
                  <a:pt x="2490" y="715"/>
                </a:lnTo>
                <a:lnTo>
                  <a:pt x="2492" y="707"/>
                </a:lnTo>
                <a:lnTo>
                  <a:pt x="2494" y="699"/>
                </a:lnTo>
                <a:lnTo>
                  <a:pt x="2495" y="691"/>
                </a:lnTo>
                <a:lnTo>
                  <a:pt x="2526" y="691"/>
                </a:lnTo>
                <a:lnTo>
                  <a:pt x="2525" y="703"/>
                </a:lnTo>
                <a:lnTo>
                  <a:pt x="2523" y="717"/>
                </a:lnTo>
                <a:lnTo>
                  <a:pt x="2522" y="723"/>
                </a:lnTo>
                <a:lnTo>
                  <a:pt x="2521" y="727"/>
                </a:lnTo>
                <a:lnTo>
                  <a:pt x="2520" y="733"/>
                </a:lnTo>
                <a:lnTo>
                  <a:pt x="2518" y="739"/>
                </a:lnTo>
                <a:lnTo>
                  <a:pt x="2515" y="749"/>
                </a:lnTo>
                <a:lnTo>
                  <a:pt x="2510" y="757"/>
                </a:lnTo>
                <a:lnTo>
                  <a:pt x="2506" y="765"/>
                </a:lnTo>
                <a:lnTo>
                  <a:pt x="2500" y="771"/>
                </a:lnTo>
                <a:lnTo>
                  <a:pt x="2494" y="775"/>
                </a:lnTo>
                <a:lnTo>
                  <a:pt x="2487" y="779"/>
                </a:lnTo>
                <a:lnTo>
                  <a:pt x="2479" y="781"/>
                </a:lnTo>
                <a:lnTo>
                  <a:pt x="2472" y="781"/>
                </a:lnTo>
                <a:close/>
                <a:moveTo>
                  <a:pt x="2609" y="541"/>
                </a:moveTo>
                <a:lnTo>
                  <a:pt x="2609" y="591"/>
                </a:lnTo>
                <a:lnTo>
                  <a:pt x="2587" y="591"/>
                </a:lnTo>
                <a:lnTo>
                  <a:pt x="2587" y="705"/>
                </a:lnTo>
                <a:lnTo>
                  <a:pt x="2587" y="711"/>
                </a:lnTo>
                <a:lnTo>
                  <a:pt x="2588" y="717"/>
                </a:lnTo>
                <a:lnTo>
                  <a:pt x="2589" y="721"/>
                </a:lnTo>
                <a:lnTo>
                  <a:pt x="2590" y="723"/>
                </a:lnTo>
                <a:lnTo>
                  <a:pt x="2592" y="725"/>
                </a:lnTo>
                <a:lnTo>
                  <a:pt x="2594" y="727"/>
                </a:lnTo>
                <a:lnTo>
                  <a:pt x="2596" y="727"/>
                </a:lnTo>
                <a:lnTo>
                  <a:pt x="2598" y="727"/>
                </a:lnTo>
                <a:lnTo>
                  <a:pt x="2603" y="727"/>
                </a:lnTo>
                <a:lnTo>
                  <a:pt x="2606" y="725"/>
                </a:lnTo>
                <a:lnTo>
                  <a:pt x="2611" y="775"/>
                </a:lnTo>
                <a:lnTo>
                  <a:pt x="2604" y="777"/>
                </a:lnTo>
                <a:lnTo>
                  <a:pt x="2600" y="779"/>
                </a:lnTo>
                <a:lnTo>
                  <a:pt x="2594" y="781"/>
                </a:lnTo>
                <a:lnTo>
                  <a:pt x="2589" y="781"/>
                </a:lnTo>
                <a:lnTo>
                  <a:pt x="2585" y="781"/>
                </a:lnTo>
                <a:lnTo>
                  <a:pt x="2578" y="777"/>
                </a:lnTo>
                <a:lnTo>
                  <a:pt x="2571" y="773"/>
                </a:lnTo>
                <a:lnTo>
                  <a:pt x="2568" y="769"/>
                </a:lnTo>
                <a:lnTo>
                  <a:pt x="2565" y="765"/>
                </a:lnTo>
                <a:lnTo>
                  <a:pt x="2560" y="755"/>
                </a:lnTo>
                <a:lnTo>
                  <a:pt x="2559" y="749"/>
                </a:lnTo>
                <a:lnTo>
                  <a:pt x="2557" y="743"/>
                </a:lnTo>
                <a:lnTo>
                  <a:pt x="2556" y="737"/>
                </a:lnTo>
                <a:lnTo>
                  <a:pt x="2555" y="729"/>
                </a:lnTo>
                <a:lnTo>
                  <a:pt x="2555" y="721"/>
                </a:lnTo>
                <a:lnTo>
                  <a:pt x="2554" y="713"/>
                </a:lnTo>
                <a:lnTo>
                  <a:pt x="2554" y="591"/>
                </a:lnTo>
                <a:lnTo>
                  <a:pt x="2538" y="591"/>
                </a:lnTo>
                <a:lnTo>
                  <a:pt x="2538" y="541"/>
                </a:lnTo>
                <a:lnTo>
                  <a:pt x="2554" y="541"/>
                </a:lnTo>
                <a:lnTo>
                  <a:pt x="2554" y="485"/>
                </a:lnTo>
                <a:lnTo>
                  <a:pt x="2587" y="485"/>
                </a:lnTo>
                <a:lnTo>
                  <a:pt x="2587" y="541"/>
                </a:lnTo>
                <a:lnTo>
                  <a:pt x="2609" y="541"/>
                </a:lnTo>
                <a:close/>
                <a:moveTo>
                  <a:pt x="2630" y="777"/>
                </a:moveTo>
                <a:lnTo>
                  <a:pt x="2630" y="541"/>
                </a:lnTo>
                <a:lnTo>
                  <a:pt x="2662" y="541"/>
                </a:lnTo>
                <a:lnTo>
                  <a:pt x="2662" y="583"/>
                </a:lnTo>
                <a:lnTo>
                  <a:pt x="2665" y="573"/>
                </a:lnTo>
                <a:lnTo>
                  <a:pt x="2668" y="563"/>
                </a:lnTo>
                <a:lnTo>
                  <a:pt x="2671" y="555"/>
                </a:lnTo>
                <a:lnTo>
                  <a:pt x="2674" y="549"/>
                </a:lnTo>
                <a:lnTo>
                  <a:pt x="2678" y="545"/>
                </a:lnTo>
                <a:lnTo>
                  <a:pt x="2682" y="541"/>
                </a:lnTo>
                <a:lnTo>
                  <a:pt x="2687" y="539"/>
                </a:lnTo>
                <a:lnTo>
                  <a:pt x="2692" y="539"/>
                </a:lnTo>
                <a:lnTo>
                  <a:pt x="2697" y="539"/>
                </a:lnTo>
                <a:lnTo>
                  <a:pt x="2702" y="541"/>
                </a:lnTo>
                <a:lnTo>
                  <a:pt x="2702" y="599"/>
                </a:lnTo>
                <a:lnTo>
                  <a:pt x="2696" y="595"/>
                </a:lnTo>
                <a:lnTo>
                  <a:pt x="2688" y="595"/>
                </a:lnTo>
                <a:lnTo>
                  <a:pt x="2683" y="595"/>
                </a:lnTo>
                <a:lnTo>
                  <a:pt x="2678" y="599"/>
                </a:lnTo>
                <a:lnTo>
                  <a:pt x="2674" y="603"/>
                </a:lnTo>
                <a:lnTo>
                  <a:pt x="2670" y="609"/>
                </a:lnTo>
                <a:lnTo>
                  <a:pt x="2669" y="613"/>
                </a:lnTo>
                <a:lnTo>
                  <a:pt x="2667" y="615"/>
                </a:lnTo>
                <a:lnTo>
                  <a:pt x="2666" y="619"/>
                </a:lnTo>
                <a:lnTo>
                  <a:pt x="2665" y="625"/>
                </a:lnTo>
                <a:lnTo>
                  <a:pt x="2664" y="633"/>
                </a:lnTo>
                <a:lnTo>
                  <a:pt x="2663" y="643"/>
                </a:lnTo>
                <a:lnTo>
                  <a:pt x="2663" y="777"/>
                </a:lnTo>
                <a:lnTo>
                  <a:pt x="2630" y="777"/>
                </a:lnTo>
                <a:close/>
                <a:moveTo>
                  <a:pt x="2735" y="511"/>
                </a:moveTo>
                <a:lnTo>
                  <a:pt x="2731" y="511"/>
                </a:lnTo>
                <a:lnTo>
                  <a:pt x="2728" y="509"/>
                </a:lnTo>
                <a:lnTo>
                  <a:pt x="2725" y="505"/>
                </a:lnTo>
                <a:lnTo>
                  <a:pt x="2722" y="501"/>
                </a:lnTo>
                <a:lnTo>
                  <a:pt x="2720" y="497"/>
                </a:lnTo>
                <a:lnTo>
                  <a:pt x="2719" y="491"/>
                </a:lnTo>
                <a:lnTo>
                  <a:pt x="2718" y="485"/>
                </a:lnTo>
                <a:lnTo>
                  <a:pt x="2717" y="479"/>
                </a:lnTo>
                <a:lnTo>
                  <a:pt x="2718" y="471"/>
                </a:lnTo>
                <a:lnTo>
                  <a:pt x="2719" y="465"/>
                </a:lnTo>
                <a:lnTo>
                  <a:pt x="2720" y="459"/>
                </a:lnTo>
                <a:lnTo>
                  <a:pt x="2722" y="455"/>
                </a:lnTo>
                <a:lnTo>
                  <a:pt x="2725" y="451"/>
                </a:lnTo>
                <a:lnTo>
                  <a:pt x="2728" y="447"/>
                </a:lnTo>
                <a:lnTo>
                  <a:pt x="2731" y="445"/>
                </a:lnTo>
                <a:lnTo>
                  <a:pt x="2735" y="445"/>
                </a:lnTo>
                <a:lnTo>
                  <a:pt x="2738" y="445"/>
                </a:lnTo>
                <a:lnTo>
                  <a:pt x="2742" y="447"/>
                </a:lnTo>
                <a:lnTo>
                  <a:pt x="2745" y="451"/>
                </a:lnTo>
                <a:lnTo>
                  <a:pt x="2747" y="455"/>
                </a:lnTo>
                <a:lnTo>
                  <a:pt x="2750" y="459"/>
                </a:lnTo>
                <a:lnTo>
                  <a:pt x="2751" y="465"/>
                </a:lnTo>
                <a:lnTo>
                  <a:pt x="2752" y="471"/>
                </a:lnTo>
                <a:lnTo>
                  <a:pt x="2753" y="479"/>
                </a:lnTo>
                <a:lnTo>
                  <a:pt x="2752" y="485"/>
                </a:lnTo>
                <a:lnTo>
                  <a:pt x="2751" y="491"/>
                </a:lnTo>
                <a:lnTo>
                  <a:pt x="2750" y="497"/>
                </a:lnTo>
                <a:lnTo>
                  <a:pt x="2747" y="501"/>
                </a:lnTo>
                <a:lnTo>
                  <a:pt x="2745" y="505"/>
                </a:lnTo>
                <a:lnTo>
                  <a:pt x="2742" y="509"/>
                </a:lnTo>
                <a:lnTo>
                  <a:pt x="2738" y="511"/>
                </a:lnTo>
                <a:lnTo>
                  <a:pt x="2735" y="511"/>
                </a:lnTo>
                <a:close/>
                <a:moveTo>
                  <a:pt x="2718" y="541"/>
                </a:moveTo>
                <a:lnTo>
                  <a:pt x="2751" y="541"/>
                </a:lnTo>
                <a:lnTo>
                  <a:pt x="2751" y="777"/>
                </a:lnTo>
                <a:lnTo>
                  <a:pt x="2718" y="777"/>
                </a:lnTo>
                <a:lnTo>
                  <a:pt x="2718" y="541"/>
                </a:lnTo>
                <a:close/>
                <a:moveTo>
                  <a:pt x="2831" y="781"/>
                </a:moveTo>
                <a:lnTo>
                  <a:pt x="2822" y="781"/>
                </a:lnTo>
                <a:lnTo>
                  <a:pt x="2818" y="779"/>
                </a:lnTo>
                <a:lnTo>
                  <a:pt x="2814" y="777"/>
                </a:lnTo>
                <a:lnTo>
                  <a:pt x="2807" y="773"/>
                </a:lnTo>
                <a:lnTo>
                  <a:pt x="2800" y="767"/>
                </a:lnTo>
                <a:lnTo>
                  <a:pt x="2794" y="757"/>
                </a:lnTo>
                <a:lnTo>
                  <a:pt x="2791" y="753"/>
                </a:lnTo>
                <a:lnTo>
                  <a:pt x="2788" y="749"/>
                </a:lnTo>
                <a:lnTo>
                  <a:pt x="2786" y="743"/>
                </a:lnTo>
                <a:lnTo>
                  <a:pt x="2784" y="737"/>
                </a:lnTo>
                <a:lnTo>
                  <a:pt x="2782" y="731"/>
                </a:lnTo>
                <a:lnTo>
                  <a:pt x="2780" y="723"/>
                </a:lnTo>
                <a:lnTo>
                  <a:pt x="2778" y="717"/>
                </a:lnTo>
                <a:lnTo>
                  <a:pt x="2777" y="709"/>
                </a:lnTo>
                <a:lnTo>
                  <a:pt x="2775" y="695"/>
                </a:lnTo>
                <a:lnTo>
                  <a:pt x="2773" y="677"/>
                </a:lnTo>
                <a:lnTo>
                  <a:pt x="2773" y="661"/>
                </a:lnTo>
                <a:lnTo>
                  <a:pt x="2773" y="643"/>
                </a:lnTo>
                <a:lnTo>
                  <a:pt x="2775" y="627"/>
                </a:lnTo>
                <a:lnTo>
                  <a:pt x="2776" y="619"/>
                </a:lnTo>
                <a:lnTo>
                  <a:pt x="2777" y="611"/>
                </a:lnTo>
                <a:lnTo>
                  <a:pt x="2780" y="597"/>
                </a:lnTo>
                <a:lnTo>
                  <a:pt x="2784" y="583"/>
                </a:lnTo>
                <a:lnTo>
                  <a:pt x="2789" y="573"/>
                </a:lnTo>
                <a:lnTo>
                  <a:pt x="2794" y="563"/>
                </a:lnTo>
                <a:lnTo>
                  <a:pt x="2800" y="553"/>
                </a:lnTo>
                <a:lnTo>
                  <a:pt x="2803" y="551"/>
                </a:lnTo>
                <a:lnTo>
                  <a:pt x="2807" y="547"/>
                </a:lnTo>
                <a:lnTo>
                  <a:pt x="2814" y="543"/>
                </a:lnTo>
                <a:lnTo>
                  <a:pt x="2818" y="541"/>
                </a:lnTo>
                <a:lnTo>
                  <a:pt x="2822" y="539"/>
                </a:lnTo>
                <a:lnTo>
                  <a:pt x="2831" y="539"/>
                </a:lnTo>
                <a:lnTo>
                  <a:pt x="2838" y="539"/>
                </a:lnTo>
                <a:lnTo>
                  <a:pt x="2845" y="541"/>
                </a:lnTo>
                <a:lnTo>
                  <a:pt x="2852" y="545"/>
                </a:lnTo>
                <a:lnTo>
                  <a:pt x="2858" y="549"/>
                </a:lnTo>
                <a:lnTo>
                  <a:pt x="2863" y="555"/>
                </a:lnTo>
                <a:lnTo>
                  <a:pt x="2868" y="563"/>
                </a:lnTo>
                <a:lnTo>
                  <a:pt x="2874" y="571"/>
                </a:lnTo>
                <a:lnTo>
                  <a:pt x="2877" y="581"/>
                </a:lnTo>
                <a:lnTo>
                  <a:pt x="2880" y="591"/>
                </a:lnTo>
                <a:lnTo>
                  <a:pt x="2882" y="603"/>
                </a:lnTo>
                <a:lnTo>
                  <a:pt x="2884" y="615"/>
                </a:lnTo>
                <a:lnTo>
                  <a:pt x="2885" y="629"/>
                </a:lnTo>
                <a:lnTo>
                  <a:pt x="2853" y="629"/>
                </a:lnTo>
                <a:lnTo>
                  <a:pt x="2852" y="621"/>
                </a:lnTo>
                <a:lnTo>
                  <a:pt x="2850" y="613"/>
                </a:lnTo>
                <a:lnTo>
                  <a:pt x="2848" y="607"/>
                </a:lnTo>
                <a:lnTo>
                  <a:pt x="2846" y="601"/>
                </a:lnTo>
                <a:lnTo>
                  <a:pt x="2843" y="595"/>
                </a:lnTo>
                <a:lnTo>
                  <a:pt x="2840" y="593"/>
                </a:lnTo>
                <a:lnTo>
                  <a:pt x="2836" y="591"/>
                </a:lnTo>
                <a:lnTo>
                  <a:pt x="2831" y="589"/>
                </a:lnTo>
                <a:lnTo>
                  <a:pt x="2826" y="591"/>
                </a:lnTo>
                <a:lnTo>
                  <a:pt x="2821" y="595"/>
                </a:lnTo>
                <a:lnTo>
                  <a:pt x="2817" y="599"/>
                </a:lnTo>
                <a:lnTo>
                  <a:pt x="2813" y="607"/>
                </a:lnTo>
                <a:lnTo>
                  <a:pt x="2812" y="613"/>
                </a:lnTo>
                <a:lnTo>
                  <a:pt x="2810" y="617"/>
                </a:lnTo>
                <a:lnTo>
                  <a:pt x="2808" y="629"/>
                </a:lnTo>
                <a:lnTo>
                  <a:pt x="2807" y="643"/>
                </a:lnTo>
                <a:lnTo>
                  <a:pt x="2806" y="659"/>
                </a:lnTo>
                <a:lnTo>
                  <a:pt x="2807" y="675"/>
                </a:lnTo>
                <a:lnTo>
                  <a:pt x="2808" y="689"/>
                </a:lnTo>
                <a:lnTo>
                  <a:pt x="2809" y="695"/>
                </a:lnTo>
                <a:lnTo>
                  <a:pt x="2810" y="701"/>
                </a:lnTo>
                <a:lnTo>
                  <a:pt x="2811" y="707"/>
                </a:lnTo>
                <a:lnTo>
                  <a:pt x="2813" y="711"/>
                </a:lnTo>
                <a:lnTo>
                  <a:pt x="2817" y="719"/>
                </a:lnTo>
                <a:lnTo>
                  <a:pt x="2819" y="723"/>
                </a:lnTo>
                <a:lnTo>
                  <a:pt x="2821" y="725"/>
                </a:lnTo>
                <a:lnTo>
                  <a:pt x="2826" y="729"/>
                </a:lnTo>
                <a:lnTo>
                  <a:pt x="2829" y="729"/>
                </a:lnTo>
                <a:lnTo>
                  <a:pt x="2831" y="731"/>
                </a:lnTo>
                <a:lnTo>
                  <a:pt x="2835" y="729"/>
                </a:lnTo>
                <a:lnTo>
                  <a:pt x="2839" y="727"/>
                </a:lnTo>
                <a:lnTo>
                  <a:pt x="2843" y="725"/>
                </a:lnTo>
                <a:lnTo>
                  <a:pt x="2846" y="719"/>
                </a:lnTo>
                <a:lnTo>
                  <a:pt x="2848" y="715"/>
                </a:lnTo>
                <a:lnTo>
                  <a:pt x="2850" y="707"/>
                </a:lnTo>
                <a:lnTo>
                  <a:pt x="2852" y="699"/>
                </a:lnTo>
                <a:lnTo>
                  <a:pt x="2853" y="691"/>
                </a:lnTo>
                <a:lnTo>
                  <a:pt x="2885" y="691"/>
                </a:lnTo>
                <a:lnTo>
                  <a:pt x="2884" y="703"/>
                </a:lnTo>
                <a:lnTo>
                  <a:pt x="2882" y="717"/>
                </a:lnTo>
                <a:lnTo>
                  <a:pt x="2881" y="723"/>
                </a:lnTo>
                <a:lnTo>
                  <a:pt x="2880" y="727"/>
                </a:lnTo>
                <a:lnTo>
                  <a:pt x="2879" y="733"/>
                </a:lnTo>
                <a:lnTo>
                  <a:pt x="2877" y="739"/>
                </a:lnTo>
                <a:lnTo>
                  <a:pt x="2874" y="749"/>
                </a:lnTo>
                <a:lnTo>
                  <a:pt x="2869" y="757"/>
                </a:lnTo>
                <a:lnTo>
                  <a:pt x="2864" y="765"/>
                </a:lnTo>
                <a:lnTo>
                  <a:pt x="2858" y="771"/>
                </a:lnTo>
                <a:lnTo>
                  <a:pt x="2852" y="775"/>
                </a:lnTo>
                <a:lnTo>
                  <a:pt x="2846" y="779"/>
                </a:lnTo>
                <a:lnTo>
                  <a:pt x="2839" y="781"/>
                </a:lnTo>
                <a:lnTo>
                  <a:pt x="2831" y="781"/>
                </a:lnTo>
                <a:close/>
                <a:moveTo>
                  <a:pt x="2939" y="781"/>
                </a:moveTo>
                <a:lnTo>
                  <a:pt x="2931" y="781"/>
                </a:lnTo>
                <a:lnTo>
                  <a:pt x="2928" y="779"/>
                </a:lnTo>
                <a:lnTo>
                  <a:pt x="2924" y="777"/>
                </a:lnTo>
                <a:lnTo>
                  <a:pt x="2917" y="771"/>
                </a:lnTo>
                <a:lnTo>
                  <a:pt x="2911" y="765"/>
                </a:lnTo>
                <a:lnTo>
                  <a:pt x="2909" y="759"/>
                </a:lnTo>
                <a:lnTo>
                  <a:pt x="2907" y="755"/>
                </a:lnTo>
                <a:lnTo>
                  <a:pt x="2905" y="749"/>
                </a:lnTo>
                <a:lnTo>
                  <a:pt x="2903" y="743"/>
                </a:lnTo>
                <a:lnTo>
                  <a:pt x="2902" y="735"/>
                </a:lnTo>
                <a:lnTo>
                  <a:pt x="2901" y="727"/>
                </a:lnTo>
                <a:lnTo>
                  <a:pt x="2901" y="719"/>
                </a:lnTo>
                <a:lnTo>
                  <a:pt x="2900" y="711"/>
                </a:lnTo>
                <a:lnTo>
                  <a:pt x="2901" y="699"/>
                </a:lnTo>
                <a:lnTo>
                  <a:pt x="2902" y="687"/>
                </a:lnTo>
                <a:lnTo>
                  <a:pt x="2904" y="679"/>
                </a:lnTo>
                <a:lnTo>
                  <a:pt x="2907" y="671"/>
                </a:lnTo>
                <a:lnTo>
                  <a:pt x="2910" y="663"/>
                </a:lnTo>
                <a:lnTo>
                  <a:pt x="2914" y="657"/>
                </a:lnTo>
                <a:lnTo>
                  <a:pt x="2918" y="651"/>
                </a:lnTo>
                <a:lnTo>
                  <a:pt x="2923" y="647"/>
                </a:lnTo>
                <a:lnTo>
                  <a:pt x="2928" y="645"/>
                </a:lnTo>
                <a:lnTo>
                  <a:pt x="2933" y="643"/>
                </a:lnTo>
                <a:lnTo>
                  <a:pt x="2945" y="639"/>
                </a:lnTo>
                <a:lnTo>
                  <a:pt x="2958" y="635"/>
                </a:lnTo>
                <a:lnTo>
                  <a:pt x="2963" y="635"/>
                </a:lnTo>
                <a:lnTo>
                  <a:pt x="2967" y="633"/>
                </a:lnTo>
                <a:lnTo>
                  <a:pt x="2969" y="631"/>
                </a:lnTo>
                <a:lnTo>
                  <a:pt x="2972" y="627"/>
                </a:lnTo>
                <a:lnTo>
                  <a:pt x="2973" y="623"/>
                </a:lnTo>
                <a:lnTo>
                  <a:pt x="2973" y="617"/>
                </a:lnTo>
                <a:lnTo>
                  <a:pt x="2973" y="611"/>
                </a:lnTo>
                <a:lnTo>
                  <a:pt x="2972" y="603"/>
                </a:lnTo>
                <a:lnTo>
                  <a:pt x="2971" y="599"/>
                </a:lnTo>
                <a:lnTo>
                  <a:pt x="2969" y="595"/>
                </a:lnTo>
                <a:lnTo>
                  <a:pt x="2966" y="591"/>
                </a:lnTo>
                <a:lnTo>
                  <a:pt x="2963" y="589"/>
                </a:lnTo>
                <a:lnTo>
                  <a:pt x="2960" y="587"/>
                </a:lnTo>
                <a:lnTo>
                  <a:pt x="2956" y="587"/>
                </a:lnTo>
                <a:lnTo>
                  <a:pt x="2951" y="587"/>
                </a:lnTo>
                <a:lnTo>
                  <a:pt x="2948" y="589"/>
                </a:lnTo>
                <a:lnTo>
                  <a:pt x="2944" y="591"/>
                </a:lnTo>
                <a:lnTo>
                  <a:pt x="2942" y="593"/>
                </a:lnTo>
                <a:lnTo>
                  <a:pt x="2939" y="599"/>
                </a:lnTo>
                <a:lnTo>
                  <a:pt x="2937" y="603"/>
                </a:lnTo>
                <a:lnTo>
                  <a:pt x="2936" y="607"/>
                </a:lnTo>
                <a:lnTo>
                  <a:pt x="2935" y="613"/>
                </a:lnTo>
                <a:lnTo>
                  <a:pt x="2905" y="609"/>
                </a:lnTo>
                <a:lnTo>
                  <a:pt x="2906" y="601"/>
                </a:lnTo>
                <a:lnTo>
                  <a:pt x="2907" y="593"/>
                </a:lnTo>
                <a:lnTo>
                  <a:pt x="2910" y="579"/>
                </a:lnTo>
                <a:lnTo>
                  <a:pt x="2915" y="567"/>
                </a:lnTo>
                <a:lnTo>
                  <a:pt x="2921" y="557"/>
                </a:lnTo>
                <a:lnTo>
                  <a:pt x="2925" y="553"/>
                </a:lnTo>
                <a:lnTo>
                  <a:pt x="2928" y="549"/>
                </a:lnTo>
                <a:lnTo>
                  <a:pt x="2930" y="547"/>
                </a:lnTo>
                <a:lnTo>
                  <a:pt x="2932" y="545"/>
                </a:lnTo>
                <a:lnTo>
                  <a:pt x="2937" y="543"/>
                </a:lnTo>
                <a:lnTo>
                  <a:pt x="2941" y="541"/>
                </a:lnTo>
                <a:lnTo>
                  <a:pt x="2946" y="539"/>
                </a:lnTo>
                <a:lnTo>
                  <a:pt x="2951" y="539"/>
                </a:lnTo>
                <a:lnTo>
                  <a:pt x="2956" y="539"/>
                </a:lnTo>
                <a:lnTo>
                  <a:pt x="2962" y="539"/>
                </a:lnTo>
                <a:lnTo>
                  <a:pt x="2969" y="541"/>
                </a:lnTo>
                <a:lnTo>
                  <a:pt x="2975" y="543"/>
                </a:lnTo>
                <a:lnTo>
                  <a:pt x="2980" y="547"/>
                </a:lnTo>
                <a:lnTo>
                  <a:pt x="2986" y="551"/>
                </a:lnTo>
                <a:lnTo>
                  <a:pt x="2991" y="557"/>
                </a:lnTo>
                <a:lnTo>
                  <a:pt x="2995" y="565"/>
                </a:lnTo>
                <a:lnTo>
                  <a:pt x="2999" y="573"/>
                </a:lnTo>
                <a:lnTo>
                  <a:pt x="3000" y="577"/>
                </a:lnTo>
                <a:lnTo>
                  <a:pt x="3002" y="583"/>
                </a:lnTo>
                <a:lnTo>
                  <a:pt x="3004" y="593"/>
                </a:lnTo>
                <a:lnTo>
                  <a:pt x="3005" y="605"/>
                </a:lnTo>
                <a:lnTo>
                  <a:pt x="3006" y="619"/>
                </a:lnTo>
                <a:lnTo>
                  <a:pt x="3006" y="777"/>
                </a:lnTo>
                <a:lnTo>
                  <a:pt x="2975" y="777"/>
                </a:lnTo>
                <a:lnTo>
                  <a:pt x="2975" y="745"/>
                </a:lnTo>
                <a:lnTo>
                  <a:pt x="2972" y="753"/>
                </a:lnTo>
                <a:lnTo>
                  <a:pt x="2969" y="759"/>
                </a:lnTo>
                <a:lnTo>
                  <a:pt x="2965" y="765"/>
                </a:lnTo>
                <a:lnTo>
                  <a:pt x="2961" y="771"/>
                </a:lnTo>
                <a:lnTo>
                  <a:pt x="2957" y="775"/>
                </a:lnTo>
                <a:lnTo>
                  <a:pt x="2954" y="777"/>
                </a:lnTo>
                <a:lnTo>
                  <a:pt x="2951" y="779"/>
                </a:lnTo>
                <a:lnTo>
                  <a:pt x="2946" y="781"/>
                </a:lnTo>
                <a:lnTo>
                  <a:pt x="2939" y="781"/>
                </a:lnTo>
                <a:close/>
                <a:moveTo>
                  <a:pt x="2949" y="737"/>
                </a:moveTo>
                <a:lnTo>
                  <a:pt x="2954" y="735"/>
                </a:lnTo>
                <a:lnTo>
                  <a:pt x="2959" y="733"/>
                </a:lnTo>
                <a:lnTo>
                  <a:pt x="2963" y="729"/>
                </a:lnTo>
                <a:lnTo>
                  <a:pt x="2966" y="725"/>
                </a:lnTo>
                <a:lnTo>
                  <a:pt x="2970" y="717"/>
                </a:lnTo>
                <a:lnTo>
                  <a:pt x="2972" y="711"/>
                </a:lnTo>
                <a:lnTo>
                  <a:pt x="2973" y="701"/>
                </a:lnTo>
                <a:lnTo>
                  <a:pt x="2973" y="693"/>
                </a:lnTo>
                <a:lnTo>
                  <a:pt x="2973" y="669"/>
                </a:lnTo>
                <a:lnTo>
                  <a:pt x="2971" y="671"/>
                </a:lnTo>
                <a:lnTo>
                  <a:pt x="2967" y="673"/>
                </a:lnTo>
                <a:lnTo>
                  <a:pt x="2959" y="677"/>
                </a:lnTo>
                <a:lnTo>
                  <a:pt x="2951" y="679"/>
                </a:lnTo>
                <a:lnTo>
                  <a:pt x="2943" y="683"/>
                </a:lnTo>
                <a:lnTo>
                  <a:pt x="2940" y="685"/>
                </a:lnTo>
                <a:lnTo>
                  <a:pt x="2937" y="689"/>
                </a:lnTo>
                <a:lnTo>
                  <a:pt x="2936" y="691"/>
                </a:lnTo>
                <a:lnTo>
                  <a:pt x="2935" y="693"/>
                </a:lnTo>
                <a:lnTo>
                  <a:pt x="2933" y="697"/>
                </a:lnTo>
                <a:lnTo>
                  <a:pt x="2932" y="703"/>
                </a:lnTo>
                <a:lnTo>
                  <a:pt x="2932" y="709"/>
                </a:lnTo>
                <a:lnTo>
                  <a:pt x="2932" y="715"/>
                </a:lnTo>
                <a:lnTo>
                  <a:pt x="2933" y="721"/>
                </a:lnTo>
                <a:lnTo>
                  <a:pt x="2934" y="725"/>
                </a:lnTo>
                <a:lnTo>
                  <a:pt x="2936" y="729"/>
                </a:lnTo>
                <a:lnTo>
                  <a:pt x="2939" y="733"/>
                </a:lnTo>
                <a:lnTo>
                  <a:pt x="2942" y="735"/>
                </a:lnTo>
                <a:lnTo>
                  <a:pt x="2945" y="737"/>
                </a:lnTo>
                <a:lnTo>
                  <a:pt x="2949" y="737"/>
                </a:lnTo>
                <a:close/>
                <a:moveTo>
                  <a:pt x="3065" y="777"/>
                </a:moveTo>
                <a:lnTo>
                  <a:pt x="3033" y="777"/>
                </a:lnTo>
                <a:lnTo>
                  <a:pt x="3033" y="463"/>
                </a:lnTo>
                <a:lnTo>
                  <a:pt x="3065" y="463"/>
                </a:lnTo>
                <a:lnTo>
                  <a:pt x="3065" y="777"/>
                </a:lnTo>
                <a:close/>
                <a:moveTo>
                  <a:pt x="1045" y="1234"/>
                </a:moveTo>
                <a:lnTo>
                  <a:pt x="1045" y="921"/>
                </a:lnTo>
                <a:lnTo>
                  <a:pt x="1150" y="921"/>
                </a:lnTo>
                <a:lnTo>
                  <a:pt x="1150" y="977"/>
                </a:lnTo>
                <a:lnTo>
                  <a:pt x="1078" y="977"/>
                </a:lnTo>
                <a:lnTo>
                  <a:pt x="1078" y="1050"/>
                </a:lnTo>
                <a:lnTo>
                  <a:pt x="1145" y="1050"/>
                </a:lnTo>
                <a:lnTo>
                  <a:pt x="1145" y="1106"/>
                </a:lnTo>
                <a:lnTo>
                  <a:pt x="1078" y="1106"/>
                </a:lnTo>
                <a:lnTo>
                  <a:pt x="1078" y="1180"/>
                </a:lnTo>
                <a:lnTo>
                  <a:pt x="1151" y="1180"/>
                </a:lnTo>
                <a:lnTo>
                  <a:pt x="1151" y="1234"/>
                </a:lnTo>
                <a:lnTo>
                  <a:pt x="1045" y="1234"/>
                </a:lnTo>
                <a:close/>
                <a:moveTo>
                  <a:pt x="1210" y="1098"/>
                </a:moveTo>
                <a:lnTo>
                  <a:pt x="1210" y="1234"/>
                </a:lnTo>
                <a:lnTo>
                  <a:pt x="1177" y="1234"/>
                </a:lnTo>
                <a:lnTo>
                  <a:pt x="1177" y="1000"/>
                </a:lnTo>
                <a:lnTo>
                  <a:pt x="1208" y="1000"/>
                </a:lnTo>
                <a:lnTo>
                  <a:pt x="1208" y="1040"/>
                </a:lnTo>
                <a:lnTo>
                  <a:pt x="1211" y="1032"/>
                </a:lnTo>
                <a:lnTo>
                  <a:pt x="1215" y="1022"/>
                </a:lnTo>
                <a:lnTo>
                  <a:pt x="1218" y="1014"/>
                </a:lnTo>
                <a:lnTo>
                  <a:pt x="1223" y="1008"/>
                </a:lnTo>
                <a:lnTo>
                  <a:pt x="1227" y="1004"/>
                </a:lnTo>
                <a:lnTo>
                  <a:pt x="1233" y="1000"/>
                </a:lnTo>
                <a:lnTo>
                  <a:pt x="1239" y="998"/>
                </a:lnTo>
                <a:lnTo>
                  <a:pt x="1245" y="997"/>
                </a:lnTo>
                <a:lnTo>
                  <a:pt x="1254" y="998"/>
                </a:lnTo>
                <a:lnTo>
                  <a:pt x="1258" y="1000"/>
                </a:lnTo>
                <a:lnTo>
                  <a:pt x="1262" y="1002"/>
                </a:lnTo>
                <a:lnTo>
                  <a:pt x="1265" y="1006"/>
                </a:lnTo>
                <a:lnTo>
                  <a:pt x="1268" y="1010"/>
                </a:lnTo>
                <a:lnTo>
                  <a:pt x="1272" y="1014"/>
                </a:lnTo>
                <a:lnTo>
                  <a:pt x="1274" y="1020"/>
                </a:lnTo>
                <a:lnTo>
                  <a:pt x="1277" y="1026"/>
                </a:lnTo>
                <a:lnTo>
                  <a:pt x="1279" y="1032"/>
                </a:lnTo>
                <a:lnTo>
                  <a:pt x="1281" y="1040"/>
                </a:lnTo>
                <a:lnTo>
                  <a:pt x="1283" y="1048"/>
                </a:lnTo>
                <a:lnTo>
                  <a:pt x="1284" y="1056"/>
                </a:lnTo>
                <a:lnTo>
                  <a:pt x="1285" y="1066"/>
                </a:lnTo>
                <a:lnTo>
                  <a:pt x="1285" y="1074"/>
                </a:lnTo>
                <a:lnTo>
                  <a:pt x="1286" y="1084"/>
                </a:lnTo>
                <a:lnTo>
                  <a:pt x="1286" y="1234"/>
                </a:lnTo>
                <a:lnTo>
                  <a:pt x="1253" y="1234"/>
                </a:lnTo>
                <a:lnTo>
                  <a:pt x="1253" y="1096"/>
                </a:lnTo>
                <a:lnTo>
                  <a:pt x="1253" y="1086"/>
                </a:lnTo>
                <a:lnTo>
                  <a:pt x="1252" y="1078"/>
                </a:lnTo>
                <a:lnTo>
                  <a:pt x="1250" y="1070"/>
                </a:lnTo>
                <a:lnTo>
                  <a:pt x="1247" y="1062"/>
                </a:lnTo>
                <a:lnTo>
                  <a:pt x="1244" y="1058"/>
                </a:lnTo>
                <a:lnTo>
                  <a:pt x="1241" y="1054"/>
                </a:lnTo>
                <a:lnTo>
                  <a:pt x="1237" y="1052"/>
                </a:lnTo>
                <a:lnTo>
                  <a:pt x="1232" y="1050"/>
                </a:lnTo>
                <a:lnTo>
                  <a:pt x="1227" y="1052"/>
                </a:lnTo>
                <a:lnTo>
                  <a:pt x="1223" y="1054"/>
                </a:lnTo>
                <a:lnTo>
                  <a:pt x="1219" y="1058"/>
                </a:lnTo>
                <a:lnTo>
                  <a:pt x="1216" y="1064"/>
                </a:lnTo>
                <a:lnTo>
                  <a:pt x="1213" y="1070"/>
                </a:lnTo>
                <a:lnTo>
                  <a:pt x="1211" y="1078"/>
                </a:lnTo>
                <a:lnTo>
                  <a:pt x="1210" y="1088"/>
                </a:lnTo>
                <a:lnTo>
                  <a:pt x="1210" y="1098"/>
                </a:lnTo>
                <a:close/>
                <a:moveTo>
                  <a:pt x="1366" y="1328"/>
                </a:moveTo>
                <a:lnTo>
                  <a:pt x="1355" y="1328"/>
                </a:lnTo>
                <a:lnTo>
                  <a:pt x="1345" y="1324"/>
                </a:lnTo>
                <a:lnTo>
                  <a:pt x="1339" y="1320"/>
                </a:lnTo>
                <a:lnTo>
                  <a:pt x="1335" y="1318"/>
                </a:lnTo>
                <a:lnTo>
                  <a:pt x="1331" y="1314"/>
                </a:lnTo>
                <a:lnTo>
                  <a:pt x="1328" y="1310"/>
                </a:lnTo>
                <a:lnTo>
                  <a:pt x="1324" y="1304"/>
                </a:lnTo>
                <a:lnTo>
                  <a:pt x="1322" y="1300"/>
                </a:lnTo>
                <a:lnTo>
                  <a:pt x="1319" y="1294"/>
                </a:lnTo>
                <a:lnTo>
                  <a:pt x="1317" y="1288"/>
                </a:lnTo>
                <a:lnTo>
                  <a:pt x="1313" y="1276"/>
                </a:lnTo>
                <a:lnTo>
                  <a:pt x="1312" y="1270"/>
                </a:lnTo>
                <a:lnTo>
                  <a:pt x="1311" y="1262"/>
                </a:lnTo>
                <a:lnTo>
                  <a:pt x="1342" y="1254"/>
                </a:lnTo>
                <a:lnTo>
                  <a:pt x="1344" y="1260"/>
                </a:lnTo>
                <a:lnTo>
                  <a:pt x="1345" y="1264"/>
                </a:lnTo>
                <a:lnTo>
                  <a:pt x="1347" y="1270"/>
                </a:lnTo>
                <a:lnTo>
                  <a:pt x="1350" y="1274"/>
                </a:lnTo>
                <a:lnTo>
                  <a:pt x="1353" y="1276"/>
                </a:lnTo>
                <a:lnTo>
                  <a:pt x="1357" y="1280"/>
                </a:lnTo>
                <a:lnTo>
                  <a:pt x="1362" y="1280"/>
                </a:lnTo>
                <a:lnTo>
                  <a:pt x="1367" y="1282"/>
                </a:lnTo>
                <a:lnTo>
                  <a:pt x="1372" y="1280"/>
                </a:lnTo>
                <a:lnTo>
                  <a:pt x="1376" y="1278"/>
                </a:lnTo>
                <a:lnTo>
                  <a:pt x="1381" y="1276"/>
                </a:lnTo>
                <a:lnTo>
                  <a:pt x="1384" y="1270"/>
                </a:lnTo>
                <a:lnTo>
                  <a:pt x="1386" y="1268"/>
                </a:lnTo>
                <a:lnTo>
                  <a:pt x="1387" y="1264"/>
                </a:lnTo>
                <a:lnTo>
                  <a:pt x="1390" y="1258"/>
                </a:lnTo>
                <a:lnTo>
                  <a:pt x="1391" y="1248"/>
                </a:lnTo>
                <a:lnTo>
                  <a:pt x="1391" y="1236"/>
                </a:lnTo>
                <a:lnTo>
                  <a:pt x="1391" y="1194"/>
                </a:lnTo>
                <a:lnTo>
                  <a:pt x="1389" y="1200"/>
                </a:lnTo>
                <a:lnTo>
                  <a:pt x="1386" y="1208"/>
                </a:lnTo>
                <a:lnTo>
                  <a:pt x="1382" y="1214"/>
                </a:lnTo>
                <a:lnTo>
                  <a:pt x="1379" y="1220"/>
                </a:lnTo>
                <a:lnTo>
                  <a:pt x="1374" y="1224"/>
                </a:lnTo>
                <a:lnTo>
                  <a:pt x="1369" y="1228"/>
                </a:lnTo>
                <a:lnTo>
                  <a:pt x="1363" y="1230"/>
                </a:lnTo>
                <a:lnTo>
                  <a:pt x="1356" y="1232"/>
                </a:lnTo>
                <a:lnTo>
                  <a:pt x="1350" y="1230"/>
                </a:lnTo>
                <a:lnTo>
                  <a:pt x="1344" y="1228"/>
                </a:lnTo>
                <a:lnTo>
                  <a:pt x="1337" y="1224"/>
                </a:lnTo>
                <a:lnTo>
                  <a:pt x="1331" y="1220"/>
                </a:lnTo>
                <a:lnTo>
                  <a:pt x="1326" y="1212"/>
                </a:lnTo>
                <a:lnTo>
                  <a:pt x="1321" y="1204"/>
                </a:lnTo>
                <a:lnTo>
                  <a:pt x="1319" y="1198"/>
                </a:lnTo>
                <a:lnTo>
                  <a:pt x="1317" y="1194"/>
                </a:lnTo>
                <a:lnTo>
                  <a:pt x="1314" y="1182"/>
                </a:lnTo>
                <a:lnTo>
                  <a:pt x="1311" y="1168"/>
                </a:lnTo>
                <a:lnTo>
                  <a:pt x="1309" y="1152"/>
                </a:lnTo>
                <a:lnTo>
                  <a:pt x="1308" y="1136"/>
                </a:lnTo>
                <a:lnTo>
                  <a:pt x="1308" y="1116"/>
                </a:lnTo>
                <a:lnTo>
                  <a:pt x="1308" y="1098"/>
                </a:lnTo>
                <a:lnTo>
                  <a:pt x="1309" y="1080"/>
                </a:lnTo>
                <a:lnTo>
                  <a:pt x="1311" y="1064"/>
                </a:lnTo>
                <a:lnTo>
                  <a:pt x="1314" y="1050"/>
                </a:lnTo>
                <a:lnTo>
                  <a:pt x="1318" y="1038"/>
                </a:lnTo>
                <a:lnTo>
                  <a:pt x="1322" y="1026"/>
                </a:lnTo>
                <a:lnTo>
                  <a:pt x="1326" y="1018"/>
                </a:lnTo>
                <a:lnTo>
                  <a:pt x="1329" y="1014"/>
                </a:lnTo>
                <a:lnTo>
                  <a:pt x="1332" y="1010"/>
                </a:lnTo>
                <a:lnTo>
                  <a:pt x="1337" y="1004"/>
                </a:lnTo>
                <a:lnTo>
                  <a:pt x="1344" y="1000"/>
                </a:lnTo>
                <a:lnTo>
                  <a:pt x="1350" y="998"/>
                </a:lnTo>
                <a:lnTo>
                  <a:pt x="1356" y="997"/>
                </a:lnTo>
                <a:lnTo>
                  <a:pt x="1361" y="997"/>
                </a:lnTo>
                <a:lnTo>
                  <a:pt x="1365" y="998"/>
                </a:lnTo>
                <a:lnTo>
                  <a:pt x="1369" y="1000"/>
                </a:lnTo>
                <a:lnTo>
                  <a:pt x="1373" y="1002"/>
                </a:lnTo>
                <a:lnTo>
                  <a:pt x="1376" y="1006"/>
                </a:lnTo>
                <a:lnTo>
                  <a:pt x="1379" y="1010"/>
                </a:lnTo>
                <a:lnTo>
                  <a:pt x="1381" y="1014"/>
                </a:lnTo>
                <a:lnTo>
                  <a:pt x="1384" y="1020"/>
                </a:lnTo>
                <a:lnTo>
                  <a:pt x="1387" y="1030"/>
                </a:lnTo>
                <a:lnTo>
                  <a:pt x="1390" y="1038"/>
                </a:lnTo>
                <a:lnTo>
                  <a:pt x="1391" y="1000"/>
                </a:lnTo>
                <a:lnTo>
                  <a:pt x="1424" y="1000"/>
                </a:lnTo>
                <a:lnTo>
                  <a:pt x="1424" y="1238"/>
                </a:lnTo>
                <a:lnTo>
                  <a:pt x="1423" y="1252"/>
                </a:lnTo>
                <a:lnTo>
                  <a:pt x="1423" y="1258"/>
                </a:lnTo>
                <a:lnTo>
                  <a:pt x="1422" y="1264"/>
                </a:lnTo>
                <a:lnTo>
                  <a:pt x="1419" y="1276"/>
                </a:lnTo>
                <a:lnTo>
                  <a:pt x="1416" y="1288"/>
                </a:lnTo>
                <a:lnTo>
                  <a:pt x="1412" y="1298"/>
                </a:lnTo>
                <a:lnTo>
                  <a:pt x="1407" y="1306"/>
                </a:lnTo>
                <a:lnTo>
                  <a:pt x="1402" y="1312"/>
                </a:lnTo>
                <a:lnTo>
                  <a:pt x="1396" y="1318"/>
                </a:lnTo>
                <a:lnTo>
                  <a:pt x="1389" y="1322"/>
                </a:lnTo>
                <a:lnTo>
                  <a:pt x="1386" y="1324"/>
                </a:lnTo>
                <a:lnTo>
                  <a:pt x="1382" y="1326"/>
                </a:lnTo>
                <a:lnTo>
                  <a:pt x="1374" y="1328"/>
                </a:lnTo>
                <a:lnTo>
                  <a:pt x="1366" y="1328"/>
                </a:lnTo>
                <a:close/>
                <a:moveTo>
                  <a:pt x="1367" y="1182"/>
                </a:moveTo>
                <a:lnTo>
                  <a:pt x="1372" y="1182"/>
                </a:lnTo>
                <a:lnTo>
                  <a:pt x="1375" y="1180"/>
                </a:lnTo>
                <a:lnTo>
                  <a:pt x="1377" y="1178"/>
                </a:lnTo>
                <a:lnTo>
                  <a:pt x="1381" y="1172"/>
                </a:lnTo>
                <a:lnTo>
                  <a:pt x="1383" y="1170"/>
                </a:lnTo>
                <a:lnTo>
                  <a:pt x="1385" y="1164"/>
                </a:lnTo>
                <a:lnTo>
                  <a:pt x="1388" y="1156"/>
                </a:lnTo>
                <a:lnTo>
                  <a:pt x="1390" y="1144"/>
                </a:lnTo>
                <a:lnTo>
                  <a:pt x="1391" y="1132"/>
                </a:lnTo>
                <a:lnTo>
                  <a:pt x="1391" y="1116"/>
                </a:lnTo>
                <a:lnTo>
                  <a:pt x="1391" y="1102"/>
                </a:lnTo>
                <a:lnTo>
                  <a:pt x="1390" y="1088"/>
                </a:lnTo>
                <a:lnTo>
                  <a:pt x="1388" y="1076"/>
                </a:lnTo>
                <a:lnTo>
                  <a:pt x="1385" y="1066"/>
                </a:lnTo>
                <a:lnTo>
                  <a:pt x="1383" y="1062"/>
                </a:lnTo>
                <a:lnTo>
                  <a:pt x="1381" y="1058"/>
                </a:lnTo>
                <a:lnTo>
                  <a:pt x="1379" y="1056"/>
                </a:lnTo>
                <a:lnTo>
                  <a:pt x="1377" y="1052"/>
                </a:lnTo>
                <a:lnTo>
                  <a:pt x="1372" y="1050"/>
                </a:lnTo>
                <a:lnTo>
                  <a:pt x="1370" y="1048"/>
                </a:lnTo>
                <a:lnTo>
                  <a:pt x="1367" y="1048"/>
                </a:lnTo>
                <a:lnTo>
                  <a:pt x="1361" y="1050"/>
                </a:lnTo>
                <a:lnTo>
                  <a:pt x="1356" y="1054"/>
                </a:lnTo>
                <a:lnTo>
                  <a:pt x="1354" y="1056"/>
                </a:lnTo>
                <a:lnTo>
                  <a:pt x="1352" y="1058"/>
                </a:lnTo>
                <a:lnTo>
                  <a:pt x="1350" y="1062"/>
                </a:lnTo>
                <a:lnTo>
                  <a:pt x="1348" y="1068"/>
                </a:lnTo>
                <a:lnTo>
                  <a:pt x="1345" y="1078"/>
                </a:lnTo>
                <a:lnTo>
                  <a:pt x="1343" y="1090"/>
                </a:lnTo>
                <a:lnTo>
                  <a:pt x="1342" y="1102"/>
                </a:lnTo>
                <a:lnTo>
                  <a:pt x="1342" y="1116"/>
                </a:lnTo>
                <a:lnTo>
                  <a:pt x="1342" y="1130"/>
                </a:lnTo>
                <a:lnTo>
                  <a:pt x="1343" y="1144"/>
                </a:lnTo>
                <a:lnTo>
                  <a:pt x="1345" y="1156"/>
                </a:lnTo>
                <a:lnTo>
                  <a:pt x="1348" y="1164"/>
                </a:lnTo>
                <a:lnTo>
                  <a:pt x="1352" y="1172"/>
                </a:lnTo>
                <a:lnTo>
                  <a:pt x="1356" y="1178"/>
                </a:lnTo>
                <a:lnTo>
                  <a:pt x="1361" y="1182"/>
                </a:lnTo>
                <a:lnTo>
                  <a:pt x="1367" y="1182"/>
                </a:lnTo>
                <a:close/>
                <a:moveTo>
                  <a:pt x="1467" y="969"/>
                </a:moveTo>
                <a:lnTo>
                  <a:pt x="1464" y="969"/>
                </a:lnTo>
                <a:lnTo>
                  <a:pt x="1461" y="967"/>
                </a:lnTo>
                <a:lnTo>
                  <a:pt x="1458" y="965"/>
                </a:lnTo>
                <a:lnTo>
                  <a:pt x="1455" y="961"/>
                </a:lnTo>
                <a:lnTo>
                  <a:pt x="1453" y="955"/>
                </a:lnTo>
                <a:lnTo>
                  <a:pt x="1451" y="949"/>
                </a:lnTo>
                <a:lnTo>
                  <a:pt x="1450" y="943"/>
                </a:lnTo>
                <a:lnTo>
                  <a:pt x="1450" y="937"/>
                </a:lnTo>
                <a:lnTo>
                  <a:pt x="1450" y="931"/>
                </a:lnTo>
                <a:lnTo>
                  <a:pt x="1451" y="925"/>
                </a:lnTo>
                <a:lnTo>
                  <a:pt x="1453" y="919"/>
                </a:lnTo>
                <a:lnTo>
                  <a:pt x="1455" y="913"/>
                </a:lnTo>
                <a:lnTo>
                  <a:pt x="1458" y="909"/>
                </a:lnTo>
                <a:lnTo>
                  <a:pt x="1461" y="907"/>
                </a:lnTo>
                <a:lnTo>
                  <a:pt x="1464" y="905"/>
                </a:lnTo>
                <a:lnTo>
                  <a:pt x="1467" y="903"/>
                </a:lnTo>
                <a:lnTo>
                  <a:pt x="1471" y="905"/>
                </a:lnTo>
                <a:lnTo>
                  <a:pt x="1474" y="907"/>
                </a:lnTo>
                <a:lnTo>
                  <a:pt x="1477" y="909"/>
                </a:lnTo>
                <a:lnTo>
                  <a:pt x="1480" y="913"/>
                </a:lnTo>
                <a:lnTo>
                  <a:pt x="1482" y="919"/>
                </a:lnTo>
                <a:lnTo>
                  <a:pt x="1484" y="925"/>
                </a:lnTo>
                <a:lnTo>
                  <a:pt x="1485" y="931"/>
                </a:lnTo>
                <a:lnTo>
                  <a:pt x="1485" y="937"/>
                </a:lnTo>
                <a:lnTo>
                  <a:pt x="1485" y="943"/>
                </a:lnTo>
                <a:lnTo>
                  <a:pt x="1484" y="949"/>
                </a:lnTo>
                <a:lnTo>
                  <a:pt x="1482" y="955"/>
                </a:lnTo>
                <a:lnTo>
                  <a:pt x="1480" y="961"/>
                </a:lnTo>
                <a:lnTo>
                  <a:pt x="1477" y="965"/>
                </a:lnTo>
                <a:lnTo>
                  <a:pt x="1474" y="967"/>
                </a:lnTo>
                <a:lnTo>
                  <a:pt x="1471" y="969"/>
                </a:lnTo>
                <a:lnTo>
                  <a:pt x="1467" y="969"/>
                </a:lnTo>
                <a:close/>
                <a:moveTo>
                  <a:pt x="1451" y="1000"/>
                </a:moveTo>
                <a:lnTo>
                  <a:pt x="1484" y="1000"/>
                </a:lnTo>
                <a:lnTo>
                  <a:pt x="1484" y="1234"/>
                </a:lnTo>
                <a:lnTo>
                  <a:pt x="1451" y="1234"/>
                </a:lnTo>
                <a:lnTo>
                  <a:pt x="1451" y="1000"/>
                </a:lnTo>
                <a:close/>
                <a:moveTo>
                  <a:pt x="1544" y="1098"/>
                </a:moveTo>
                <a:lnTo>
                  <a:pt x="1544" y="1234"/>
                </a:lnTo>
                <a:lnTo>
                  <a:pt x="1511" y="1234"/>
                </a:lnTo>
                <a:lnTo>
                  <a:pt x="1511" y="1000"/>
                </a:lnTo>
                <a:lnTo>
                  <a:pt x="1542" y="1000"/>
                </a:lnTo>
                <a:lnTo>
                  <a:pt x="1542" y="1040"/>
                </a:lnTo>
                <a:lnTo>
                  <a:pt x="1545" y="1032"/>
                </a:lnTo>
                <a:lnTo>
                  <a:pt x="1549" y="1022"/>
                </a:lnTo>
                <a:lnTo>
                  <a:pt x="1553" y="1014"/>
                </a:lnTo>
                <a:lnTo>
                  <a:pt x="1557" y="1008"/>
                </a:lnTo>
                <a:lnTo>
                  <a:pt x="1562" y="1004"/>
                </a:lnTo>
                <a:lnTo>
                  <a:pt x="1567" y="1000"/>
                </a:lnTo>
                <a:lnTo>
                  <a:pt x="1573" y="998"/>
                </a:lnTo>
                <a:lnTo>
                  <a:pt x="1579" y="997"/>
                </a:lnTo>
                <a:lnTo>
                  <a:pt x="1588" y="998"/>
                </a:lnTo>
                <a:lnTo>
                  <a:pt x="1592" y="1000"/>
                </a:lnTo>
                <a:lnTo>
                  <a:pt x="1596" y="1002"/>
                </a:lnTo>
                <a:lnTo>
                  <a:pt x="1599" y="1006"/>
                </a:lnTo>
                <a:lnTo>
                  <a:pt x="1603" y="1010"/>
                </a:lnTo>
                <a:lnTo>
                  <a:pt x="1606" y="1014"/>
                </a:lnTo>
                <a:lnTo>
                  <a:pt x="1609" y="1020"/>
                </a:lnTo>
                <a:lnTo>
                  <a:pt x="1611" y="1026"/>
                </a:lnTo>
                <a:lnTo>
                  <a:pt x="1614" y="1032"/>
                </a:lnTo>
                <a:lnTo>
                  <a:pt x="1616" y="1040"/>
                </a:lnTo>
                <a:lnTo>
                  <a:pt x="1617" y="1048"/>
                </a:lnTo>
                <a:lnTo>
                  <a:pt x="1618" y="1056"/>
                </a:lnTo>
                <a:lnTo>
                  <a:pt x="1619" y="1066"/>
                </a:lnTo>
                <a:lnTo>
                  <a:pt x="1620" y="1074"/>
                </a:lnTo>
                <a:lnTo>
                  <a:pt x="1620" y="1084"/>
                </a:lnTo>
                <a:lnTo>
                  <a:pt x="1620" y="1234"/>
                </a:lnTo>
                <a:lnTo>
                  <a:pt x="1587" y="1234"/>
                </a:lnTo>
                <a:lnTo>
                  <a:pt x="1587" y="1096"/>
                </a:lnTo>
                <a:lnTo>
                  <a:pt x="1587" y="1086"/>
                </a:lnTo>
                <a:lnTo>
                  <a:pt x="1586" y="1078"/>
                </a:lnTo>
                <a:lnTo>
                  <a:pt x="1584" y="1070"/>
                </a:lnTo>
                <a:lnTo>
                  <a:pt x="1582" y="1062"/>
                </a:lnTo>
                <a:lnTo>
                  <a:pt x="1579" y="1058"/>
                </a:lnTo>
                <a:lnTo>
                  <a:pt x="1575" y="1054"/>
                </a:lnTo>
                <a:lnTo>
                  <a:pt x="1571" y="1052"/>
                </a:lnTo>
                <a:lnTo>
                  <a:pt x="1566" y="1050"/>
                </a:lnTo>
                <a:lnTo>
                  <a:pt x="1562" y="1052"/>
                </a:lnTo>
                <a:lnTo>
                  <a:pt x="1557" y="1054"/>
                </a:lnTo>
                <a:lnTo>
                  <a:pt x="1553" y="1058"/>
                </a:lnTo>
                <a:lnTo>
                  <a:pt x="1550" y="1064"/>
                </a:lnTo>
                <a:lnTo>
                  <a:pt x="1547" y="1070"/>
                </a:lnTo>
                <a:lnTo>
                  <a:pt x="1546" y="1078"/>
                </a:lnTo>
                <a:lnTo>
                  <a:pt x="1544" y="1088"/>
                </a:lnTo>
                <a:lnTo>
                  <a:pt x="1544" y="1098"/>
                </a:lnTo>
                <a:close/>
                <a:moveTo>
                  <a:pt x="1700" y="1240"/>
                </a:moveTo>
                <a:lnTo>
                  <a:pt x="1691" y="1238"/>
                </a:lnTo>
                <a:lnTo>
                  <a:pt x="1687" y="1238"/>
                </a:lnTo>
                <a:lnTo>
                  <a:pt x="1683" y="1236"/>
                </a:lnTo>
                <a:lnTo>
                  <a:pt x="1675" y="1232"/>
                </a:lnTo>
                <a:lnTo>
                  <a:pt x="1668" y="1224"/>
                </a:lnTo>
                <a:lnTo>
                  <a:pt x="1662" y="1216"/>
                </a:lnTo>
                <a:lnTo>
                  <a:pt x="1657" y="1206"/>
                </a:lnTo>
                <a:lnTo>
                  <a:pt x="1652" y="1196"/>
                </a:lnTo>
                <a:lnTo>
                  <a:pt x="1648" y="1182"/>
                </a:lnTo>
                <a:lnTo>
                  <a:pt x="1645" y="1168"/>
                </a:lnTo>
                <a:lnTo>
                  <a:pt x="1643" y="1152"/>
                </a:lnTo>
                <a:lnTo>
                  <a:pt x="1642" y="1136"/>
                </a:lnTo>
                <a:lnTo>
                  <a:pt x="1641" y="1118"/>
                </a:lnTo>
                <a:lnTo>
                  <a:pt x="1642" y="1100"/>
                </a:lnTo>
                <a:lnTo>
                  <a:pt x="1643" y="1084"/>
                </a:lnTo>
                <a:lnTo>
                  <a:pt x="1644" y="1076"/>
                </a:lnTo>
                <a:lnTo>
                  <a:pt x="1645" y="1068"/>
                </a:lnTo>
                <a:lnTo>
                  <a:pt x="1648" y="1054"/>
                </a:lnTo>
                <a:lnTo>
                  <a:pt x="1652" y="1042"/>
                </a:lnTo>
                <a:lnTo>
                  <a:pt x="1657" y="1030"/>
                </a:lnTo>
                <a:lnTo>
                  <a:pt x="1662" y="1020"/>
                </a:lnTo>
                <a:lnTo>
                  <a:pt x="1668" y="1012"/>
                </a:lnTo>
                <a:lnTo>
                  <a:pt x="1671" y="1008"/>
                </a:lnTo>
                <a:lnTo>
                  <a:pt x="1675" y="1004"/>
                </a:lnTo>
                <a:lnTo>
                  <a:pt x="1682" y="1000"/>
                </a:lnTo>
                <a:lnTo>
                  <a:pt x="1690" y="998"/>
                </a:lnTo>
                <a:lnTo>
                  <a:pt x="1698" y="997"/>
                </a:lnTo>
                <a:lnTo>
                  <a:pt x="1706" y="998"/>
                </a:lnTo>
                <a:lnTo>
                  <a:pt x="1713" y="1000"/>
                </a:lnTo>
                <a:lnTo>
                  <a:pt x="1720" y="1004"/>
                </a:lnTo>
                <a:lnTo>
                  <a:pt x="1727" y="1010"/>
                </a:lnTo>
                <a:lnTo>
                  <a:pt x="1733" y="1016"/>
                </a:lnTo>
                <a:lnTo>
                  <a:pt x="1739" y="1026"/>
                </a:lnTo>
                <a:lnTo>
                  <a:pt x="1743" y="1036"/>
                </a:lnTo>
                <a:lnTo>
                  <a:pt x="1747" y="1050"/>
                </a:lnTo>
                <a:lnTo>
                  <a:pt x="1751" y="1064"/>
                </a:lnTo>
                <a:lnTo>
                  <a:pt x="1752" y="1072"/>
                </a:lnTo>
                <a:lnTo>
                  <a:pt x="1753" y="1080"/>
                </a:lnTo>
                <a:lnTo>
                  <a:pt x="1754" y="1096"/>
                </a:lnTo>
                <a:lnTo>
                  <a:pt x="1755" y="1116"/>
                </a:lnTo>
                <a:lnTo>
                  <a:pt x="1755" y="1134"/>
                </a:lnTo>
                <a:lnTo>
                  <a:pt x="1673" y="1134"/>
                </a:lnTo>
                <a:lnTo>
                  <a:pt x="1674" y="1146"/>
                </a:lnTo>
                <a:lnTo>
                  <a:pt x="1675" y="1158"/>
                </a:lnTo>
                <a:lnTo>
                  <a:pt x="1676" y="1162"/>
                </a:lnTo>
                <a:lnTo>
                  <a:pt x="1678" y="1168"/>
                </a:lnTo>
                <a:lnTo>
                  <a:pt x="1681" y="1176"/>
                </a:lnTo>
                <a:lnTo>
                  <a:pt x="1683" y="1180"/>
                </a:lnTo>
                <a:lnTo>
                  <a:pt x="1685" y="1182"/>
                </a:lnTo>
                <a:lnTo>
                  <a:pt x="1689" y="1186"/>
                </a:lnTo>
                <a:lnTo>
                  <a:pt x="1692" y="1188"/>
                </a:lnTo>
                <a:lnTo>
                  <a:pt x="1694" y="1190"/>
                </a:lnTo>
                <a:lnTo>
                  <a:pt x="1700" y="1190"/>
                </a:lnTo>
                <a:lnTo>
                  <a:pt x="1708" y="1190"/>
                </a:lnTo>
                <a:lnTo>
                  <a:pt x="1711" y="1186"/>
                </a:lnTo>
                <a:lnTo>
                  <a:pt x="1714" y="1184"/>
                </a:lnTo>
                <a:lnTo>
                  <a:pt x="1717" y="1180"/>
                </a:lnTo>
                <a:lnTo>
                  <a:pt x="1719" y="1176"/>
                </a:lnTo>
                <a:lnTo>
                  <a:pt x="1721" y="1170"/>
                </a:lnTo>
                <a:lnTo>
                  <a:pt x="1724" y="1164"/>
                </a:lnTo>
                <a:lnTo>
                  <a:pt x="1754" y="1168"/>
                </a:lnTo>
                <a:lnTo>
                  <a:pt x="1753" y="1176"/>
                </a:lnTo>
                <a:lnTo>
                  <a:pt x="1752" y="1184"/>
                </a:lnTo>
                <a:lnTo>
                  <a:pt x="1750" y="1190"/>
                </a:lnTo>
                <a:lnTo>
                  <a:pt x="1748" y="1196"/>
                </a:lnTo>
                <a:lnTo>
                  <a:pt x="1743" y="1210"/>
                </a:lnTo>
                <a:lnTo>
                  <a:pt x="1740" y="1214"/>
                </a:lnTo>
                <a:lnTo>
                  <a:pt x="1737" y="1220"/>
                </a:lnTo>
                <a:lnTo>
                  <a:pt x="1733" y="1224"/>
                </a:lnTo>
                <a:lnTo>
                  <a:pt x="1729" y="1228"/>
                </a:lnTo>
                <a:lnTo>
                  <a:pt x="1725" y="1232"/>
                </a:lnTo>
                <a:lnTo>
                  <a:pt x="1720" y="1234"/>
                </a:lnTo>
                <a:lnTo>
                  <a:pt x="1715" y="1236"/>
                </a:lnTo>
                <a:lnTo>
                  <a:pt x="1710" y="1238"/>
                </a:lnTo>
                <a:lnTo>
                  <a:pt x="1705" y="1240"/>
                </a:lnTo>
                <a:lnTo>
                  <a:pt x="1700" y="1240"/>
                </a:lnTo>
                <a:close/>
                <a:moveTo>
                  <a:pt x="1673" y="1094"/>
                </a:moveTo>
                <a:lnTo>
                  <a:pt x="1724" y="1094"/>
                </a:lnTo>
                <a:lnTo>
                  <a:pt x="1724" y="1084"/>
                </a:lnTo>
                <a:lnTo>
                  <a:pt x="1721" y="1074"/>
                </a:lnTo>
                <a:lnTo>
                  <a:pt x="1719" y="1066"/>
                </a:lnTo>
                <a:lnTo>
                  <a:pt x="1716" y="1058"/>
                </a:lnTo>
                <a:lnTo>
                  <a:pt x="1714" y="1056"/>
                </a:lnTo>
                <a:lnTo>
                  <a:pt x="1713" y="1052"/>
                </a:lnTo>
                <a:lnTo>
                  <a:pt x="1709" y="1048"/>
                </a:lnTo>
                <a:lnTo>
                  <a:pt x="1704" y="1046"/>
                </a:lnTo>
                <a:lnTo>
                  <a:pt x="1699" y="1046"/>
                </a:lnTo>
                <a:lnTo>
                  <a:pt x="1694" y="1046"/>
                </a:lnTo>
                <a:lnTo>
                  <a:pt x="1689" y="1048"/>
                </a:lnTo>
                <a:lnTo>
                  <a:pt x="1687" y="1050"/>
                </a:lnTo>
                <a:lnTo>
                  <a:pt x="1685" y="1052"/>
                </a:lnTo>
                <a:lnTo>
                  <a:pt x="1681" y="1060"/>
                </a:lnTo>
                <a:lnTo>
                  <a:pt x="1678" y="1066"/>
                </a:lnTo>
                <a:lnTo>
                  <a:pt x="1676" y="1074"/>
                </a:lnTo>
                <a:lnTo>
                  <a:pt x="1674" y="1084"/>
                </a:lnTo>
                <a:lnTo>
                  <a:pt x="1673" y="1094"/>
                </a:lnTo>
                <a:close/>
                <a:moveTo>
                  <a:pt x="1830" y="1240"/>
                </a:moveTo>
                <a:lnTo>
                  <a:pt x="1821" y="1238"/>
                </a:lnTo>
                <a:lnTo>
                  <a:pt x="1817" y="1238"/>
                </a:lnTo>
                <a:lnTo>
                  <a:pt x="1813" y="1236"/>
                </a:lnTo>
                <a:lnTo>
                  <a:pt x="1806" y="1232"/>
                </a:lnTo>
                <a:lnTo>
                  <a:pt x="1799" y="1224"/>
                </a:lnTo>
                <a:lnTo>
                  <a:pt x="1793" y="1216"/>
                </a:lnTo>
                <a:lnTo>
                  <a:pt x="1787" y="1206"/>
                </a:lnTo>
                <a:lnTo>
                  <a:pt x="1783" y="1196"/>
                </a:lnTo>
                <a:lnTo>
                  <a:pt x="1779" y="1182"/>
                </a:lnTo>
                <a:lnTo>
                  <a:pt x="1776" y="1168"/>
                </a:lnTo>
                <a:lnTo>
                  <a:pt x="1773" y="1152"/>
                </a:lnTo>
                <a:lnTo>
                  <a:pt x="1772" y="1136"/>
                </a:lnTo>
                <a:lnTo>
                  <a:pt x="1772" y="1118"/>
                </a:lnTo>
                <a:lnTo>
                  <a:pt x="1772" y="1100"/>
                </a:lnTo>
                <a:lnTo>
                  <a:pt x="1773" y="1084"/>
                </a:lnTo>
                <a:lnTo>
                  <a:pt x="1774" y="1076"/>
                </a:lnTo>
                <a:lnTo>
                  <a:pt x="1776" y="1068"/>
                </a:lnTo>
                <a:lnTo>
                  <a:pt x="1779" y="1054"/>
                </a:lnTo>
                <a:lnTo>
                  <a:pt x="1783" y="1042"/>
                </a:lnTo>
                <a:lnTo>
                  <a:pt x="1787" y="1030"/>
                </a:lnTo>
                <a:lnTo>
                  <a:pt x="1793" y="1020"/>
                </a:lnTo>
                <a:lnTo>
                  <a:pt x="1799" y="1012"/>
                </a:lnTo>
                <a:lnTo>
                  <a:pt x="1802" y="1008"/>
                </a:lnTo>
                <a:lnTo>
                  <a:pt x="1805" y="1004"/>
                </a:lnTo>
                <a:lnTo>
                  <a:pt x="1813" y="1000"/>
                </a:lnTo>
                <a:lnTo>
                  <a:pt x="1820" y="998"/>
                </a:lnTo>
                <a:lnTo>
                  <a:pt x="1829" y="997"/>
                </a:lnTo>
                <a:lnTo>
                  <a:pt x="1836" y="998"/>
                </a:lnTo>
                <a:lnTo>
                  <a:pt x="1844" y="1000"/>
                </a:lnTo>
                <a:lnTo>
                  <a:pt x="1850" y="1004"/>
                </a:lnTo>
                <a:lnTo>
                  <a:pt x="1857" y="1010"/>
                </a:lnTo>
                <a:lnTo>
                  <a:pt x="1863" y="1016"/>
                </a:lnTo>
                <a:lnTo>
                  <a:pt x="1868" y="1026"/>
                </a:lnTo>
                <a:lnTo>
                  <a:pt x="1873" y="1036"/>
                </a:lnTo>
                <a:lnTo>
                  <a:pt x="1877" y="1050"/>
                </a:lnTo>
                <a:lnTo>
                  <a:pt x="1880" y="1064"/>
                </a:lnTo>
                <a:lnTo>
                  <a:pt x="1881" y="1072"/>
                </a:lnTo>
                <a:lnTo>
                  <a:pt x="1882" y="1080"/>
                </a:lnTo>
                <a:lnTo>
                  <a:pt x="1884" y="1096"/>
                </a:lnTo>
                <a:lnTo>
                  <a:pt x="1884" y="1116"/>
                </a:lnTo>
                <a:lnTo>
                  <a:pt x="1884" y="1134"/>
                </a:lnTo>
                <a:lnTo>
                  <a:pt x="1804" y="1134"/>
                </a:lnTo>
                <a:lnTo>
                  <a:pt x="1804" y="1146"/>
                </a:lnTo>
                <a:lnTo>
                  <a:pt x="1806" y="1158"/>
                </a:lnTo>
                <a:lnTo>
                  <a:pt x="1807" y="1162"/>
                </a:lnTo>
                <a:lnTo>
                  <a:pt x="1808" y="1168"/>
                </a:lnTo>
                <a:lnTo>
                  <a:pt x="1811" y="1176"/>
                </a:lnTo>
                <a:lnTo>
                  <a:pt x="1813" y="1180"/>
                </a:lnTo>
                <a:lnTo>
                  <a:pt x="1815" y="1182"/>
                </a:lnTo>
                <a:lnTo>
                  <a:pt x="1820" y="1186"/>
                </a:lnTo>
                <a:lnTo>
                  <a:pt x="1822" y="1188"/>
                </a:lnTo>
                <a:lnTo>
                  <a:pt x="1825" y="1190"/>
                </a:lnTo>
                <a:lnTo>
                  <a:pt x="1831" y="1190"/>
                </a:lnTo>
                <a:lnTo>
                  <a:pt x="1838" y="1190"/>
                </a:lnTo>
                <a:lnTo>
                  <a:pt x="1842" y="1186"/>
                </a:lnTo>
                <a:lnTo>
                  <a:pt x="1845" y="1184"/>
                </a:lnTo>
                <a:lnTo>
                  <a:pt x="1848" y="1180"/>
                </a:lnTo>
                <a:lnTo>
                  <a:pt x="1850" y="1176"/>
                </a:lnTo>
                <a:lnTo>
                  <a:pt x="1852" y="1170"/>
                </a:lnTo>
                <a:lnTo>
                  <a:pt x="1853" y="1164"/>
                </a:lnTo>
                <a:lnTo>
                  <a:pt x="1884" y="1168"/>
                </a:lnTo>
                <a:lnTo>
                  <a:pt x="1882" y="1176"/>
                </a:lnTo>
                <a:lnTo>
                  <a:pt x="1881" y="1184"/>
                </a:lnTo>
                <a:lnTo>
                  <a:pt x="1879" y="1190"/>
                </a:lnTo>
                <a:lnTo>
                  <a:pt x="1877" y="1196"/>
                </a:lnTo>
                <a:lnTo>
                  <a:pt x="1872" y="1210"/>
                </a:lnTo>
                <a:lnTo>
                  <a:pt x="1869" y="1214"/>
                </a:lnTo>
                <a:lnTo>
                  <a:pt x="1866" y="1220"/>
                </a:lnTo>
                <a:lnTo>
                  <a:pt x="1862" y="1224"/>
                </a:lnTo>
                <a:lnTo>
                  <a:pt x="1859" y="1228"/>
                </a:lnTo>
                <a:lnTo>
                  <a:pt x="1854" y="1232"/>
                </a:lnTo>
                <a:lnTo>
                  <a:pt x="1850" y="1234"/>
                </a:lnTo>
                <a:lnTo>
                  <a:pt x="1845" y="1236"/>
                </a:lnTo>
                <a:lnTo>
                  <a:pt x="1841" y="1238"/>
                </a:lnTo>
                <a:lnTo>
                  <a:pt x="1835" y="1240"/>
                </a:lnTo>
                <a:lnTo>
                  <a:pt x="1830" y="1240"/>
                </a:lnTo>
                <a:close/>
                <a:moveTo>
                  <a:pt x="1804" y="1094"/>
                </a:moveTo>
                <a:lnTo>
                  <a:pt x="1853" y="1094"/>
                </a:lnTo>
                <a:lnTo>
                  <a:pt x="1853" y="1084"/>
                </a:lnTo>
                <a:lnTo>
                  <a:pt x="1852" y="1074"/>
                </a:lnTo>
                <a:lnTo>
                  <a:pt x="1850" y="1066"/>
                </a:lnTo>
                <a:lnTo>
                  <a:pt x="1847" y="1058"/>
                </a:lnTo>
                <a:lnTo>
                  <a:pt x="1845" y="1056"/>
                </a:lnTo>
                <a:lnTo>
                  <a:pt x="1843" y="1052"/>
                </a:lnTo>
                <a:lnTo>
                  <a:pt x="1839" y="1048"/>
                </a:lnTo>
                <a:lnTo>
                  <a:pt x="1834" y="1046"/>
                </a:lnTo>
                <a:lnTo>
                  <a:pt x="1829" y="1046"/>
                </a:lnTo>
                <a:lnTo>
                  <a:pt x="1824" y="1046"/>
                </a:lnTo>
                <a:lnTo>
                  <a:pt x="1819" y="1048"/>
                </a:lnTo>
                <a:lnTo>
                  <a:pt x="1817" y="1050"/>
                </a:lnTo>
                <a:lnTo>
                  <a:pt x="1815" y="1052"/>
                </a:lnTo>
                <a:lnTo>
                  <a:pt x="1812" y="1060"/>
                </a:lnTo>
                <a:lnTo>
                  <a:pt x="1808" y="1066"/>
                </a:lnTo>
                <a:lnTo>
                  <a:pt x="1806" y="1074"/>
                </a:lnTo>
                <a:lnTo>
                  <a:pt x="1805" y="1084"/>
                </a:lnTo>
                <a:lnTo>
                  <a:pt x="1804" y="1094"/>
                </a:lnTo>
                <a:close/>
                <a:moveTo>
                  <a:pt x="1907" y="1234"/>
                </a:moveTo>
                <a:lnTo>
                  <a:pt x="1907" y="1000"/>
                </a:lnTo>
                <a:lnTo>
                  <a:pt x="1939" y="1000"/>
                </a:lnTo>
                <a:lnTo>
                  <a:pt x="1939" y="1040"/>
                </a:lnTo>
                <a:lnTo>
                  <a:pt x="1941" y="1030"/>
                </a:lnTo>
                <a:lnTo>
                  <a:pt x="1944" y="1022"/>
                </a:lnTo>
                <a:lnTo>
                  <a:pt x="1947" y="1014"/>
                </a:lnTo>
                <a:lnTo>
                  <a:pt x="1951" y="1008"/>
                </a:lnTo>
                <a:lnTo>
                  <a:pt x="1954" y="1002"/>
                </a:lnTo>
                <a:lnTo>
                  <a:pt x="1959" y="998"/>
                </a:lnTo>
                <a:lnTo>
                  <a:pt x="1963" y="997"/>
                </a:lnTo>
                <a:lnTo>
                  <a:pt x="1968" y="997"/>
                </a:lnTo>
                <a:lnTo>
                  <a:pt x="1973" y="997"/>
                </a:lnTo>
                <a:lnTo>
                  <a:pt x="1978" y="998"/>
                </a:lnTo>
                <a:lnTo>
                  <a:pt x="1978" y="1056"/>
                </a:lnTo>
                <a:lnTo>
                  <a:pt x="1972" y="1054"/>
                </a:lnTo>
                <a:lnTo>
                  <a:pt x="1965" y="1052"/>
                </a:lnTo>
                <a:lnTo>
                  <a:pt x="1959" y="1054"/>
                </a:lnTo>
                <a:lnTo>
                  <a:pt x="1955" y="1056"/>
                </a:lnTo>
                <a:lnTo>
                  <a:pt x="1950" y="1060"/>
                </a:lnTo>
                <a:lnTo>
                  <a:pt x="1947" y="1066"/>
                </a:lnTo>
                <a:lnTo>
                  <a:pt x="1945" y="1070"/>
                </a:lnTo>
                <a:lnTo>
                  <a:pt x="1944" y="1074"/>
                </a:lnTo>
                <a:lnTo>
                  <a:pt x="1942" y="1078"/>
                </a:lnTo>
                <a:lnTo>
                  <a:pt x="1941" y="1082"/>
                </a:lnTo>
                <a:lnTo>
                  <a:pt x="1940" y="1092"/>
                </a:lnTo>
                <a:lnTo>
                  <a:pt x="1940" y="1102"/>
                </a:lnTo>
                <a:lnTo>
                  <a:pt x="1940" y="1234"/>
                </a:lnTo>
                <a:lnTo>
                  <a:pt x="1907" y="1234"/>
                </a:lnTo>
                <a:close/>
                <a:moveTo>
                  <a:pt x="2011" y="969"/>
                </a:moveTo>
                <a:lnTo>
                  <a:pt x="2008" y="969"/>
                </a:lnTo>
                <a:lnTo>
                  <a:pt x="2005" y="967"/>
                </a:lnTo>
                <a:lnTo>
                  <a:pt x="2002" y="965"/>
                </a:lnTo>
                <a:lnTo>
                  <a:pt x="1999" y="961"/>
                </a:lnTo>
                <a:lnTo>
                  <a:pt x="1997" y="955"/>
                </a:lnTo>
                <a:lnTo>
                  <a:pt x="1995" y="949"/>
                </a:lnTo>
                <a:lnTo>
                  <a:pt x="1994" y="943"/>
                </a:lnTo>
                <a:lnTo>
                  <a:pt x="1994" y="937"/>
                </a:lnTo>
                <a:lnTo>
                  <a:pt x="1994" y="931"/>
                </a:lnTo>
                <a:lnTo>
                  <a:pt x="1995" y="925"/>
                </a:lnTo>
                <a:lnTo>
                  <a:pt x="1997" y="919"/>
                </a:lnTo>
                <a:lnTo>
                  <a:pt x="1999" y="913"/>
                </a:lnTo>
                <a:lnTo>
                  <a:pt x="2002" y="909"/>
                </a:lnTo>
                <a:lnTo>
                  <a:pt x="2005" y="907"/>
                </a:lnTo>
                <a:lnTo>
                  <a:pt x="2008" y="905"/>
                </a:lnTo>
                <a:lnTo>
                  <a:pt x="2011" y="903"/>
                </a:lnTo>
                <a:lnTo>
                  <a:pt x="2015" y="905"/>
                </a:lnTo>
                <a:lnTo>
                  <a:pt x="2018" y="907"/>
                </a:lnTo>
                <a:lnTo>
                  <a:pt x="2021" y="909"/>
                </a:lnTo>
                <a:lnTo>
                  <a:pt x="2024" y="913"/>
                </a:lnTo>
                <a:lnTo>
                  <a:pt x="2026" y="919"/>
                </a:lnTo>
                <a:lnTo>
                  <a:pt x="2028" y="925"/>
                </a:lnTo>
                <a:lnTo>
                  <a:pt x="2029" y="931"/>
                </a:lnTo>
                <a:lnTo>
                  <a:pt x="2029" y="937"/>
                </a:lnTo>
                <a:lnTo>
                  <a:pt x="2029" y="943"/>
                </a:lnTo>
                <a:lnTo>
                  <a:pt x="2028" y="949"/>
                </a:lnTo>
                <a:lnTo>
                  <a:pt x="2026" y="955"/>
                </a:lnTo>
                <a:lnTo>
                  <a:pt x="2024" y="961"/>
                </a:lnTo>
                <a:lnTo>
                  <a:pt x="2021" y="965"/>
                </a:lnTo>
                <a:lnTo>
                  <a:pt x="2018" y="967"/>
                </a:lnTo>
                <a:lnTo>
                  <a:pt x="2015" y="969"/>
                </a:lnTo>
                <a:lnTo>
                  <a:pt x="2011" y="969"/>
                </a:lnTo>
                <a:close/>
                <a:moveTo>
                  <a:pt x="1995" y="1000"/>
                </a:moveTo>
                <a:lnTo>
                  <a:pt x="2028" y="1000"/>
                </a:lnTo>
                <a:lnTo>
                  <a:pt x="2028" y="1234"/>
                </a:lnTo>
                <a:lnTo>
                  <a:pt x="1995" y="1234"/>
                </a:lnTo>
                <a:lnTo>
                  <a:pt x="1995" y="1000"/>
                </a:lnTo>
                <a:close/>
                <a:moveTo>
                  <a:pt x="2088" y="1098"/>
                </a:moveTo>
                <a:lnTo>
                  <a:pt x="2088" y="1234"/>
                </a:lnTo>
                <a:lnTo>
                  <a:pt x="2055" y="1234"/>
                </a:lnTo>
                <a:lnTo>
                  <a:pt x="2055" y="1000"/>
                </a:lnTo>
                <a:lnTo>
                  <a:pt x="2086" y="1000"/>
                </a:lnTo>
                <a:lnTo>
                  <a:pt x="2086" y="1040"/>
                </a:lnTo>
                <a:lnTo>
                  <a:pt x="2089" y="1032"/>
                </a:lnTo>
                <a:lnTo>
                  <a:pt x="2093" y="1022"/>
                </a:lnTo>
                <a:lnTo>
                  <a:pt x="2096" y="1014"/>
                </a:lnTo>
                <a:lnTo>
                  <a:pt x="2101" y="1008"/>
                </a:lnTo>
                <a:lnTo>
                  <a:pt x="2107" y="1004"/>
                </a:lnTo>
                <a:lnTo>
                  <a:pt x="2112" y="1000"/>
                </a:lnTo>
                <a:lnTo>
                  <a:pt x="2118" y="998"/>
                </a:lnTo>
                <a:lnTo>
                  <a:pt x="2124" y="997"/>
                </a:lnTo>
                <a:lnTo>
                  <a:pt x="2133" y="998"/>
                </a:lnTo>
                <a:lnTo>
                  <a:pt x="2137" y="1000"/>
                </a:lnTo>
                <a:lnTo>
                  <a:pt x="2141" y="1002"/>
                </a:lnTo>
                <a:lnTo>
                  <a:pt x="2144" y="1006"/>
                </a:lnTo>
                <a:lnTo>
                  <a:pt x="2147" y="1010"/>
                </a:lnTo>
                <a:lnTo>
                  <a:pt x="2151" y="1014"/>
                </a:lnTo>
                <a:lnTo>
                  <a:pt x="2154" y="1020"/>
                </a:lnTo>
                <a:lnTo>
                  <a:pt x="2156" y="1026"/>
                </a:lnTo>
                <a:lnTo>
                  <a:pt x="2158" y="1032"/>
                </a:lnTo>
                <a:lnTo>
                  <a:pt x="2160" y="1040"/>
                </a:lnTo>
                <a:lnTo>
                  <a:pt x="2162" y="1048"/>
                </a:lnTo>
                <a:lnTo>
                  <a:pt x="2163" y="1056"/>
                </a:lnTo>
                <a:lnTo>
                  <a:pt x="2164" y="1066"/>
                </a:lnTo>
                <a:lnTo>
                  <a:pt x="2164" y="1074"/>
                </a:lnTo>
                <a:lnTo>
                  <a:pt x="2165" y="1084"/>
                </a:lnTo>
                <a:lnTo>
                  <a:pt x="2165" y="1234"/>
                </a:lnTo>
                <a:lnTo>
                  <a:pt x="2132" y="1234"/>
                </a:lnTo>
                <a:lnTo>
                  <a:pt x="2132" y="1096"/>
                </a:lnTo>
                <a:lnTo>
                  <a:pt x="2132" y="1086"/>
                </a:lnTo>
                <a:lnTo>
                  <a:pt x="2131" y="1078"/>
                </a:lnTo>
                <a:lnTo>
                  <a:pt x="2129" y="1070"/>
                </a:lnTo>
                <a:lnTo>
                  <a:pt x="2126" y="1062"/>
                </a:lnTo>
                <a:lnTo>
                  <a:pt x="2123" y="1058"/>
                </a:lnTo>
                <a:lnTo>
                  <a:pt x="2120" y="1054"/>
                </a:lnTo>
                <a:lnTo>
                  <a:pt x="2116" y="1052"/>
                </a:lnTo>
                <a:lnTo>
                  <a:pt x="2111" y="1050"/>
                </a:lnTo>
                <a:lnTo>
                  <a:pt x="2105" y="1052"/>
                </a:lnTo>
                <a:lnTo>
                  <a:pt x="2101" y="1054"/>
                </a:lnTo>
                <a:lnTo>
                  <a:pt x="2097" y="1058"/>
                </a:lnTo>
                <a:lnTo>
                  <a:pt x="2094" y="1064"/>
                </a:lnTo>
                <a:lnTo>
                  <a:pt x="2091" y="1070"/>
                </a:lnTo>
                <a:lnTo>
                  <a:pt x="2089" y="1078"/>
                </a:lnTo>
                <a:lnTo>
                  <a:pt x="2088" y="1088"/>
                </a:lnTo>
                <a:lnTo>
                  <a:pt x="2088" y="10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3861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Pictur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6CACCF6-B7F1-B81D-EB1E-E2F15D5314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3429000"/>
            <a:ext cx="6096000" cy="3429000"/>
          </a:xfrm>
          <a:solidFill>
            <a:schemeClr val="bg2"/>
          </a:solidFill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1200" dirty="0"/>
            </a:lvl1pPr>
          </a:lstStyle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i-FI" noProof="1"/>
              <a:t>Click icon to add image</a:t>
            </a:r>
            <a:br>
              <a:rPr lang="fi-FI" noProof="1"/>
            </a:br>
            <a:r>
              <a:rPr lang="fi-FI" noProof="1"/>
              <a:t>Fit the image to frame by choosing:</a:t>
            </a:r>
            <a:br>
              <a:rPr lang="fi-FI" noProof="1"/>
            </a:br>
            <a:r>
              <a:rPr lang="fi-FI" noProof="1"/>
              <a:t>crop&gt;fit / rajaa&gt;sovita</a:t>
            </a:r>
          </a:p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77C7DB-D21C-CF04-BEAE-6225DF214D55}"/>
              </a:ext>
            </a:extLst>
          </p:cNvPr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7275C4-164C-69B1-48F1-6ABBCFDD46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0676" y="1495871"/>
            <a:ext cx="5183337" cy="492443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100000"/>
              </a:lnSpc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Headline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5A747-631B-1133-C63C-B48ADA15D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676" y="1988313"/>
            <a:ext cx="5183337" cy="984885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214FC4-D5E6-4BFF-BDD7-E1A5F00F21BF}"/>
              </a:ext>
            </a:extLst>
          </p:cNvPr>
          <p:cNvCxnSpPr>
            <a:cxnSpLocks/>
          </p:cNvCxnSpPr>
          <p:nvPr/>
        </p:nvCxnSpPr>
        <p:spPr>
          <a:xfrm>
            <a:off x="6600056" y="1233937"/>
            <a:ext cx="396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E7816-46AF-EDE4-B973-3A70EF994BC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71BE3B-8C4A-4766-9316-B4501E13B062}" type="datetime1">
              <a:rPr lang="fi-FI" smtClean="0"/>
              <a:t>12.11.2025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6E867-4E34-AE05-3565-F0277F68497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Presenter Name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1884A-89D7-C67B-7CC3-A45310410CE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5" name="Freeform 25">
            <a:extLst>
              <a:ext uri="{FF2B5EF4-FFF2-40B4-BE49-F238E27FC236}">
                <a16:creationId xmlns:a16="http://schemas.microsoft.com/office/drawing/2014/main" id="{C35E51A9-4D79-F3A0-BCD4-CBB4FDBD73D8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7368" y="432000"/>
            <a:ext cx="2658793" cy="576000"/>
          </a:xfrm>
          <a:custGeom>
            <a:avLst/>
            <a:gdLst>
              <a:gd name="T0" fmla="*/ 2223 w 3065"/>
              <a:gd name="T1" fmla="*/ 1324 h 1328"/>
              <a:gd name="T2" fmla="*/ 2210 w 3065"/>
              <a:gd name="T3" fmla="*/ 1220 h 1328"/>
              <a:gd name="T4" fmla="*/ 2280 w 3065"/>
              <a:gd name="T5" fmla="*/ 1312 h 1328"/>
              <a:gd name="T6" fmla="*/ 1121 w 3065"/>
              <a:gd name="T7" fmla="*/ 88 h 1328"/>
              <a:gd name="T8" fmla="*/ 1255 w 3065"/>
              <a:gd name="T9" fmla="*/ 142 h 1328"/>
              <a:gd name="T10" fmla="*/ 1262 w 3065"/>
              <a:gd name="T11" fmla="*/ 332 h 1328"/>
              <a:gd name="T12" fmla="*/ 1441 w 3065"/>
              <a:gd name="T13" fmla="*/ 264 h 1328"/>
              <a:gd name="T14" fmla="*/ 1488 w 3065"/>
              <a:gd name="T15" fmla="*/ 290 h 1328"/>
              <a:gd name="T16" fmla="*/ 1566 w 3065"/>
              <a:gd name="T17" fmla="*/ 320 h 1328"/>
              <a:gd name="T18" fmla="*/ 1517 w 3065"/>
              <a:gd name="T19" fmla="*/ 268 h 1328"/>
              <a:gd name="T20" fmla="*/ 1703 w 3065"/>
              <a:gd name="T21" fmla="*/ 250 h 1328"/>
              <a:gd name="T22" fmla="*/ 1929 w 3065"/>
              <a:gd name="T23" fmla="*/ 136 h 1328"/>
              <a:gd name="T24" fmla="*/ 1983 w 3065"/>
              <a:gd name="T25" fmla="*/ 2 h 1328"/>
              <a:gd name="T26" fmla="*/ 2138 w 3065"/>
              <a:gd name="T27" fmla="*/ 180 h 1328"/>
              <a:gd name="T28" fmla="*/ 2215 w 3065"/>
              <a:gd name="T29" fmla="*/ 272 h 1328"/>
              <a:gd name="T30" fmla="*/ 2306 w 3065"/>
              <a:gd name="T31" fmla="*/ 126 h 1328"/>
              <a:gd name="T32" fmla="*/ 2392 w 3065"/>
              <a:gd name="T33" fmla="*/ 170 h 1328"/>
              <a:gd name="T34" fmla="*/ 2392 w 3065"/>
              <a:gd name="T35" fmla="*/ 278 h 1328"/>
              <a:gd name="T36" fmla="*/ 2388 w 3065"/>
              <a:gd name="T37" fmla="*/ 98 h 1328"/>
              <a:gd name="T38" fmla="*/ 2517 w 3065"/>
              <a:gd name="T39" fmla="*/ 38 h 1328"/>
              <a:gd name="T40" fmla="*/ 2550 w 3065"/>
              <a:gd name="T41" fmla="*/ 268 h 1328"/>
              <a:gd name="T42" fmla="*/ 1132 w 3065"/>
              <a:gd name="T43" fmla="*/ 537 h 1328"/>
              <a:gd name="T44" fmla="*/ 1156 w 3065"/>
              <a:gd name="T45" fmla="*/ 749 h 1328"/>
              <a:gd name="T46" fmla="*/ 1135 w 3065"/>
              <a:gd name="T47" fmla="*/ 679 h 1328"/>
              <a:gd name="T48" fmla="*/ 1155 w 3065"/>
              <a:gd name="T49" fmla="*/ 493 h 1328"/>
              <a:gd name="T50" fmla="*/ 1272 w 3065"/>
              <a:gd name="T51" fmla="*/ 549 h 1328"/>
              <a:gd name="T52" fmla="*/ 1262 w 3065"/>
              <a:gd name="T53" fmla="*/ 715 h 1328"/>
              <a:gd name="T54" fmla="*/ 1427 w 3065"/>
              <a:gd name="T55" fmla="*/ 591 h 1328"/>
              <a:gd name="T56" fmla="*/ 1462 w 3065"/>
              <a:gd name="T57" fmla="*/ 583 h 1328"/>
              <a:gd name="T58" fmla="*/ 1522 w 3065"/>
              <a:gd name="T59" fmla="*/ 723 h 1328"/>
              <a:gd name="T60" fmla="*/ 1610 w 3065"/>
              <a:gd name="T61" fmla="*/ 767 h 1328"/>
              <a:gd name="T62" fmla="*/ 1688 w 3065"/>
              <a:gd name="T63" fmla="*/ 737 h 1328"/>
              <a:gd name="T64" fmla="*/ 1618 w 3065"/>
              <a:gd name="T65" fmla="*/ 689 h 1328"/>
              <a:gd name="T66" fmla="*/ 1893 w 3065"/>
              <a:gd name="T67" fmla="*/ 539 h 1328"/>
              <a:gd name="T68" fmla="*/ 1906 w 3065"/>
              <a:gd name="T69" fmla="*/ 619 h 1328"/>
              <a:gd name="T70" fmla="*/ 1978 w 3065"/>
              <a:gd name="T71" fmla="*/ 473 h 1328"/>
              <a:gd name="T72" fmla="*/ 2262 w 3065"/>
              <a:gd name="T73" fmla="*/ 777 h 1328"/>
              <a:gd name="T74" fmla="*/ 2317 w 3065"/>
              <a:gd name="T75" fmla="*/ 677 h 1328"/>
              <a:gd name="T76" fmla="*/ 2352 w 3065"/>
              <a:gd name="T77" fmla="*/ 591 h 1328"/>
              <a:gd name="T78" fmla="*/ 2463 w 3065"/>
              <a:gd name="T79" fmla="*/ 539 h 1328"/>
              <a:gd name="T80" fmla="*/ 2472 w 3065"/>
              <a:gd name="T81" fmla="*/ 731 h 1328"/>
              <a:gd name="T82" fmla="*/ 2585 w 3065"/>
              <a:gd name="T83" fmla="*/ 781 h 1328"/>
              <a:gd name="T84" fmla="*/ 2666 w 3065"/>
              <a:gd name="T85" fmla="*/ 619 h 1328"/>
              <a:gd name="T86" fmla="*/ 2718 w 3065"/>
              <a:gd name="T87" fmla="*/ 541 h 1328"/>
              <a:gd name="T88" fmla="*/ 2882 w 3065"/>
              <a:gd name="T89" fmla="*/ 603 h 1328"/>
              <a:gd name="T90" fmla="*/ 2882 w 3065"/>
              <a:gd name="T91" fmla="*/ 717 h 1328"/>
              <a:gd name="T92" fmla="*/ 2973 w 3065"/>
              <a:gd name="T93" fmla="*/ 623 h 1328"/>
              <a:gd name="T94" fmla="*/ 3004 w 3065"/>
              <a:gd name="T95" fmla="*/ 593 h 1328"/>
              <a:gd name="T96" fmla="*/ 2945 w 3065"/>
              <a:gd name="T97" fmla="*/ 737 h 1328"/>
              <a:gd name="T98" fmla="*/ 1281 w 3065"/>
              <a:gd name="T99" fmla="*/ 1040 h 1328"/>
              <a:gd name="T100" fmla="*/ 1350 w 3065"/>
              <a:gd name="T101" fmla="*/ 1274 h 1328"/>
              <a:gd name="T102" fmla="*/ 1329 w 3065"/>
              <a:gd name="T103" fmla="*/ 1014 h 1328"/>
              <a:gd name="T104" fmla="*/ 1391 w 3065"/>
              <a:gd name="T105" fmla="*/ 1116 h 1328"/>
              <a:gd name="T106" fmla="*/ 1458 w 3065"/>
              <a:gd name="T107" fmla="*/ 909 h 1328"/>
              <a:gd name="T108" fmla="*/ 1603 w 3065"/>
              <a:gd name="T109" fmla="*/ 1010 h 1328"/>
              <a:gd name="T110" fmla="*/ 1641 w 3065"/>
              <a:gd name="T111" fmla="*/ 1118 h 1328"/>
              <a:gd name="T112" fmla="*/ 1714 w 3065"/>
              <a:gd name="T113" fmla="*/ 1184 h 1328"/>
              <a:gd name="T114" fmla="*/ 1817 w 3065"/>
              <a:gd name="T115" fmla="*/ 1238 h 1328"/>
              <a:gd name="T116" fmla="*/ 1807 w 3065"/>
              <a:gd name="T117" fmla="*/ 1162 h 1328"/>
              <a:gd name="T118" fmla="*/ 1824 w 3065"/>
              <a:gd name="T119" fmla="*/ 1046 h 1328"/>
              <a:gd name="T120" fmla="*/ 1997 w 3065"/>
              <a:gd name="T121" fmla="*/ 955 h 1328"/>
              <a:gd name="T122" fmla="*/ 2107 w 3065"/>
              <a:gd name="T123" fmla="*/ 1004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65" h="1328">
                <a:moveTo>
                  <a:pt x="2245" y="1182"/>
                </a:moveTo>
                <a:lnTo>
                  <a:pt x="2250" y="1182"/>
                </a:lnTo>
                <a:lnTo>
                  <a:pt x="2253" y="1180"/>
                </a:lnTo>
                <a:lnTo>
                  <a:pt x="2255" y="1178"/>
                </a:lnTo>
                <a:lnTo>
                  <a:pt x="2259" y="1172"/>
                </a:lnTo>
                <a:lnTo>
                  <a:pt x="2261" y="1170"/>
                </a:lnTo>
                <a:lnTo>
                  <a:pt x="2263" y="1164"/>
                </a:lnTo>
                <a:lnTo>
                  <a:pt x="2266" y="1156"/>
                </a:lnTo>
                <a:lnTo>
                  <a:pt x="2268" y="1144"/>
                </a:lnTo>
                <a:lnTo>
                  <a:pt x="2269" y="1132"/>
                </a:lnTo>
                <a:lnTo>
                  <a:pt x="2269" y="1116"/>
                </a:lnTo>
                <a:lnTo>
                  <a:pt x="2269" y="1102"/>
                </a:lnTo>
                <a:lnTo>
                  <a:pt x="2268" y="1088"/>
                </a:lnTo>
                <a:lnTo>
                  <a:pt x="2266" y="1076"/>
                </a:lnTo>
                <a:lnTo>
                  <a:pt x="2263" y="1066"/>
                </a:lnTo>
                <a:lnTo>
                  <a:pt x="2261" y="1062"/>
                </a:lnTo>
                <a:lnTo>
                  <a:pt x="2259" y="1058"/>
                </a:lnTo>
                <a:lnTo>
                  <a:pt x="2257" y="1056"/>
                </a:lnTo>
                <a:lnTo>
                  <a:pt x="2255" y="1052"/>
                </a:lnTo>
                <a:lnTo>
                  <a:pt x="2250" y="1050"/>
                </a:lnTo>
                <a:lnTo>
                  <a:pt x="2248" y="1048"/>
                </a:lnTo>
                <a:lnTo>
                  <a:pt x="2245" y="1048"/>
                </a:lnTo>
                <a:lnTo>
                  <a:pt x="2239" y="1050"/>
                </a:lnTo>
                <a:lnTo>
                  <a:pt x="2234" y="1054"/>
                </a:lnTo>
                <a:lnTo>
                  <a:pt x="2232" y="1056"/>
                </a:lnTo>
                <a:lnTo>
                  <a:pt x="2230" y="1058"/>
                </a:lnTo>
                <a:lnTo>
                  <a:pt x="2228" y="1062"/>
                </a:lnTo>
                <a:lnTo>
                  <a:pt x="2226" y="1068"/>
                </a:lnTo>
                <a:lnTo>
                  <a:pt x="2223" y="1078"/>
                </a:lnTo>
                <a:lnTo>
                  <a:pt x="2221" y="1090"/>
                </a:lnTo>
                <a:lnTo>
                  <a:pt x="2220" y="1102"/>
                </a:lnTo>
                <a:lnTo>
                  <a:pt x="2220" y="1116"/>
                </a:lnTo>
                <a:lnTo>
                  <a:pt x="2220" y="1130"/>
                </a:lnTo>
                <a:lnTo>
                  <a:pt x="2222" y="1144"/>
                </a:lnTo>
                <a:lnTo>
                  <a:pt x="2223" y="1156"/>
                </a:lnTo>
                <a:lnTo>
                  <a:pt x="2226" y="1164"/>
                </a:lnTo>
                <a:lnTo>
                  <a:pt x="2230" y="1172"/>
                </a:lnTo>
                <a:lnTo>
                  <a:pt x="2234" y="1178"/>
                </a:lnTo>
                <a:lnTo>
                  <a:pt x="2239" y="1182"/>
                </a:lnTo>
                <a:lnTo>
                  <a:pt x="2245" y="1182"/>
                </a:lnTo>
                <a:close/>
                <a:moveTo>
                  <a:pt x="2244" y="1328"/>
                </a:moveTo>
                <a:lnTo>
                  <a:pt x="2233" y="1328"/>
                </a:lnTo>
                <a:lnTo>
                  <a:pt x="2223" y="1324"/>
                </a:lnTo>
                <a:lnTo>
                  <a:pt x="2218" y="1320"/>
                </a:lnTo>
                <a:lnTo>
                  <a:pt x="2214" y="1318"/>
                </a:lnTo>
                <a:lnTo>
                  <a:pt x="2210" y="1314"/>
                </a:lnTo>
                <a:lnTo>
                  <a:pt x="2207" y="1310"/>
                </a:lnTo>
                <a:lnTo>
                  <a:pt x="2203" y="1304"/>
                </a:lnTo>
                <a:lnTo>
                  <a:pt x="2201" y="1300"/>
                </a:lnTo>
                <a:lnTo>
                  <a:pt x="2198" y="1294"/>
                </a:lnTo>
                <a:lnTo>
                  <a:pt x="2196" y="1288"/>
                </a:lnTo>
                <a:lnTo>
                  <a:pt x="2194" y="1282"/>
                </a:lnTo>
                <a:lnTo>
                  <a:pt x="2192" y="1276"/>
                </a:lnTo>
                <a:lnTo>
                  <a:pt x="2191" y="1270"/>
                </a:lnTo>
                <a:lnTo>
                  <a:pt x="2190" y="1262"/>
                </a:lnTo>
                <a:lnTo>
                  <a:pt x="2220" y="1254"/>
                </a:lnTo>
                <a:lnTo>
                  <a:pt x="2222" y="1260"/>
                </a:lnTo>
                <a:lnTo>
                  <a:pt x="2223" y="1264"/>
                </a:lnTo>
                <a:lnTo>
                  <a:pt x="2226" y="1270"/>
                </a:lnTo>
                <a:lnTo>
                  <a:pt x="2228" y="1274"/>
                </a:lnTo>
                <a:lnTo>
                  <a:pt x="2231" y="1276"/>
                </a:lnTo>
                <a:lnTo>
                  <a:pt x="2235" y="1280"/>
                </a:lnTo>
                <a:lnTo>
                  <a:pt x="2240" y="1280"/>
                </a:lnTo>
                <a:lnTo>
                  <a:pt x="2245" y="1282"/>
                </a:lnTo>
                <a:lnTo>
                  <a:pt x="2250" y="1280"/>
                </a:lnTo>
                <a:lnTo>
                  <a:pt x="2254" y="1278"/>
                </a:lnTo>
                <a:lnTo>
                  <a:pt x="2259" y="1276"/>
                </a:lnTo>
                <a:lnTo>
                  <a:pt x="2262" y="1270"/>
                </a:lnTo>
                <a:lnTo>
                  <a:pt x="2264" y="1268"/>
                </a:lnTo>
                <a:lnTo>
                  <a:pt x="2265" y="1264"/>
                </a:lnTo>
                <a:lnTo>
                  <a:pt x="2268" y="1258"/>
                </a:lnTo>
                <a:lnTo>
                  <a:pt x="2269" y="1248"/>
                </a:lnTo>
                <a:lnTo>
                  <a:pt x="2269" y="1236"/>
                </a:lnTo>
                <a:lnTo>
                  <a:pt x="2269" y="1194"/>
                </a:lnTo>
                <a:lnTo>
                  <a:pt x="2267" y="1200"/>
                </a:lnTo>
                <a:lnTo>
                  <a:pt x="2264" y="1208"/>
                </a:lnTo>
                <a:lnTo>
                  <a:pt x="2260" y="1214"/>
                </a:lnTo>
                <a:lnTo>
                  <a:pt x="2257" y="1220"/>
                </a:lnTo>
                <a:lnTo>
                  <a:pt x="2252" y="1224"/>
                </a:lnTo>
                <a:lnTo>
                  <a:pt x="2247" y="1228"/>
                </a:lnTo>
                <a:lnTo>
                  <a:pt x="2241" y="1230"/>
                </a:lnTo>
                <a:lnTo>
                  <a:pt x="2234" y="1232"/>
                </a:lnTo>
                <a:lnTo>
                  <a:pt x="2228" y="1230"/>
                </a:lnTo>
                <a:lnTo>
                  <a:pt x="2222" y="1228"/>
                </a:lnTo>
                <a:lnTo>
                  <a:pt x="2216" y="1224"/>
                </a:lnTo>
                <a:lnTo>
                  <a:pt x="2210" y="1220"/>
                </a:lnTo>
                <a:lnTo>
                  <a:pt x="2205" y="1212"/>
                </a:lnTo>
                <a:lnTo>
                  <a:pt x="2200" y="1204"/>
                </a:lnTo>
                <a:lnTo>
                  <a:pt x="2198" y="1198"/>
                </a:lnTo>
                <a:lnTo>
                  <a:pt x="2196" y="1194"/>
                </a:lnTo>
                <a:lnTo>
                  <a:pt x="2193" y="1182"/>
                </a:lnTo>
                <a:lnTo>
                  <a:pt x="2190" y="1168"/>
                </a:lnTo>
                <a:lnTo>
                  <a:pt x="2188" y="1152"/>
                </a:lnTo>
                <a:lnTo>
                  <a:pt x="2187" y="1136"/>
                </a:lnTo>
                <a:lnTo>
                  <a:pt x="2187" y="1116"/>
                </a:lnTo>
                <a:lnTo>
                  <a:pt x="2187" y="1098"/>
                </a:lnTo>
                <a:lnTo>
                  <a:pt x="2188" y="1080"/>
                </a:lnTo>
                <a:lnTo>
                  <a:pt x="2190" y="1064"/>
                </a:lnTo>
                <a:lnTo>
                  <a:pt x="2193" y="1050"/>
                </a:lnTo>
                <a:lnTo>
                  <a:pt x="2197" y="1038"/>
                </a:lnTo>
                <a:lnTo>
                  <a:pt x="2201" y="1026"/>
                </a:lnTo>
                <a:lnTo>
                  <a:pt x="2205" y="1018"/>
                </a:lnTo>
                <a:lnTo>
                  <a:pt x="2208" y="1014"/>
                </a:lnTo>
                <a:lnTo>
                  <a:pt x="2211" y="1010"/>
                </a:lnTo>
                <a:lnTo>
                  <a:pt x="2216" y="1004"/>
                </a:lnTo>
                <a:lnTo>
                  <a:pt x="2222" y="1000"/>
                </a:lnTo>
                <a:lnTo>
                  <a:pt x="2228" y="998"/>
                </a:lnTo>
                <a:lnTo>
                  <a:pt x="2234" y="997"/>
                </a:lnTo>
                <a:lnTo>
                  <a:pt x="2239" y="997"/>
                </a:lnTo>
                <a:lnTo>
                  <a:pt x="2243" y="998"/>
                </a:lnTo>
                <a:lnTo>
                  <a:pt x="2247" y="1000"/>
                </a:lnTo>
                <a:lnTo>
                  <a:pt x="2251" y="1002"/>
                </a:lnTo>
                <a:lnTo>
                  <a:pt x="2254" y="1006"/>
                </a:lnTo>
                <a:lnTo>
                  <a:pt x="2257" y="1010"/>
                </a:lnTo>
                <a:lnTo>
                  <a:pt x="2259" y="1014"/>
                </a:lnTo>
                <a:lnTo>
                  <a:pt x="2262" y="1020"/>
                </a:lnTo>
                <a:lnTo>
                  <a:pt x="2265" y="1030"/>
                </a:lnTo>
                <a:lnTo>
                  <a:pt x="2268" y="1038"/>
                </a:lnTo>
                <a:lnTo>
                  <a:pt x="2269" y="1000"/>
                </a:lnTo>
                <a:lnTo>
                  <a:pt x="2302" y="1000"/>
                </a:lnTo>
                <a:lnTo>
                  <a:pt x="2302" y="1238"/>
                </a:lnTo>
                <a:lnTo>
                  <a:pt x="2301" y="1252"/>
                </a:lnTo>
                <a:lnTo>
                  <a:pt x="2301" y="1258"/>
                </a:lnTo>
                <a:lnTo>
                  <a:pt x="2300" y="1264"/>
                </a:lnTo>
                <a:lnTo>
                  <a:pt x="2297" y="1276"/>
                </a:lnTo>
                <a:lnTo>
                  <a:pt x="2294" y="1288"/>
                </a:lnTo>
                <a:lnTo>
                  <a:pt x="2290" y="1298"/>
                </a:lnTo>
                <a:lnTo>
                  <a:pt x="2285" y="1306"/>
                </a:lnTo>
                <a:lnTo>
                  <a:pt x="2280" y="1312"/>
                </a:lnTo>
                <a:lnTo>
                  <a:pt x="2274" y="1318"/>
                </a:lnTo>
                <a:lnTo>
                  <a:pt x="2267" y="1322"/>
                </a:lnTo>
                <a:lnTo>
                  <a:pt x="2264" y="1324"/>
                </a:lnTo>
                <a:lnTo>
                  <a:pt x="2260" y="1326"/>
                </a:lnTo>
                <a:lnTo>
                  <a:pt x="2252" y="1328"/>
                </a:lnTo>
                <a:lnTo>
                  <a:pt x="2244" y="1328"/>
                </a:lnTo>
                <a:close/>
                <a:moveTo>
                  <a:pt x="386" y="779"/>
                </a:moveTo>
                <a:lnTo>
                  <a:pt x="310" y="343"/>
                </a:lnTo>
                <a:lnTo>
                  <a:pt x="235" y="779"/>
                </a:lnTo>
                <a:lnTo>
                  <a:pt x="386" y="779"/>
                </a:lnTo>
                <a:close/>
                <a:moveTo>
                  <a:pt x="620" y="1238"/>
                </a:moveTo>
                <a:lnTo>
                  <a:pt x="466" y="1238"/>
                </a:lnTo>
                <a:lnTo>
                  <a:pt x="428" y="1022"/>
                </a:lnTo>
                <a:lnTo>
                  <a:pt x="193" y="1022"/>
                </a:lnTo>
                <a:lnTo>
                  <a:pt x="154" y="1238"/>
                </a:lnTo>
                <a:lnTo>
                  <a:pt x="0" y="1238"/>
                </a:lnTo>
                <a:lnTo>
                  <a:pt x="218" y="16"/>
                </a:lnTo>
                <a:lnTo>
                  <a:pt x="403" y="16"/>
                </a:lnTo>
                <a:lnTo>
                  <a:pt x="620" y="1238"/>
                </a:lnTo>
                <a:close/>
                <a:moveTo>
                  <a:pt x="678" y="1238"/>
                </a:moveTo>
                <a:lnTo>
                  <a:pt x="678" y="963"/>
                </a:lnTo>
                <a:lnTo>
                  <a:pt x="817" y="963"/>
                </a:lnTo>
                <a:lnTo>
                  <a:pt x="817" y="1238"/>
                </a:lnTo>
                <a:lnTo>
                  <a:pt x="678" y="1238"/>
                </a:lnTo>
                <a:close/>
                <a:moveTo>
                  <a:pt x="821" y="439"/>
                </a:moveTo>
                <a:lnTo>
                  <a:pt x="785" y="863"/>
                </a:lnTo>
                <a:lnTo>
                  <a:pt x="704" y="863"/>
                </a:lnTo>
                <a:lnTo>
                  <a:pt x="674" y="439"/>
                </a:lnTo>
                <a:lnTo>
                  <a:pt x="674" y="16"/>
                </a:lnTo>
                <a:lnTo>
                  <a:pt x="821" y="16"/>
                </a:lnTo>
                <a:lnTo>
                  <a:pt x="821" y="439"/>
                </a:lnTo>
                <a:close/>
                <a:moveTo>
                  <a:pt x="1080" y="332"/>
                </a:moveTo>
                <a:lnTo>
                  <a:pt x="1045" y="332"/>
                </a:lnTo>
                <a:lnTo>
                  <a:pt x="1099" y="16"/>
                </a:lnTo>
                <a:lnTo>
                  <a:pt x="1142" y="16"/>
                </a:lnTo>
                <a:lnTo>
                  <a:pt x="1196" y="332"/>
                </a:lnTo>
                <a:lnTo>
                  <a:pt x="1160" y="332"/>
                </a:lnTo>
                <a:lnTo>
                  <a:pt x="1149" y="260"/>
                </a:lnTo>
                <a:lnTo>
                  <a:pt x="1092" y="260"/>
                </a:lnTo>
                <a:lnTo>
                  <a:pt x="1080" y="332"/>
                </a:lnTo>
                <a:close/>
                <a:moveTo>
                  <a:pt x="1100" y="208"/>
                </a:moveTo>
                <a:lnTo>
                  <a:pt x="1140" y="208"/>
                </a:lnTo>
                <a:lnTo>
                  <a:pt x="1121" y="88"/>
                </a:lnTo>
                <a:lnTo>
                  <a:pt x="1100" y="208"/>
                </a:lnTo>
                <a:close/>
                <a:moveTo>
                  <a:pt x="1247" y="335"/>
                </a:moveTo>
                <a:lnTo>
                  <a:pt x="1239" y="334"/>
                </a:lnTo>
                <a:lnTo>
                  <a:pt x="1235" y="334"/>
                </a:lnTo>
                <a:lnTo>
                  <a:pt x="1232" y="332"/>
                </a:lnTo>
                <a:lnTo>
                  <a:pt x="1225" y="326"/>
                </a:lnTo>
                <a:lnTo>
                  <a:pt x="1219" y="318"/>
                </a:lnTo>
                <a:lnTo>
                  <a:pt x="1216" y="314"/>
                </a:lnTo>
                <a:lnTo>
                  <a:pt x="1214" y="308"/>
                </a:lnTo>
                <a:lnTo>
                  <a:pt x="1212" y="302"/>
                </a:lnTo>
                <a:lnTo>
                  <a:pt x="1211" y="296"/>
                </a:lnTo>
                <a:lnTo>
                  <a:pt x="1210" y="290"/>
                </a:lnTo>
                <a:lnTo>
                  <a:pt x="1209" y="282"/>
                </a:lnTo>
                <a:lnTo>
                  <a:pt x="1208" y="274"/>
                </a:lnTo>
                <a:lnTo>
                  <a:pt x="1208" y="266"/>
                </a:lnTo>
                <a:lnTo>
                  <a:pt x="1208" y="252"/>
                </a:lnTo>
                <a:lnTo>
                  <a:pt x="1210" y="242"/>
                </a:lnTo>
                <a:lnTo>
                  <a:pt x="1211" y="232"/>
                </a:lnTo>
                <a:lnTo>
                  <a:pt x="1214" y="224"/>
                </a:lnTo>
                <a:lnTo>
                  <a:pt x="1218" y="216"/>
                </a:lnTo>
                <a:lnTo>
                  <a:pt x="1221" y="210"/>
                </a:lnTo>
                <a:lnTo>
                  <a:pt x="1226" y="206"/>
                </a:lnTo>
                <a:lnTo>
                  <a:pt x="1230" y="202"/>
                </a:lnTo>
                <a:lnTo>
                  <a:pt x="1236" y="198"/>
                </a:lnTo>
                <a:lnTo>
                  <a:pt x="1241" y="196"/>
                </a:lnTo>
                <a:lnTo>
                  <a:pt x="1252" y="192"/>
                </a:lnTo>
                <a:lnTo>
                  <a:pt x="1265" y="190"/>
                </a:lnTo>
                <a:lnTo>
                  <a:pt x="1270" y="188"/>
                </a:lnTo>
                <a:lnTo>
                  <a:pt x="1274" y="186"/>
                </a:lnTo>
                <a:lnTo>
                  <a:pt x="1277" y="184"/>
                </a:lnTo>
                <a:lnTo>
                  <a:pt x="1279" y="180"/>
                </a:lnTo>
                <a:lnTo>
                  <a:pt x="1280" y="176"/>
                </a:lnTo>
                <a:lnTo>
                  <a:pt x="1281" y="172"/>
                </a:lnTo>
                <a:lnTo>
                  <a:pt x="1280" y="164"/>
                </a:lnTo>
                <a:lnTo>
                  <a:pt x="1280" y="158"/>
                </a:lnTo>
                <a:lnTo>
                  <a:pt x="1278" y="152"/>
                </a:lnTo>
                <a:lnTo>
                  <a:pt x="1276" y="148"/>
                </a:lnTo>
                <a:lnTo>
                  <a:pt x="1274" y="144"/>
                </a:lnTo>
                <a:lnTo>
                  <a:pt x="1271" y="142"/>
                </a:lnTo>
                <a:lnTo>
                  <a:pt x="1267" y="140"/>
                </a:lnTo>
                <a:lnTo>
                  <a:pt x="1263" y="140"/>
                </a:lnTo>
                <a:lnTo>
                  <a:pt x="1259" y="140"/>
                </a:lnTo>
                <a:lnTo>
                  <a:pt x="1255" y="142"/>
                </a:lnTo>
                <a:lnTo>
                  <a:pt x="1252" y="144"/>
                </a:lnTo>
                <a:lnTo>
                  <a:pt x="1249" y="148"/>
                </a:lnTo>
                <a:lnTo>
                  <a:pt x="1247" y="152"/>
                </a:lnTo>
                <a:lnTo>
                  <a:pt x="1245" y="156"/>
                </a:lnTo>
                <a:lnTo>
                  <a:pt x="1243" y="162"/>
                </a:lnTo>
                <a:lnTo>
                  <a:pt x="1242" y="168"/>
                </a:lnTo>
                <a:lnTo>
                  <a:pt x="1212" y="162"/>
                </a:lnTo>
                <a:lnTo>
                  <a:pt x="1213" y="154"/>
                </a:lnTo>
                <a:lnTo>
                  <a:pt x="1214" y="148"/>
                </a:lnTo>
                <a:lnTo>
                  <a:pt x="1218" y="134"/>
                </a:lnTo>
                <a:lnTo>
                  <a:pt x="1223" y="122"/>
                </a:lnTo>
                <a:lnTo>
                  <a:pt x="1229" y="112"/>
                </a:lnTo>
                <a:lnTo>
                  <a:pt x="1232" y="106"/>
                </a:lnTo>
                <a:lnTo>
                  <a:pt x="1236" y="104"/>
                </a:lnTo>
                <a:lnTo>
                  <a:pt x="1238" y="102"/>
                </a:lnTo>
                <a:lnTo>
                  <a:pt x="1240" y="100"/>
                </a:lnTo>
                <a:lnTo>
                  <a:pt x="1244" y="98"/>
                </a:lnTo>
                <a:lnTo>
                  <a:pt x="1249" y="96"/>
                </a:lnTo>
                <a:lnTo>
                  <a:pt x="1253" y="94"/>
                </a:lnTo>
                <a:lnTo>
                  <a:pt x="1258" y="92"/>
                </a:lnTo>
                <a:lnTo>
                  <a:pt x="1263" y="92"/>
                </a:lnTo>
                <a:lnTo>
                  <a:pt x="1270" y="92"/>
                </a:lnTo>
                <a:lnTo>
                  <a:pt x="1276" y="94"/>
                </a:lnTo>
                <a:lnTo>
                  <a:pt x="1282" y="98"/>
                </a:lnTo>
                <a:lnTo>
                  <a:pt x="1288" y="100"/>
                </a:lnTo>
                <a:lnTo>
                  <a:pt x="1293" y="106"/>
                </a:lnTo>
                <a:lnTo>
                  <a:pt x="1298" y="112"/>
                </a:lnTo>
                <a:lnTo>
                  <a:pt x="1303" y="118"/>
                </a:lnTo>
                <a:lnTo>
                  <a:pt x="1306" y="126"/>
                </a:lnTo>
                <a:lnTo>
                  <a:pt x="1308" y="132"/>
                </a:lnTo>
                <a:lnTo>
                  <a:pt x="1309" y="136"/>
                </a:lnTo>
                <a:lnTo>
                  <a:pt x="1312" y="146"/>
                </a:lnTo>
                <a:lnTo>
                  <a:pt x="1313" y="158"/>
                </a:lnTo>
                <a:lnTo>
                  <a:pt x="1313" y="172"/>
                </a:lnTo>
                <a:lnTo>
                  <a:pt x="1313" y="332"/>
                </a:lnTo>
                <a:lnTo>
                  <a:pt x="1282" y="332"/>
                </a:lnTo>
                <a:lnTo>
                  <a:pt x="1282" y="298"/>
                </a:lnTo>
                <a:lnTo>
                  <a:pt x="1280" y="306"/>
                </a:lnTo>
                <a:lnTo>
                  <a:pt x="1276" y="314"/>
                </a:lnTo>
                <a:lnTo>
                  <a:pt x="1273" y="320"/>
                </a:lnTo>
                <a:lnTo>
                  <a:pt x="1269" y="326"/>
                </a:lnTo>
                <a:lnTo>
                  <a:pt x="1264" y="330"/>
                </a:lnTo>
                <a:lnTo>
                  <a:pt x="1262" y="332"/>
                </a:lnTo>
                <a:lnTo>
                  <a:pt x="1259" y="332"/>
                </a:lnTo>
                <a:lnTo>
                  <a:pt x="1253" y="334"/>
                </a:lnTo>
                <a:lnTo>
                  <a:pt x="1247" y="335"/>
                </a:lnTo>
                <a:close/>
                <a:moveTo>
                  <a:pt x="1256" y="290"/>
                </a:moveTo>
                <a:lnTo>
                  <a:pt x="1262" y="290"/>
                </a:lnTo>
                <a:lnTo>
                  <a:pt x="1266" y="288"/>
                </a:lnTo>
                <a:lnTo>
                  <a:pt x="1270" y="284"/>
                </a:lnTo>
                <a:lnTo>
                  <a:pt x="1274" y="278"/>
                </a:lnTo>
                <a:lnTo>
                  <a:pt x="1277" y="272"/>
                </a:lnTo>
                <a:lnTo>
                  <a:pt x="1279" y="264"/>
                </a:lnTo>
                <a:lnTo>
                  <a:pt x="1281" y="256"/>
                </a:lnTo>
                <a:lnTo>
                  <a:pt x="1281" y="246"/>
                </a:lnTo>
                <a:lnTo>
                  <a:pt x="1281" y="222"/>
                </a:lnTo>
                <a:lnTo>
                  <a:pt x="1279" y="224"/>
                </a:lnTo>
                <a:lnTo>
                  <a:pt x="1275" y="226"/>
                </a:lnTo>
                <a:lnTo>
                  <a:pt x="1266" y="230"/>
                </a:lnTo>
                <a:lnTo>
                  <a:pt x="1258" y="232"/>
                </a:lnTo>
                <a:lnTo>
                  <a:pt x="1251" y="236"/>
                </a:lnTo>
                <a:lnTo>
                  <a:pt x="1247" y="238"/>
                </a:lnTo>
                <a:lnTo>
                  <a:pt x="1244" y="242"/>
                </a:lnTo>
                <a:lnTo>
                  <a:pt x="1243" y="244"/>
                </a:lnTo>
                <a:lnTo>
                  <a:pt x="1242" y="246"/>
                </a:lnTo>
                <a:lnTo>
                  <a:pt x="1240" y="252"/>
                </a:lnTo>
                <a:lnTo>
                  <a:pt x="1240" y="256"/>
                </a:lnTo>
                <a:lnTo>
                  <a:pt x="1239" y="264"/>
                </a:lnTo>
                <a:lnTo>
                  <a:pt x="1239" y="270"/>
                </a:lnTo>
                <a:lnTo>
                  <a:pt x="1240" y="276"/>
                </a:lnTo>
                <a:lnTo>
                  <a:pt x="1242" y="280"/>
                </a:lnTo>
                <a:lnTo>
                  <a:pt x="1244" y="284"/>
                </a:lnTo>
                <a:lnTo>
                  <a:pt x="1247" y="286"/>
                </a:lnTo>
                <a:lnTo>
                  <a:pt x="1250" y="288"/>
                </a:lnTo>
                <a:lnTo>
                  <a:pt x="1253" y="290"/>
                </a:lnTo>
                <a:lnTo>
                  <a:pt x="1256" y="290"/>
                </a:lnTo>
                <a:close/>
                <a:moveTo>
                  <a:pt x="1374" y="332"/>
                </a:moveTo>
                <a:lnTo>
                  <a:pt x="1341" y="332"/>
                </a:lnTo>
                <a:lnTo>
                  <a:pt x="1341" y="16"/>
                </a:lnTo>
                <a:lnTo>
                  <a:pt x="1374" y="16"/>
                </a:lnTo>
                <a:lnTo>
                  <a:pt x="1374" y="332"/>
                </a:lnTo>
                <a:close/>
                <a:moveTo>
                  <a:pt x="1463" y="96"/>
                </a:moveTo>
                <a:lnTo>
                  <a:pt x="1463" y="144"/>
                </a:lnTo>
                <a:lnTo>
                  <a:pt x="1441" y="144"/>
                </a:lnTo>
                <a:lnTo>
                  <a:pt x="1441" y="258"/>
                </a:lnTo>
                <a:lnTo>
                  <a:pt x="1441" y="264"/>
                </a:lnTo>
                <a:lnTo>
                  <a:pt x="1442" y="270"/>
                </a:lnTo>
                <a:lnTo>
                  <a:pt x="1443" y="274"/>
                </a:lnTo>
                <a:lnTo>
                  <a:pt x="1444" y="276"/>
                </a:lnTo>
                <a:lnTo>
                  <a:pt x="1446" y="280"/>
                </a:lnTo>
                <a:lnTo>
                  <a:pt x="1448" y="280"/>
                </a:lnTo>
                <a:lnTo>
                  <a:pt x="1450" y="282"/>
                </a:lnTo>
                <a:lnTo>
                  <a:pt x="1452" y="282"/>
                </a:lnTo>
                <a:lnTo>
                  <a:pt x="1457" y="280"/>
                </a:lnTo>
                <a:lnTo>
                  <a:pt x="1460" y="280"/>
                </a:lnTo>
                <a:lnTo>
                  <a:pt x="1466" y="328"/>
                </a:lnTo>
                <a:lnTo>
                  <a:pt x="1459" y="332"/>
                </a:lnTo>
                <a:lnTo>
                  <a:pt x="1454" y="334"/>
                </a:lnTo>
                <a:lnTo>
                  <a:pt x="1448" y="334"/>
                </a:lnTo>
                <a:lnTo>
                  <a:pt x="1443" y="334"/>
                </a:lnTo>
                <a:lnTo>
                  <a:pt x="1439" y="334"/>
                </a:lnTo>
                <a:lnTo>
                  <a:pt x="1432" y="332"/>
                </a:lnTo>
                <a:lnTo>
                  <a:pt x="1425" y="326"/>
                </a:lnTo>
                <a:lnTo>
                  <a:pt x="1422" y="322"/>
                </a:lnTo>
                <a:lnTo>
                  <a:pt x="1419" y="318"/>
                </a:lnTo>
                <a:lnTo>
                  <a:pt x="1414" y="310"/>
                </a:lnTo>
                <a:lnTo>
                  <a:pt x="1413" y="304"/>
                </a:lnTo>
                <a:lnTo>
                  <a:pt x="1411" y="298"/>
                </a:lnTo>
                <a:lnTo>
                  <a:pt x="1410" y="290"/>
                </a:lnTo>
                <a:lnTo>
                  <a:pt x="1409" y="284"/>
                </a:lnTo>
                <a:lnTo>
                  <a:pt x="1409" y="276"/>
                </a:lnTo>
                <a:lnTo>
                  <a:pt x="1409" y="268"/>
                </a:lnTo>
                <a:lnTo>
                  <a:pt x="1409" y="144"/>
                </a:lnTo>
                <a:lnTo>
                  <a:pt x="1392" y="144"/>
                </a:lnTo>
                <a:lnTo>
                  <a:pt x="1392" y="96"/>
                </a:lnTo>
                <a:lnTo>
                  <a:pt x="1409" y="96"/>
                </a:lnTo>
                <a:lnTo>
                  <a:pt x="1409" y="40"/>
                </a:lnTo>
                <a:lnTo>
                  <a:pt x="1441" y="40"/>
                </a:lnTo>
                <a:lnTo>
                  <a:pt x="1441" y="96"/>
                </a:lnTo>
                <a:lnTo>
                  <a:pt x="1463" y="96"/>
                </a:lnTo>
                <a:close/>
                <a:moveTo>
                  <a:pt x="1535" y="335"/>
                </a:moveTo>
                <a:lnTo>
                  <a:pt x="1526" y="334"/>
                </a:lnTo>
                <a:lnTo>
                  <a:pt x="1522" y="334"/>
                </a:lnTo>
                <a:lnTo>
                  <a:pt x="1518" y="332"/>
                </a:lnTo>
                <a:lnTo>
                  <a:pt x="1511" y="328"/>
                </a:lnTo>
                <a:lnTo>
                  <a:pt x="1504" y="320"/>
                </a:lnTo>
                <a:lnTo>
                  <a:pt x="1498" y="312"/>
                </a:lnTo>
                <a:lnTo>
                  <a:pt x="1492" y="302"/>
                </a:lnTo>
                <a:lnTo>
                  <a:pt x="1488" y="290"/>
                </a:lnTo>
                <a:lnTo>
                  <a:pt x="1484" y="278"/>
                </a:lnTo>
                <a:lnTo>
                  <a:pt x="1481" y="264"/>
                </a:lnTo>
                <a:lnTo>
                  <a:pt x="1478" y="248"/>
                </a:lnTo>
                <a:lnTo>
                  <a:pt x="1477" y="232"/>
                </a:lnTo>
                <a:lnTo>
                  <a:pt x="1477" y="214"/>
                </a:lnTo>
                <a:lnTo>
                  <a:pt x="1477" y="196"/>
                </a:lnTo>
                <a:lnTo>
                  <a:pt x="1478" y="180"/>
                </a:lnTo>
                <a:lnTo>
                  <a:pt x="1479" y="172"/>
                </a:lnTo>
                <a:lnTo>
                  <a:pt x="1481" y="164"/>
                </a:lnTo>
                <a:lnTo>
                  <a:pt x="1484" y="150"/>
                </a:lnTo>
                <a:lnTo>
                  <a:pt x="1488" y="138"/>
                </a:lnTo>
                <a:lnTo>
                  <a:pt x="1492" y="126"/>
                </a:lnTo>
                <a:lnTo>
                  <a:pt x="1498" y="116"/>
                </a:lnTo>
                <a:lnTo>
                  <a:pt x="1504" y="108"/>
                </a:lnTo>
                <a:lnTo>
                  <a:pt x="1507" y="104"/>
                </a:lnTo>
                <a:lnTo>
                  <a:pt x="1511" y="102"/>
                </a:lnTo>
                <a:lnTo>
                  <a:pt x="1518" y="96"/>
                </a:lnTo>
                <a:lnTo>
                  <a:pt x="1522" y="94"/>
                </a:lnTo>
                <a:lnTo>
                  <a:pt x="1526" y="94"/>
                </a:lnTo>
                <a:lnTo>
                  <a:pt x="1535" y="92"/>
                </a:lnTo>
                <a:lnTo>
                  <a:pt x="1543" y="94"/>
                </a:lnTo>
                <a:lnTo>
                  <a:pt x="1547" y="94"/>
                </a:lnTo>
                <a:lnTo>
                  <a:pt x="1551" y="96"/>
                </a:lnTo>
                <a:lnTo>
                  <a:pt x="1559" y="102"/>
                </a:lnTo>
                <a:lnTo>
                  <a:pt x="1566" y="108"/>
                </a:lnTo>
                <a:lnTo>
                  <a:pt x="1572" y="116"/>
                </a:lnTo>
                <a:lnTo>
                  <a:pt x="1577" y="126"/>
                </a:lnTo>
                <a:lnTo>
                  <a:pt x="1582" y="138"/>
                </a:lnTo>
                <a:lnTo>
                  <a:pt x="1586" y="150"/>
                </a:lnTo>
                <a:lnTo>
                  <a:pt x="1587" y="158"/>
                </a:lnTo>
                <a:lnTo>
                  <a:pt x="1589" y="164"/>
                </a:lnTo>
                <a:lnTo>
                  <a:pt x="1591" y="180"/>
                </a:lnTo>
                <a:lnTo>
                  <a:pt x="1592" y="196"/>
                </a:lnTo>
                <a:lnTo>
                  <a:pt x="1593" y="214"/>
                </a:lnTo>
                <a:lnTo>
                  <a:pt x="1592" y="232"/>
                </a:lnTo>
                <a:lnTo>
                  <a:pt x="1591" y="248"/>
                </a:lnTo>
                <a:lnTo>
                  <a:pt x="1590" y="256"/>
                </a:lnTo>
                <a:lnTo>
                  <a:pt x="1589" y="264"/>
                </a:lnTo>
                <a:lnTo>
                  <a:pt x="1586" y="278"/>
                </a:lnTo>
                <a:lnTo>
                  <a:pt x="1582" y="290"/>
                </a:lnTo>
                <a:lnTo>
                  <a:pt x="1577" y="302"/>
                </a:lnTo>
                <a:lnTo>
                  <a:pt x="1572" y="312"/>
                </a:lnTo>
                <a:lnTo>
                  <a:pt x="1566" y="320"/>
                </a:lnTo>
                <a:lnTo>
                  <a:pt x="1562" y="324"/>
                </a:lnTo>
                <a:lnTo>
                  <a:pt x="1559" y="328"/>
                </a:lnTo>
                <a:lnTo>
                  <a:pt x="1551" y="332"/>
                </a:lnTo>
                <a:lnTo>
                  <a:pt x="1547" y="334"/>
                </a:lnTo>
                <a:lnTo>
                  <a:pt x="1543" y="334"/>
                </a:lnTo>
                <a:lnTo>
                  <a:pt x="1535" y="335"/>
                </a:lnTo>
                <a:close/>
                <a:moveTo>
                  <a:pt x="1535" y="286"/>
                </a:moveTo>
                <a:lnTo>
                  <a:pt x="1540" y="284"/>
                </a:lnTo>
                <a:lnTo>
                  <a:pt x="1543" y="282"/>
                </a:lnTo>
                <a:lnTo>
                  <a:pt x="1545" y="280"/>
                </a:lnTo>
                <a:lnTo>
                  <a:pt x="1548" y="278"/>
                </a:lnTo>
                <a:lnTo>
                  <a:pt x="1550" y="274"/>
                </a:lnTo>
                <a:lnTo>
                  <a:pt x="1552" y="270"/>
                </a:lnTo>
                <a:lnTo>
                  <a:pt x="1553" y="264"/>
                </a:lnTo>
                <a:lnTo>
                  <a:pt x="1556" y="254"/>
                </a:lnTo>
                <a:lnTo>
                  <a:pt x="1558" y="242"/>
                </a:lnTo>
                <a:lnTo>
                  <a:pt x="1559" y="228"/>
                </a:lnTo>
                <a:lnTo>
                  <a:pt x="1559" y="214"/>
                </a:lnTo>
                <a:lnTo>
                  <a:pt x="1559" y="200"/>
                </a:lnTo>
                <a:lnTo>
                  <a:pt x="1558" y="186"/>
                </a:lnTo>
                <a:lnTo>
                  <a:pt x="1556" y="174"/>
                </a:lnTo>
                <a:lnTo>
                  <a:pt x="1553" y="162"/>
                </a:lnTo>
                <a:lnTo>
                  <a:pt x="1552" y="158"/>
                </a:lnTo>
                <a:lnTo>
                  <a:pt x="1550" y="154"/>
                </a:lnTo>
                <a:lnTo>
                  <a:pt x="1545" y="148"/>
                </a:lnTo>
                <a:lnTo>
                  <a:pt x="1540" y="144"/>
                </a:lnTo>
                <a:lnTo>
                  <a:pt x="1535" y="142"/>
                </a:lnTo>
                <a:lnTo>
                  <a:pt x="1529" y="144"/>
                </a:lnTo>
                <a:lnTo>
                  <a:pt x="1526" y="146"/>
                </a:lnTo>
                <a:lnTo>
                  <a:pt x="1524" y="148"/>
                </a:lnTo>
                <a:lnTo>
                  <a:pt x="1522" y="150"/>
                </a:lnTo>
                <a:lnTo>
                  <a:pt x="1520" y="154"/>
                </a:lnTo>
                <a:lnTo>
                  <a:pt x="1518" y="158"/>
                </a:lnTo>
                <a:lnTo>
                  <a:pt x="1516" y="162"/>
                </a:lnTo>
                <a:lnTo>
                  <a:pt x="1513" y="174"/>
                </a:lnTo>
                <a:lnTo>
                  <a:pt x="1511" y="186"/>
                </a:lnTo>
                <a:lnTo>
                  <a:pt x="1510" y="200"/>
                </a:lnTo>
                <a:lnTo>
                  <a:pt x="1510" y="214"/>
                </a:lnTo>
                <a:lnTo>
                  <a:pt x="1510" y="228"/>
                </a:lnTo>
                <a:lnTo>
                  <a:pt x="1511" y="242"/>
                </a:lnTo>
                <a:lnTo>
                  <a:pt x="1513" y="254"/>
                </a:lnTo>
                <a:lnTo>
                  <a:pt x="1516" y="264"/>
                </a:lnTo>
                <a:lnTo>
                  <a:pt x="1517" y="268"/>
                </a:lnTo>
                <a:lnTo>
                  <a:pt x="1518" y="270"/>
                </a:lnTo>
                <a:lnTo>
                  <a:pt x="1520" y="274"/>
                </a:lnTo>
                <a:lnTo>
                  <a:pt x="1524" y="280"/>
                </a:lnTo>
                <a:lnTo>
                  <a:pt x="1529" y="284"/>
                </a:lnTo>
                <a:lnTo>
                  <a:pt x="1535" y="286"/>
                </a:lnTo>
                <a:close/>
                <a:moveTo>
                  <a:pt x="1763" y="16"/>
                </a:moveTo>
                <a:lnTo>
                  <a:pt x="1796" y="16"/>
                </a:lnTo>
                <a:lnTo>
                  <a:pt x="1796" y="220"/>
                </a:lnTo>
                <a:lnTo>
                  <a:pt x="1795" y="238"/>
                </a:lnTo>
                <a:lnTo>
                  <a:pt x="1795" y="246"/>
                </a:lnTo>
                <a:lnTo>
                  <a:pt x="1794" y="254"/>
                </a:lnTo>
                <a:lnTo>
                  <a:pt x="1791" y="268"/>
                </a:lnTo>
                <a:lnTo>
                  <a:pt x="1788" y="282"/>
                </a:lnTo>
                <a:lnTo>
                  <a:pt x="1786" y="288"/>
                </a:lnTo>
                <a:lnTo>
                  <a:pt x="1783" y="294"/>
                </a:lnTo>
                <a:lnTo>
                  <a:pt x="1778" y="304"/>
                </a:lnTo>
                <a:lnTo>
                  <a:pt x="1772" y="314"/>
                </a:lnTo>
                <a:lnTo>
                  <a:pt x="1765" y="322"/>
                </a:lnTo>
                <a:lnTo>
                  <a:pt x="1757" y="328"/>
                </a:lnTo>
                <a:lnTo>
                  <a:pt x="1749" y="332"/>
                </a:lnTo>
                <a:lnTo>
                  <a:pt x="1740" y="334"/>
                </a:lnTo>
                <a:lnTo>
                  <a:pt x="1731" y="335"/>
                </a:lnTo>
                <a:lnTo>
                  <a:pt x="1720" y="334"/>
                </a:lnTo>
                <a:lnTo>
                  <a:pt x="1711" y="332"/>
                </a:lnTo>
                <a:lnTo>
                  <a:pt x="1703" y="328"/>
                </a:lnTo>
                <a:lnTo>
                  <a:pt x="1696" y="322"/>
                </a:lnTo>
                <a:lnTo>
                  <a:pt x="1689" y="314"/>
                </a:lnTo>
                <a:lnTo>
                  <a:pt x="1685" y="308"/>
                </a:lnTo>
                <a:lnTo>
                  <a:pt x="1683" y="304"/>
                </a:lnTo>
                <a:lnTo>
                  <a:pt x="1677" y="294"/>
                </a:lnTo>
                <a:lnTo>
                  <a:pt x="1673" y="282"/>
                </a:lnTo>
                <a:lnTo>
                  <a:pt x="1669" y="268"/>
                </a:lnTo>
                <a:lnTo>
                  <a:pt x="1667" y="254"/>
                </a:lnTo>
                <a:lnTo>
                  <a:pt x="1666" y="246"/>
                </a:lnTo>
                <a:lnTo>
                  <a:pt x="1665" y="238"/>
                </a:lnTo>
                <a:lnTo>
                  <a:pt x="1665" y="220"/>
                </a:lnTo>
                <a:lnTo>
                  <a:pt x="1665" y="16"/>
                </a:lnTo>
                <a:lnTo>
                  <a:pt x="1698" y="16"/>
                </a:lnTo>
                <a:lnTo>
                  <a:pt x="1698" y="216"/>
                </a:lnTo>
                <a:lnTo>
                  <a:pt x="1698" y="228"/>
                </a:lnTo>
                <a:lnTo>
                  <a:pt x="1699" y="234"/>
                </a:lnTo>
                <a:lnTo>
                  <a:pt x="1700" y="240"/>
                </a:lnTo>
                <a:lnTo>
                  <a:pt x="1703" y="250"/>
                </a:lnTo>
                <a:lnTo>
                  <a:pt x="1705" y="256"/>
                </a:lnTo>
                <a:lnTo>
                  <a:pt x="1707" y="260"/>
                </a:lnTo>
                <a:lnTo>
                  <a:pt x="1709" y="264"/>
                </a:lnTo>
                <a:lnTo>
                  <a:pt x="1711" y="268"/>
                </a:lnTo>
                <a:lnTo>
                  <a:pt x="1717" y="272"/>
                </a:lnTo>
                <a:lnTo>
                  <a:pt x="1724" y="276"/>
                </a:lnTo>
                <a:lnTo>
                  <a:pt x="1731" y="278"/>
                </a:lnTo>
                <a:lnTo>
                  <a:pt x="1738" y="276"/>
                </a:lnTo>
                <a:lnTo>
                  <a:pt x="1741" y="274"/>
                </a:lnTo>
                <a:lnTo>
                  <a:pt x="1744" y="272"/>
                </a:lnTo>
                <a:lnTo>
                  <a:pt x="1749" y="268"/>
                </a:lnTo>
                <a:lnTo>
                  <a:pt x="1752" y="264"/>
                </a:lnTo>
                <a:lnTo>
                  <a:pt x="1754" y="260"/>
                </a:lnTo>
                <a:lnTo>
                  <a:pt x="1756" y="256"/>
                </a:lnTo>
                <a:lnTo>
                  <a:pt x="1758" y="250"/>
                </a:lnTo>
                <a:lnTo>
                  <a:pt x="1761" y="240"/>
                </a:lnTo>
                <a:lnTo>
                  <a:pt x="1762" y="228"/>
                </a:lnTo>
                <a:lnTo>
                  <a:pt x="1763" y="216"/>
                </a:lnTo>
                <a:lnTo>
                  <a:pt x="1763" y="16"/>
                </a:lnTo>
                <a:close/>
                <a:moveTo>
                  <a:pt x="1857" y="194"/>
                </a:moveTo>
                <a:lnTo>
                  <a:pt x="1857" y="332"/>
                </a:lnTo>
                <a:lnTo>
                  <a:pt x="1825" y="332"/>
                </a:lnTo>
                <a:lnTo>
                  <a:pt x="1825" y="96"/>
                </a:lnTo>
                <a:lnTo>
                  <a:pt x="1856" y="96"/>
                </a:lnTo>
                <a:lnTo>
                  <a:pt x="1856" y="138"/>
                </a:lnTo>
                <a:lnTo>
                  <a:pt x="1859" y="128"/>
                </a:lnTo>
                <a:lnTo>
                  <a:pt x="1862" y="118"/>
                </a:lnTo>
                <a:lnTo>
                  <a:pt x="1866" y="112"/>
                </a:lnTo>
                <a:lnTo>
                  <a:pt x="1870" y="104"/>
                </a:lnTo>
                <a:lnTo>
                  <a:pt x="1875" y="100"/>
                </a:lnTo>
                <a:lnTo>
                  <a:pt x="1881" y="96"/>
                </a:lnTo>
                <a:lnTo>
                  <a:pt x="1886" y="94"/>
                </a:lnTo>
                <a:lnTo>
                  <a:pt x="1893" y="92"/>
                </a:lnTo>
                <a:lnTo>
                  <a:pt x="1902" y="94"/>
                </a:lnTo>
                <a:lnTo>
                  <a:pt x="1906" y="96"/>
                </a:lnTo>
                <a:lnTo>
                  <a:pt x="1909" y="98"/>
                </a:lnTo>
                <a:lnTo>
                  <a:pt x="1913" y="102"/>
                </a:lnTo>
                <a:lnTo>
                  <a:pt x="1916" y="106"/>
                </a:lnTo>
                <a:lnTo>
                  <a:pt x="1919" y="110"/>
                </a:lnTo>
                <a:lnTo>
                  <a:pt x="1922" y="116"/>
                </a:lnTo>
                <a:lnTo>
                  <a:pt x="1925" y="122"/>
                </a:lnTo>
                <a:lnTo>
                  <a:pt x="1927" y="130"/>
                </a:lnTo>
                <a:lnTo>
                  <a:pt x="1929" y="136"/>
                </a:lnTo>
                <a:lnTo>
                  <a:pt x="1931" y="144"/>
                </a:lnTo>
                <a:lnTo>
                  <a:pt x="1932" y="152"/>
                </a:lnTo>
                <a:lnTo>
                  <a:pt x="1933" y="162"/>
                </a:lnTo>
                <a:lnTo>
                  <a:pt x="1933" y="172"/>
                </a:lnTo>
                <a:lnTo>
                  <a:pt x="1933" y="182"/>
                </a:lnTo>
                <a:lnTo>
                  <a:pt x="1933" y="332"/>
                </a:lnTo>
                <a:lnTo>
                  <a:pt x="1901" y="332"/>
                </a:lnTo>
                <a:lnTo>
                  <a:pt x="1901" y="192"/>
                </a:lnTo>
                <a:lnTo>
                  <a:pt x="1900" y="182"/>
                </a:lnTo>
                <a:lnTo>
                  <a:pt x="1899" y="174"/>
                </a:lnTo>
                <a:lnTo>
                  <a:pt x="1898" y="166"/>
                </a:lnTo>
                <a:lnTo>
                  <a:pt x="1895" y="158"/>
                </a:lnTo>
                <a:lnTo>
                  <a:pt x="1892" y="154"/>
                </a:lnTo>
                <a:lnTo>
                  <a:pt x="1889" y="150"/>
                </a:lnTo>
                <a:lnTo>
                  <a:pt x="1884" y="148"/>
                </a:lnTo>
                <a:lnTo>
                  <a:pt x="1880" y="146"/>
                </a:lnTo>
                <a:lnTo>
                  <a:pt x="1875" y="148"/>
                </a:lnTo>
                <a:lnTo>
                  <a:pt x="1871" y="150"/>
                </a:lnTo>
                <a:lnTo>
                  <a:pt x="1867" y="154"/>
                </a:lnTo>
                <a:lnTo>
                  <a:pt x="1864" y="160"/>
                </a:lnTo>
                <a:lnTo>
                  <a:pt x="1861" y="166"/>
                </a:lnTo>
                <a:lnTo>
                  <a:pt x="1859" y="174"/>
                </a:lnTo>
                <a:lnTo>
                  <a:pt x="1858" y="184"/>
                </a:lnTo>
                <a:lnTo>
                  <a:pt x="1857" y="194"/>
                </a:lnTo>
                <a:close/>
                <a:moveTo>
                  <a:pt x="1976" y="66"/>
                </a:moveTo>
                <a:lnTo>
                  <a:pt x="1973" y="64"/>
                </a:lnTo>
                <a:lnTo>
                  <a:pt x="1970" y="62"/>
                </a:lnTo>
                <a:lnTo>
                  <a:pt x="1967" y="60"/>
                </a:lnTo>
                <a:lnTo>
                  <a:pt x="1964" y="56"/>
                </a:lnTo>
                <a:lnTo>
                  <a:pt x="1962" y="50"/>
                </a:lnTo>
                <a:lnTo>
                  <a:pt x="1960" y="44"/>
                </a:lnTo>
                <a:lnTo>
                  <a:pt x="1959" y="38"/>
                </a:lnTo>
                <a:lnTo>
                  <a:pt x="1959" y="32"/>
                </a:lnTo>
                <a:lnTo>
                  <a:pt x="1959" y="26"/>
                </a:lnTo>
                <a:lnTo>
                  <a:pt x="1960" y="20"/>
                </a:lnTo>
                <a:lnTo>
                  <a:pt x="1962" y="14"/>
                </a:lnTo>
                <a:lnTo>
                  <a:pt x="1964" y="8"/>
                </a:lnTo>
                <a:lnTo>
                  <a:pt x="1967" y="4"/>
                </a:lnTo>
                <a:lnTo>
                  <a:pt x="1970" y="2"/>
                </a:lnTo>
                <a:lnTo>
                  <a:pt x="1973" y="0"/>
                </a:lnTo>
                <a:lnTo>
                  <a:pt x="1976" y="0"/>
                </a:lnTo>
                <a:lnTo>
                  <a:pt x="1980" y="0"/>
                </a:lnTo>
                <a:lnTo>
                  <a:pt x="1983" y="2"/>
                </a:lnTo>
                <a:lnTo>
                  <a:pt x="1986" y="4"/>
                </a:lnTo>
                <a:lnTo>
                  <a:pt x="1989" y="8"/>
                </a:lnTo>
                <a:lnTo>
                  <a:pt x="1991" y="14"/>
                </a:lnTo>
                <a:lnTo>
                  <a:pt x="1993" y="20"/>
                </a:lnTo>
                <a:lnTo>
                  <a:pt x="1994" y="26"/>
                </a:lnTo>
                <a:lnTo>
                  <a:pt x="1994" y="32"/>
                </a:lnTo>
                <a:lnTo>
                  <a:pt x="1994" y="38"/>
                </a:lnTo>
                <a:lnTo>
                  <a:pt x="1993" y="44"/>
                </a:lnTo>
                <a:lnTo>
                  <a:pt x="1991" y="50"/>
                </a:lnTo>
                <a:lnTo>
                  <a:pt x="1989" y="56"/>
                </a:lnTo>
                <a:lnTo>
                  <a:pt x="1986" y="60"/>
                </a:lnTo>
                <a:lnTo>
                  <a:pt x="1983" y="62"/>
                </a:lnTo>
                <a:lnTo>
                  <a:pt x="1980" y="64"/>
                </a:lnTo>
                <a:lnTo>
                  <a:pt x="1976" y="66"/>
                </a:lnTo>
                <a:close/>
                <a:moveTo>
                  <a:pt x="1960" y="96"/>
                </a:moveTo>
                <a:lnTo>
                  <a:pt x="1993" y="96"/>
                </a:lnTo>
                <a:lnTo>
                  <a:pt x="1993" y="332"/>
                </a:lnTo>
                <a:lnTo>
                  <a:pt x="1960" y="332"/>
                </a:lnTo>
                <a:lnTo>
                  <a:pt x="1960" y="96"/>
                </a:lnTo>
                <a:close/>
                <a:moveTo>
                  <a:pt x="2129" y="96"/>
                </a:moveTo>
                <a:lnTo>
                  <a:pt x="2087" y="332"/>
                </a:lnTo>
                <a:lnTo>
                  <a:pt x="2050" y="332"/>
                </a:lnTo>
                <a:lnTo>
                  <a:pt x="2009" y="96"/>
                </a:lnTo>
                <a:lnTo>
                  <a:pt x="2044" y="96"/>
                </a:lnTo>
                <a:lnTo>
                  <a:pt x="2068" y="264"/>
                </a:lnTo>
                <a:lnTo>
                  <a:pt x="2094" y="96"/>
                </a:lnTo>
                <a:lnTo>
                  <a:pt x="2129" y="96"/>
                </a:lnTo>
                <a:close/>
                <a:moveTo>
                  <a:pt x="2195" y="335"/>
                </a:moveTo>
                <a:lnTo>
                  <a:pt x="2186" y="334"/>
                </a:lnTo>
                <a:lnTo>
                  <a:pt x="2182" y="334"/>
                </a:lnTo>
                <a:lnTo>
                  <a:pt x="2178" y="332"/>
                </a:lnTo>
                <a:lnTo>
                  <a:pt x="2170" y="328"/>
                </a:lnTo>
                <a:lnTo>
                  <a:pt x="2164" y="320"/>
                </a:lnTo>
                <a:lnTo>
                  <a:pt x="2157" y="312"/>
                </a:lnTo>
                <a:lnTo>
                  <a:pt x="2152" y="304"/>
                </a:lnTo>
                <a:lnTo>
                  <a:pt x="2147" y="292"/>
                </a:lnTo>
                <a:lnTo>
                  <a:pt x="2143" y="278"/>
                </a:lnTo>
                <a:lnTo>
                  <a:pt x="2140" y="264"/>
                </a:lnTo>
                <a:lnTo>
                  <a:pt x="2138" y="250"/>
                </a:lnTo>
                <a:lnTo>
                  <a:pt x="2137" y="232"/>
                </a:lnTo>
                <a:lnTo>
                  <a:pt x="2136" y="214"/>
                </a:lnTo>
                <a:lnTo>
                  <a:pt x="2137" y="196"/>
                </a:lnTo>
                <a:lnTo>
                  <a:pt x="2138" y="180"/>
                </a:lnTo>
                <a:lnTo>
                  <a:pt x="2139" y="172"/>
                </a:lnTo>
                <a:lnTo>
                  <a:pt x="2140" y="164"/>
                </a:lnTo>
                <a:lnTo>
                  <a:pt x="2143" y="150"/>
                </a:lnTo>
                <a:lnTo>
                  <a:pt x="2147" y="138"/>
                </a:lnTo>
                <a:lnTo>
                  <a:pt x="2152" y="126"/>
                </a:lnTo>
                <a:lnTo>
                  <a:pt x="2157" y="116"/>
                </a:lnTo>
                <a:lnTo>
                  <a:pt x="2163" y="108"/>
                </a:lnTo>
                <a:lnTo>
                  <a:pt x="2167" y="104"/>
                </a:lnTo>
                <a:lnTo>
                  <a:pt x="2170" y="102"/>
                </a:lnTo>
                <a:lnTo>
                  <a:pt x="2177" y="96"/>
                </a:lnTo>
                <a:lnTo>
                  <a:pt x="2185" y="94"/>
                </a:lnTo>
                <a:lnTo>
                  <a:pt x="2193" y="92"/>
                </a:lnTo>
                <a:lnTo>
                  <a:pt x="2201" y="94"/>
                </a:lnTo>
                <a:lnTo>
                  <a:pt x="2208" y="96"/>
                </a:lnTo>
                <a:lnTo>
                  <a:pt x="2215" y="100"/>
                </a:lnTo>
                <a:lnTo>
                  <a:pt x="2222" y="106"/>
                </a:lnTo>
                <a:lnTo>
                  <a:pt x="2228" y="114"/>
                </a:lnTo>
                <a:lnTo>
                  <a:pt x="2233" y="122"/>
                </a:lnTo>
                <a:lnTo>
                  <a:pt x="2237" y="132"/>
                </a:lnTo>
                <a:lnTo>
                  <a:pt x="2241" y="146"/>
                </a:lnTo>
                <a:lnTo>
                  <a:pt x="2245" y="160"/>
                </a:lnTo>
                <a:lnTo>
                  <a:pt x="2246" y="168"/>
                </a:lnTo>
                <a:lnTo>
                  <a:pt x="2247" y="176"/>
                </a:lnTo>
                <a:lnTo>
                  <a:pt x="2248" y="192"/>
                </a:lnTo>
                <a:lnTo>
                  <a:pt x="2249" y="212"/>
                </a:lnTo>
                <a:lnTo>
                  <a:pt x="2249" y="230"/>
                </a:lnTo>
                <a:lnTo>
                  <a:pt x="2169" y="230"/>
                </a:lnTo>
                <a:lnTo>
                  <a:pt x="2169" y="242"/>
                </a:lnTo>
                <a:lnTo>
                  <a:pt x="2170" y="254"/>
                </a:lnTo>
                <a:lnTo>
                  <a:pt x="2171" y="258"/>
                </a:lnTo>
                <a:lnTo>
                  <a:pt x="2173" y="264"/>
                </a:lnTo>
                <a:lnTo>
                  <a:pt x="2176" y="272"/>
                </a:lnTo>
                <a:lnTo>
                  <a:pt x="2178" y="276"/>
                </a:lnTo>
                <a:lnTo>
                  <a:pt x="2180" y="278"/>
                </a:lnTo>
                <a:lnTo>
                  <a:pt x="2184" y="284"/>
                </a:lnTo>
                <a:lnTo>
                  <a:pt x="2187" y="284"/>
                </a:lnTo>
                <a:lnTo>
                  <a:pt x="2189" y="286"/>
                </a:lnTo>
                <a:lnTo>
                  <a:pt x="2195" y="286"/>
                </a:lnTo>
                <a:lnTo>
                  <a:pt x="2203" y="286"/>
                </a:lnTo>
                <a:lnTo>
                  <a:pt x="2206" y="284"/>
                </a:lnTo>
                <a:lnTo>
                  <a:pt x="2209" y="280"/>
                </a:lnTo>
                <a:lnTo>
                  <a:pt x="2212" y="276"/>
                </a:lnTo>
                <a:lnTo>
                  <a:pt x="2215" y="272"/>
                </a:lnTo>
                <a:lnTo>
                  <a:pt x="2216" y="266"/>
                </a:lnTo>
                <a:lnTo>
                  <a:pt x="2218" y="260"/>
                </a:lnTo>
                <a:lnTo>
                  <a:pt x="2248" y="264"/>
                </a:lnTo>
                <a:lnTo>
                  <a:pt x="2247" y="272"/>
                </a:lnTo>
                <a:lnTo>
                  <a:pt x="2246" y="280"/>
                </a:lnTo>
                <a:lnTo>
                  <a:pt x="2244" y="286"/>
                </a:lnTo>
                <a:lnTo>
                  <a:pt x="2242" y="294"/>
                </a:lnTo>
                <a:lnTo>
                  <a:pt x="2237" y="306"/>
                </a:lnTo>
                <a:lnTo>
                  <a:pt x="2234" y="310"/>
                </a:lnTo>
                <a:lnTo>
                  <a:pt x="2231" y="316"/>
                </a:lnTo>
                <a:lnTo>
                  <a:pt x="2227" y="320"/>
                </a:lnTo>
                <a:lnTo>
                  <a:pt x="2223" y="324"/>
                </a:lnTo>
                <a:lnTo>
                  <a:pt x="2219" y="328"/>
                </a:lnTo>
                <a:lnTo>
                  <a:pt x="2215" y="330"/>
                </a:lnTo>
                <a:lnTo>
                  <a:pt x="2210" y="332"/>
                </a:lnTo>
                <a:lnTo>
                  <a:pt x="2205" y="334"/>
                </a:lnTo>
                <a:lnTo>
                  <a:pt x="2200" y="335"/>
                </a:lnTo>
                <a:lnTo>
                  <a:pt x="2195" y="335"/>
                </a:lnTo>
                <a:close/>
                <a:moveTo>
                  <a:pt x="2169" y="190"/>
                </a:moveTo>
                <a:lnTo>
                  <a:pt x="2218" y="190"/>
                </a:lnTo>
                <a:lnTo>
                  <a:pt x="2218" y="180"/>
                </a:lnTo>
                <a:lnTo>
                  <a:pt x="2216" y="170"/>
                </a:lnTo>
                <a:lnTo>
                  <a:pt x="2214" y="162"/>
                </a:lnTo>
                <a:lnTo>
                  <a:pt x="2211" y="154"/>
                </a:lnTo>
                <a:lnTo>
                  <a:pt x="2210" y="152"/>
                </a:lnTo>
                <a:lnTo>
                  <a:pt x="2208" y="148"/>
                </a:lnTo>
                <a:lnTo>
                  <a:pt x="2204" y="144"/>
                </a:lnTo>
                <a:lnTo>
                  <a:pt x="2199" y="142"/>
                </a:lnTo>
                <a:lnTo>
                  <a:pt x="2194" y="142"/>
                </a:lnTo>
                <a:lnTo>
                  <a:pt x="2189" y="142"/>
                </a:lnTo>
                <a:lnTo>
                  <a:pt x="2184" y="144"/>
                </a:lnTo>
                <a:lnTo>
                  <a:pt x="2182" y="146"/>
                </a:lnTo>
                <a:lnTo>
                  <a:pt x="2180" y="150"/>
                </a:lnTo>
                <a:lnTo>
                  <a:pt x="2176" y="156"/>
                </a:lnTo>
                <a:lnTo>
                  <a:pt x="2173" y="162"/>
                </a:lnTo>
                <a:lnTo>
                  <a:pt x="2171" y="170"/>
                </a:lnTo>
                <a:lnTo>
                  <a:pt x="2169" y="180"/>
                </a:lnTo>
                <a:lnTo>
                  <a:pt x="2169" y="190"/>
                </a:lnTo>
                <a:close/>
                <a:moveTo>
                  <a:pt x="2271" y="332"/>
                </a:moveTo>
                <a:lnTo>
                  <a:pt x="2271" y="96"/>
                </a:lnTo>
                <a:lnTo>
                  <a:pt x="2303" y="96"/>
                </a:lnTo>
                <a:lnTo>
                  <a:pt x="2303" y="136"/>
                </a:lnTo>
                <a:lnTo>
                  <a:pt x="2306" y="126"/>
                </a:lnTo>
                <a:lnTo>
                  <a:pt x="2309" y="118"/>
                </a:lnTo>
                <a:lnTo>
                  <a:pt x="2312" y="110"/>
                </a:lnTo>
                <a:lnTo>
                  <a:pt x="2315" y="104"/>
                </a:lnTo>
                <a:lnTo>
                  <a:pt x="2319" y="98"/>
                </a:lnTo>
                <a:lnTo>
                  <a:pt x="2323" y="94"/>
                </a:lnTo>
                <a:lnTo>
                  <a:pt x="2328" y="92"/>
                </a:lnTo>
                <a:lnTo>
                  <a:pt x="2333" y="92"/>
                </a:lnTo>
                <a:lnTo>
                  <a:pt x="2338" y="92"/>
                </a:lnTo>
                <a:lnTo>
                  <a:pt x="2343" y="94"/>
                </a:lnTo>
                <a:lnTo>
                  <a:pt x="2343" y="152"/>
                </a:lnTo>
                <a:lnTo>
                  <a:pt x="2337" y="150"/>
                </a:lnTo>
                <a:lnTo>
                  <a:pt x="2329" y="148"/>
                </a:lnTo>
                <a:lnTo>
                  <a:pt x="2324" y="150"/>
                </a:lnTo>
                <a:lnTo>
                  <a:pt x="2319" y="152"/>
                </a:lnTo>
                <a:lnTo>
                  <a:pt x="2315" y="156"/>
                </a:lnTo>
                <a:lnTo>
                  <a:pt x="2311" y="162"/>
                </a:lnTo>
                <a:lnTo>
                  <a:pt x="2310" y="166"/>
                </a:lnTo>
                <a:lnTo>
                  <a:pt x="2308" y="170"/>
                </a:lnTo>
                <a:lnTo>
                  <a:pt x="2307" y="174"/>
                </a:lnTo>
                <a:lnTo>
                  <a:pt x="2306" y="178"/>
                </a:lnTo>
                <a:lnTo>
                  <a:pt x="2305" y="188"/>
                </a:lnTo>
                <a:lnTo>
                  <a:pt x="2304" y="198"/>
                </a:lnTo>
                <a:lnTo>
                  <a:pt x="2304" y="332"/>
                </a:lnTo>
                <a:lnTo>
                  <a:pt x="2271" y="332"/>
                </a:lnTo>
                <a:close/>
                <a:moveTo>
                  <a:pt x="2459" y="162"/>
                </a:moveTo>
                <a:lnTo>
                  <a:pt x="2429" y="166"/>
                </a:lnTo>
                <a:lnTo>
                  <a:pt x="2428" y="160"/>
                </a:lnTo>
                <a:lnTo>
                  <a:pt x="2426" y="156"/>
                </a:lnTo>
                <a:lnTo>
                  <a:pt x="2422" y="146"/>
                </a:lnTo>
                <a:lnTo>
                  <a:pt x="2420" y="144"/>
                </a:lnTo>
                <a:lnTo>
                  <a:pt x="2417" y="140"/>
                </a:lnTo>
                <a:lnTo>
                  <a:pt x="2413" y="140"/>
                </a:lnTo>
                <a:lnTo>
                  <a:pt x="2409" y="138"/>
                </a:lnTo>
                <a:lnTo>
                  <a:pt x="2402" y="140"/>
                </a:lnTo>
                <a:lnTo>
                  <a:pt x="2399" y="142"/>
                </a:lnTo>
                <a:lnTo>
                  <a:pt x="2397" y="144"/>
                </a:lnTo>
                <a:lnTo>
                  <a:pt x="2396" y="146"/>
                </a:lnTo>
                <a:lnTo>
                  <a:pt x="2394" y="148"/>
                </a:lnTo>
                <a:lnTo>
                  <a:pt x="2392" y="152"/>
                </a:lnTo>
                <a:lnTo>
                  <a:pt x="2391" y="158"/>
                </a:lnTo>
                <a:lnTo>
                  <a:pt x="2391" y="162"/>
                </a:lnTo>
                <a:lnTo>
                  <a:pt x="2391" y="166"/>
                </a:lnTo>
                <a:lnTo>
                  <a:pt x="2392" y="170"/>
                </a:lnTo>
                <a:lnTo>
                  <a:pt x="2393" y="174"/>
                </a:lnTo>
                <a:lnTo>
                  <a:pt x="2394" y="176"/>
                </a:lnTo>
                <a:lnTo>
                  <a:pt x="2399" y="182"/>
                </a:lnTo>
                <a:lnTo>
                  <a:pt x="2406" y="186"/>
                </a:lnTo>
                <a:lnTo>
                  <a:pt x="2427" y="194"/>
                </a:lnTo>
                <a:lnTo>
                  <a:pt x="2435" y="198"/>
                </a:lnTo>
                <a:lnTo>
                  <a:pt x="2442" y="204"/>
                </a:lnTo>
                <a:lnTo>
                  <a:pt x="2448" y="210"/>
                </a:lnTo>
                <a:lnTo>
                  <a:pt x="2453" y="218"/>
                </a:lnTo>
                <a:lnTo>
                  <a:pt x="2455" y="222"/>
                </a:lnTo>
                <a:lnTo>
                  <a:pt x="2456" y="226"/>
                </a:lnTo>
                <a:lnTo>
                  <a:pt x="2459" y="236"/>
                </a:lnTo>
                <a:lnTo>
                  <a:pt x="2460" y="240"/>
                </a:lnTo>
                <a:lnTo>
                  <a:pt x="2461" y="246"/>
                </a:lnTo>
                <a:lnTo>
                  <a:pt x="2461" y="258"/>
                </a:lnTo>
                <a:lnTo>
                  <a:pt x="2461" y="270"/>
                </a:lnTo>
                <a:lnTo>
                  <a:pt x="2459" y="280"/>
                </a:lnTo>
                <a:lnTo>
                  <a:pt x="2457" y="290"/>
                </a:lnTo>
                <a:lnTo>
                  <a:pt x="2454" y="298"/>
                </a:lnTo>
                <a:lnTo>
                  <a:pt x="2451" y="308"/>
                </a:lnTo>
                <a:lnTo>
                  <a:pt x="2446" y="314"/>
                </a:lnTo>
                <a:lnTo>
                  <a:pt x="2441" y="320"/>
                </a:lnTo>
                <a:lnTo>
                  <a:pt x="2436" y="326"/>
                </a:lnTo>
                <a:lnTo>
                  <a:pt x="2430" y="330"/>
                </a:lnTo>
                <a:lnTo>
                  <a:pt x="2423" y="334"/>
                </a:lnTo>
                <a:lnTo>
                  <a:pt x="2416" y="335"/>
                </a:lnTo>
                <a:lnTo>
                  <a:pt x="2409" y="335"/>
                </a:lnTo>
                <a:lnTo>
                  <a:pt x="2398" y="334"/>
                </a:lnTo>
                <a:lnTo>
                  <a:pt x="2388" y="330"/>
                </a:lnTo>
                <a:lnTo>
                  <a:pt x="2383" y="328"/>
                </a:lnTo>
                <a:lnTo>
                  <a:pt x="2379" y="324"/>
                </a:lnTo>
                <a:lnTo>
                  <a:pt x="2371" y="316"/>
                </a:lnTo>
                <a:lnTo>
                  <a:pt x="2365" y="306"/>
                </a:lnTo>
                <a:lnTo>
                  <a:pt x="2363" y="300"/>
                </a:lnTo>
                <a:lnTo>
                  <a:pt x="2360" y="294"/>
                </a:lnTo>
                <a:lnTo>
                  <a:pt x="2359" y="286"/>
                </a:lnTo>
                <a:lnTo>
                  <a:pt x="2357" y="278"/>
                </a:lnTo>
                <a:lnTo>
                  <a:pt x="2356" y="272"/>
                </a:lnTo>
                <a:lnTo>
                  <a:pt x="2355" y="262"/>
                </a:lnTo>
                <a:lnTo>
                  <a:pt x="2387" y="260"/>
                </a:lnTo>
                <a:lnTo>
                  <a:pt x="2388" y="266"/>
                </a:lnTo>
                <a:lnTo>
                  <a:pt x="2390" y="272"/>
                </a:lnTo>
                <a:lnTo>
                  <a:pt x="2392" y="278"/>
                </a:lnTo>
                <a:lnTo>
                  <a:pt x="2395" y="282"/>
                </a:lnTo>
                <a:lnTo>
                  <a:pt x="2397" y="284"/>
                </a:lnTo>
                <a:lnTo>
                  <a:pt x="2401" y="286"/>
                </a:lnTo>
                <a:lnTo>
                  <a:pt x="2405" y="288"/>
                </a:lnTo>
                <a:lnTo>
                  <a:pt x="2409" y="288"/>
                </a:lnTo>
                <a:lnTo>
                  <a:pt x="2413" y="288"/>
                </a:lnTo>
                <a:lnTo>
                  <a:pt x="2417" y="286"/>
                </a:lnTo>
                <a:lnTo>
                  <a:pt x="2420" y="284"/>
                </a:lnTo>
                <a:lnTo>
                  <a:pt x="2423" y="282"/>
                </a:lnTo>
                <a:lnTo>
                  <a:pt x="2425" y="278"/>
                </a:lnTo>
                <a:lnTo>
                  <a:pt x="2427" y="274"/>
                </a:lnTo>
                <a:lnTo>
                  <a:pt x="2428" y="270"/>
                </a:lnTo>
                <a:lnTo>
                  <a:pt x="2428" y="264"/>
                </a:lnTo>
                <a:lnTo>
                  <a:pt x="2428" y="260"/>
                </a:lnTo>
                <a:lnTo>
                  <a:pt x="2427" y="256"/>
                </a:lnTo>
                <a:lnTo>
                  <a:pt x="2426" y="254"/>
                </a:lnTo>
                <a:lnTo>
                  <a:pt x="2424" y="250"/>
                </a:lnTo>
                <a:lnTo>
                  <a:pt x="2422" y="248"/>
                </a:lnTo>
                <a:lnTo>
                  <a:pt x="2419" y="244"/>
                </a:lnTo>
                <a:lnTo>
                  <a:pt x="2413" y="242"/>
                </a:lnTo>
                <a:lnTo>
                  <a:pt x="2392" y="234"/>
                </a:lnTo>
                <a:lnTo>
                  <a:pt x="2384" y="230"/>
                </a:lnTo>
                <a:lnTo>
                  <a:pt x="2378" y="224"/>
                </a:lnTo>
                <a:lnTo>
                  <a:pt x="2372" y="218"/>
                </a:lnTo>
                <a:lnTo>
                  <a:pt x="2369" y="214"/>
                </a:lnTo>
                <a:lnTo>
                  <a:pt x="2367" y="210"/>
                </a:lnTo>
                <a:lnTo>
                  <a:pt x="2363" y="200"/>
                </a:lnTo>
                <a:lnTo>
                  <a:pt x="2360" y="190"/>
                </a:lnTo>
                <a:lnTo>
                  <a:pt x="2360" y="184"/>
                </a:lnTo>
                <a:lnTo>
                  <a:pt x="2359" y="178"/>
                </a:lnTo>
                <a:lnTo>
                  <a:pt x="2358" y="166"/>
                </a:lnTo>
                <a:lnTo>
                  <a:pt x="2359" y="158"/>
                </a:lnTo>
                <a:lnTo>
                  <a:pt x="2359" y="150"/>
                </a:lnTo>
                <a:lnTo>
                  <a:pt x="2360" y="142"/>
                </a:lnTo>
                <a:lnTo>
                  <a:pt x="2362" y="136"/>
                </a:lnTo>
                <a:lnTo>
                  <a:pt x="2364" y="128"/>
                </a:lnTo>
                <a:lnTo>
                  <a:pt x="2366" y="122"/>
                </a:lnTo>
                <a:lnTo>
                  <a:pt x="2369" y="118"/>
                </a:lnTo>
                <a:lnTo>
                  <a:pt x="2372" y="112"/>
                </a:lnTo>
                <a:lnTo>
                  <a:pt x="2376" y="108"/>
                </a:lnTo>
                <a:lnTo>
                  <a:pt x="2379" y="104"/>
                </a:lnTo>
                <a:lnTo>
                  <a:pt x="2384" y="100"/>
                </a:lnTo>
                <a:lnTo>
                  <a:pt x="2388" y="98"/>
                </a:lnTo>
                <a:lnTo>
                  <a:pt x="2393" y="96"/>
                </a:lnTo>
                <a:lnTo>
                  <a:pt x="2398" y="94"/>
                </a:lnTo>
                <a:lnTo>
                  <a:pt x="2403" y="92"/>
                </a:lnTo>
                <a:lnTo>
                  <a:pt x="2408" y="92"/>
                </a:lnTo>
                <a:lnTo>
                  <a:pt x="2419" y="94"/>
                </a:lnTo>
                <a:lnTo>
                  <a:pt x="2428" y="98"/>
                </a:lnTo>
                <a:lnTo>
                  <a:pt x="2433" y="100"/>
                </a:lnTo>
                <a:lnTo>
                  <a:pt x="2436" y="104"/>
                </a:lnTo>
                <a:lnTo>
                  <a:pt x="2440" y="106"/>
                </a:lnTo>
                <a:lnTo>
                  <a:pt x="2444" y="112"/>
                </a:lnTo>
                <a:lnTo>
                  <a:pt x="2447" y="116"/>
                </a:lnTo>
                <a:lnTo>
                  <a:pt x="2449" y="122"/>
                </a:lnTo>
                <a:lnTo>
                  <a:pt x="2452" y="128"/>
                </a:lnTo>
                <a:lnTo>
                  <a:pt x="2454" y="134"/>
                </a:lnTo>
                <a:lnTo>
                  <a:pt x="2457" y="148"/>
                </a:lnTo>
                <a:lnTo>
                  <a:pt x="2458" y="154"/>
                </a:lnTo>
                <a:lnTo>
                  <a:pt x="2459" y="162"/>
                </a:lnTo>
                <a:close/>
                <a:moveTo>
                  <a:pt x="2500" y="66"/>
                </a:moveTo>
                <a:lnTo>
                  <a:pt x="2496" y="64"/>
                </a:lnTo>
                <a:lnTo>
                  <a:pt x="2493" y="62"/>
                </a:lnTo>
                <a:lnTo>
                  <a:pt x="2490" y="60"/>
                </a:lnTo>
                <a:lnTo>
                  <a:pt x="2487" y="56"/>
                </a:lnTo>
                <a:lnTo>
                  <a:pt x="2484" y="50"/>
                </a:lnTo>
                <a:lnTo>
                  <a:pt x="2483" y="44"/>
                </a:lnTo>
                <a:lnTo>
                  <a:pt x="2482" y="38"/>
                </a:lnTo>
                <a:lnTo>
                  <a:pt x="2481" y="32"/>
                </a:lnTo>
                <a:lnTo>
                  <a:pt x="2482" y="26"/>
                </a:lnTo>
                <a:lnTo>
                  <a:pt x="2483" y="20"/>
                </a:lnTo>
                <a:lnTo>
                  <a:pt x="2484" y="14"/>
                </a:lnTo>
                <a:lnTo>
                  <a:pt x="2487" y="8"/>
                </a:lnTo>
                <a:lnTo>
                  <a:pt x="2490" y="4"/>
                </a:lnTo>
                <a:lnTo>
                  <a:pt x="2493" y="2"/>
                </a:lnTo>
                <a:lnTo>
                  <a:pt x="2496" y="0"/>
                </a:lnTo>
                <a:lnTo>
                  <a:pt x="2500" y="0"/>
                </a:lnTo>
                <a:lnTo>
                  <a:pt x="2503" y="0"/>
                </a:lnTo>
                <a:lnTo>
                  <a:pt x="2507" y="2"/>
                </a:lnTo>
                <a:lnTo>
                  <a:pt x="2510" y="4"/>
                </a:lnTo>
                <a:lnTo>
                  <a:pt x="2512" y="8"/>
                </a:lnTo>
                <a:lnTo>
                  <a:pt x="2515" y="14"/>
                </a:lnTo>
                <a:lnTo>
                  <a:pt x="2516" y="20"/>
                </a:lnTo>
                <a:lnTo>
                  <a:pt x="2517" y="26"/>
                </a:lnTo>
                <a:lnTo>
                  <a:pt x="2518" y="32"/>
                </a:lnTo>
                <a:lnTo>
                  <a:pt x="2517" y="38"/>
                </a:lnTo>
                <a:lnTo>
                  <a:pt x="2516" y="44"/>
                </a:lnTo>
                <a:lnTo>
                  <a:pt x="2515" y="50"/>
                </a:lnTo>
                <a:lnTo>
                  <a:pt x="2512" y="56"/>
                </a:lnTo>
                <a:lnTo>
                  <a:pt x="2510" y="60"/>
                </a:lnTo>
                <a:lnTo>
                  <a:pt x="2507" y="62"/>
                </a:lnTo>
                <a:lnTo>
                  <a:pt x="2503" y="64"/>
                </a:lnTo>
                <a:lnTo>
                  <a:pt x="2500" y="66"/>
                </a:lnTo>
                <a:close/>
                <a:moveTo>
                  <a:pt x="2483" y="96"/>
                </a:moveTo>
                <a:lnTo>
                  <a:pt x="2516" y="96"/>
                </a:lnTo>
                <a:lnTo>
                  <a:pt x="2516" y="332"/>
                </a:lnTo>
                <a:lnTo>
                  <a:pt x="2483" y="332"/>
                </a:lnTo>
                <a:lnTo>
                  <a:pt x="2483" y="96"/>
                </a:lnTo>
                <a:close/>
                <a:moveTo>
                  <a:pt x="2604" y="96"/>
                </a:moveTo>
                <a:lnTo>
                  <a:pt x="2604" y="144"/>
                </a:lnTo>
                <a:lnTo>
                  <a:pt x="2582" y="144"/>
                </a:lnTo>
                <a:lnTo>
                  <a:pt x="2582" y="258"/>
                </a:lnTo>
                <a:lnTo>
                  <a:pt x="2582" y="264"/>
                </a:lnTo>
                <a:lnTo>
                  <a:pt x="2583" y="270"/>
                </a:lnTo>
                <a:lnTo>
                  <a:pt x="2584" y="274"/>
                </a:lnTo>
                <a:lnTo>
                  <a:pt x="2585" y="276"/>
                </a:lnTo>
                <a:lnTo>
                  <a:pt x="2587" y="280"/>
                </a:lnTo>
                <a:lnTo>
                  <a:pt x="2589" y="280"/>
                </a:lnTo>
                <a:lnTo>
                  <a:pt x="2591" y="282"/>
                </a:lnTo>
                <a:lnTo>
                  <a:pt x="2593" y="282"/>
                </a:lnTo>
                <a:lnTo>
                  <a:pt x="2598" y="280"/>
                </a:lnTo>
                <a:lnTo>
                  <a:pt x="2601" y="280"/>
                </a:lnTo>
                <a:lnTo>
                  <a:pt x="2607" y="328"/>
                </a:lnTo>
                <a:lnTo>
                  <a:pt x="2600" y="332"/>
                </a:lnTo>
                <a:lnTo>
                  <a:pt x="2595" y="334"/>
                </a:lnTo>
                <a:lnTo>
                  <a:pt x="2589" y="334"/>
                </a:lnTo>
                <a:lnTo>
                  <a:pt x="2584" y="334"/>
                </a:lnTo>
                <a:lnTo>
                  <a:pt x="2580" y="334"/>
                </a:lnTo>
                <a:lnTo>
                  <a:pt x="2573" y="332"/>
                </a:lnTo>
                <a:lnTo>
                  <a:pt x="2566" y="326"/>
                </a:lnTo>
                <a:lnTo>
                  <a:pt x="2563" y="322"/>
                </a:lnTo>
                <a:lnTo>
                  <a:pt x="2560" y="318"/>
                </a:lnTo>
                <a:lnTo>
                  <a:pt x="2556" y="310"/>
                </a:lnTo>
                <a:lnTo>
                  <a:pt x="2554" y="304"/>
                </a:lnTo>
                <a:lnTo>
                  <a:pt x="2552" y="298"/>
                </a:lnTo>
                <a:lnTo>
                  <a:pt x="2551" y="290"/>
                </a:lnTo>
                <a:lnTo>
                  <a:pt x="2550" y="284"/>
                </a:lnTo>
                <a:lnTo>
                  <a:pt x="2550" y="276"/>
                </a:lnTo>
                <a:lnTo>
                  <a:pt x="2550" y="268"/>
                </a:lnTo>
                <a:lnTo>
                  <a:pt x="2550" y="144"/>
                </a:lnTo>
                <a:lnTo>
                  <a:pt x="2533" y="144"/>
                </a:lnTo>
                <a:lnTo>
                  <a:pt x="2533" y="96"/>
                </a:lnTo>
                <a:lnTo>
                  <a:pt x="2550" y="96"/>
                </a:lnTo>
                <a:lnTo>
                  <a:pt x="2550" y="40"/>
                </a:lnTo>
                <a:lnTo>
                  <a:pt x="2582" y="40"/>
                </a:lnTo>
                <a:lnTo>
                  <a:pt x="2582" y="96"/>
                </a:lnTo>
                <a:lnTo>
                  <a:pt x="2604" y="96"/>
                </a:lnTo>
                <a:close/>
                <a:moveTo>
                  <a:pt x="2648" y="419"/>
                </a:moveTo>
                <a:lnTo>
                  <a:pt x="2642" y="419"/>
                </a:lnTo>
                <a:lnTo>
                  <a:pt x="2636" y="417"/>
                </a:lnTo>
                <a:lnTo>
                  <a:pt x="2631" y="415"/>
                </a:lnTo>
                <a:lnTo>
                  <a:pt x="2627" y="411"/>
                </a:lnTo>
                <a:lnTo>
                  <a:pt x="2635" y="363"/>
                </a:lnTo>
                <a:lnTo>
                  <a:pt x="2639" y="365"/>
                </a:lnTo>
                <a:lnTo>
                  <a:pt x="2643" y="367"/>
                </a:lnTo>
                <a:lnTo>
                  <a:pt x="2646" y="367"/>
                </a:lnTo>
                <a:lnTo>
                  <a:pt x="2649" y="365"/>
                </a:lnTo>
                <a:lnTo>
                  <a:pt x="2652" y="363"/>
                </a:lnTo>
                <a:lnTo>
                  <a:pt x="2655" y="359"/>
                </a:lnTo>
                <a:lnTo>
                  <a:pt x="2657" y="355"/>
                </a:lnTo>
                <a:lnTo>
                  <a:pt x="2659" y="347"/>
                </a:lnTo>
                <a:lnTo>
                  <a:pt x="2661" y="337"/>
                </a:lnTo>
                <a:lnTo>
                  <a:pt x="2618" y="96"/>
                </a:lnTo>
                <a:lnTo>
                  <a:pt x="2653" y="96"/>
                </a:lnTo>
                <a:lnTo>
                  <a:pt x="2677" y="268"/>
                </a:lnTo>
                <a:lnTo>
                  <a:pt x="2703" y="96"/>
                </a:lnTo>
                <a:lnTo>
                  <a:pt x="2738" y="96"/>
                </a:lnTo>
                <a:lnTo>
                  <a:pt x="2692" y="355"/>
                </a:lnTo>
                <a:lnTo>
                  <a:pt x="2689" y="369"/>
                </a:lnTo>
                <a:lnTo>
                  <a:pt x="2686" y="381"/>
                </a:lnTo>
                <a:lnTo>
                  <a:pt x="2684" y="387"/>
                </a:lnTo>
                <a:lnTo>
                  <a:pt x="2681" y="393"/>
                </a:lnTo>
                <a:lnTo>
                  <a:pt x="2677" y="401"/>
                </a:lnTo>
                <a:lnTo>
                  <a:pt x="2674" y="405"/>
                </a:lnTo>
                <a:lnTo>
                  <a:pt x="2671" y="409"/>
                </a:lnTo>
                <a:lnTo>
                  <a:pt x="2664" y="415"/>
                </a:lnTo>
                <a:lnTo>
                  <a:pt x="2661" y="417"/>
                </a:lnTo>
                <a:lnTo>
                  <a:pt x="2657" y="417"/>
                </a:lnTo>
                <a:lnTo>
                  <a:pt x="2648" y="419"/>
                </a:lnTo>
                <a:close/>
                <a:moveTo>
                  <a:pt x="1135" y="553"/>
                </a:moveTo>
                <a:lnTo>
                  <a:pt x="1134" y="545"/>
                </a:lnTo>
                <a:lnTo>
                  <a:pt x="1132" y="537"/>
                </a:lnTo>
                <a:lnTo>
                  <a:pt x="1130" y="531"/>
                </a:lnTo>
                <a:lnTo>
                  <a:pt x="1127" y="525"/>
                </a:lnTo>
                <a:lnTo>
                  <a:pt x="1123" y="521"/>
                </a:lnTo>
                <a:lnTo>
                  <a:pt x="1121" y="519"/>
                </a:lnTo>
                <a:lnTo>
                  <a:pt x="1119" y="517"/>
                </a:lnTo>
                <a:lnTo>
                  <a:pt x="1114" y="515"/>
                </a:lnTo>
                <a:lnTo>
                  <a:pt x="1108" y="515"/>
                </a:lnTo>
                <a:lnTo>
                  <a:pt x="1102" y="515"/>
                </a:lnTo>
                <a:lnTo>
                  <a:pt x="1097" y="517"/>
                </a:lnTo>
                <a:lnTo>
                  <a:pt x="1093" y="519"/>
                </a:lnTo>
                <a:lnTo>
                  <a:pt x="1091" y="521"/>
                </a:lnTo>
                <a:lnTo>
                  <a:pt x="1089" y="525"/>
                </a:lnTo>
                <a:lnTo>
                  <a:pt x="1086" y="529"/>
                </a:lnTo>
                <a:lnTo>
                  <a:pt x="1084" y="535"/>
                </a:lnTo>
                <a:lnTo>
                  <a:pt x="1083" y="543"/>
                </a:lnTo>
                <a:lnTo>
                  <a:pt x="1083" y="549"/>
                </a:lnTo>
                <a:lnTo>
                  <a:pt x="1083" y="553"/>
                </a:lnTo>
                <a:lnTo>
                  <a:pt x="1083" y="557"/>
                </a:lnTo>
                <a:lnTo>
                  <a:pt x="1085" y="565"/>
                </a:lnTo>
                <a:lnTo>
                  <a:pt x="1087" y="571"/>
                </a:lnTo>
                <a:lnTo>
                  <a:pt x="1090" y="575"/>
                </a:lnTo>
                <a:lnTo>
                  <a:pt x="1094" y="579"/>
                </a:lnTo>
                <a:lnTo>
                  <a:pt x="1098" y="583"/>
                </a:lnTo>
                <a:lnTo>
                  <a:pt x="1108" y="589"/>
                </a:lnTo>
                <a:lnTo>
                  <a:pt x="1122" y="595"/>
                </a:lnTo>
                <a:lnTo>
                  <a:pt x="1128" y="599"/>
                </a:lnTo>
                <a:lnTo>
                  <a:pt x="1135" y="603"/>
                </a:lnTo>
                <a:lnTo>
                  <a:pt x="1146" y="613"/>
                </a:lnTo>
                <a:lnTo>
                  <a:pt x="1151" y="619"/>
                </a:lnTo>
                <a:lnTo>
                  <a:pt x="1156" y="627"/>
                </a:lnTo>
                <a:lnTo>
                  <a:pt x="1159" y="635"/>
                </a:lnTo>
                <a:lnTo>
                  <a:pt x="1163" y="643"/>
                </a:lnTo>
                <a:lnTo>
                  <a:pt x="1165" y="653"/>
                </a:lnTo>
                <a:lnTo>
                  <a:pt x="1167" y="663"/>
                </a:lnTo>
                <a:lnTo>
                  <a:pt x="1168" y="675"/>
                </a:lnTo>
                <a:lnTo>
                  <a:pt x="1169" y="687"/>
                </a:lnTo>
                <a:lnTo>
                  <a:pt x="1169" y="697"/>
                </a:lnTo>
                <a:lnTo>
                  <a:pt x="1168" y="707"/>
                </a:lnTo>
                <a:lnTo>
                  <a:pt x="1167" y="717"/>
                </a:lnTo>
                <a:lnTo>
                  <a:pt x="1165" y="727"/>
                </a:lnTo>
                <a:lnTo>
                  <a:pt x="1163" y="735"/>
                </a:lnTo>
                <a:lnTo>
                  <a:pt x="1160" y="743"/>
                </a:lnTo>
                <a:lnTo>
                  <a:pt x="1156" y="749"/>
                </a:lnTo>
                <a:lnTo>
                  <a:pt x="1153" y="757"/>
                </a:lnTo>
                <a:lnTo>
                  <a:pt x="1149" y="763"/>
                </a:lnTo>
                <a:lnTo>
                  <a:pt x="1144" y="767"/>
                </a:lnTo>
                <a:lnTo>
                  <a:pt x="1139" y="771"/>
                </a:lnTo>
                <a:lnTo>
                  <a:pt x="1133" y="775"/>
                </a:lnTo>
                <a:lnTo>
                  <a:pt x="1121" y="781"/>
                </a:lnTo>
                <a:lnTo>
                  <a:pt x="1115" y="781"/>
                </a:lnTo>
                <a:lnTo>
                  <a:pt x="1108" y="781"/>
                </a:lnTo>
                <a:lnTo>
                  <a:pt x="1101" y="781"/>
                </a:lnTo>
                <a:lnTo>
                  <a:pt x="1094" y="781"/>
                </a:lnTo>
                <a:lnTo>
                  <a:pt x="1088" y="779"/>
                </a:lnTo>
                <a:lnTo>
                  <a:pt x="1082" y="775"/>
                </a:lnTo>
                <a:lnTo>
                  <a:pt x="1077" y="771"/>
                </a:lnTo>
                <a:lnTo>
                  <a:pt x="1071" y="767"/>
                </a:lnTo>
                <a:lnTo>
                  <a:pt x="1067" y="761"/>
                </a:lnTo>
                <a:lnTo>
                  <a:pt x="1062" y="755"/>
                </a:lnTo>
                <a:lnTo>
                  <a:pt x="1058" y="749"/>
                </a:lnTo>
                <a:lnTo>
                  <a:pt x="1055" y="741"/>
                </a:lnTo>
                <a:lnTo>
                  <a:pt x="1052" y="733"/>
                </a:lnTo>
                <a:lnTo>
                  <a:pt x="1049" y="723"/>
                </a:lnTo>
                <a:lnTo>
                  <a:pt x="1047" y="713"/>
                </a:lnTo>
                <a:lnTo>
                  <a:pt x="1046" y="703"/>
                </a:lnTo>
                <a:lnTo>
                  <a:pt x="1045" y="691"/>
                </a:lnTo>
                <a:lnTo>
                  <a:pt x="1045" y="679"/>
                </a:lnTo>
                <a:lnTo>
                  <a:pt x="1077" y="679"/>
                </a:lnTo>
                <a:lnTo>
                  <a:pt x="1078" y="689"/>
                </a:lnTo>
                <a:lnTo>
                  <a:pt x="1079" y="699"/>
                </a:lnTo>
                <a:lnTo>
                  <a:pt x="1082" y="707"/>
                </a:lnTo>
                <a:lnTo>
                  <a:pt x="1084" y="711"/>
                </a:lnTo>
                <a:lnTo>
                  <a:pt x="1086" y="715"/>
                </a:lnTo>
                <a:lnTo>
                  <a:pt x="1091" y="719"/>
                </a:lnTo>
                <a:lnTo>
                  <a:pt x="1096" y="723"/>
                </a:lnTo>
                <a:lnTo>
                  <a:pt x="1101" y="725"/>
                </a:lnTo>
                <a:lnTo>
                  <a:pt x="1108" y="727"/>
                </a:lnTo>
                <a:lnTo>
                  <a:pt x="1114" y="725"/>
                </a:lnTo>
                <a:lnTo>
                  <a:pt x="1119" y="723"/>
                </a:lnTo>
                <a:lnTo>
                  <a:pt x="1124" y="719"/>
                </a:lnTo>
                <a:lnTo>
                  <a:pt x="1128" y="715"/>
                </a:lnTo>
                <a:lnTo>
                  <a:pt x="1131" y="709"/>
                </a:lnTo>
                <a:lnTo>
                  <a:pt x="1133" y="703"/>
                </a:lnTo>
                <a:lnTo>
                  <a:pt x="1135" y="695"/>
                </a:lnTo>
                <a:lnTo>
                  <a:pt x="1135" y="687"/>
                </a:lnTo>
                <a:lnTo>
                  <a:pt x="1135" y="679"/>
                </a:lnTo>
                <a:lnTo>
                  <a:pt x="1134" y="673"/>
                </a:lnTo>
                <a:lnTo>
                  <a:pt x="1133" y="671"/>
                </a:lnTo>
                <a:lnTo>
                  <a:pt x="1131" y="667"/>
                </a:lnTo>
                <a:lnTo>
                  <a:pt x="1128" y="663"/>
                </a:lnTo>
                <a:lnTo>
                  <a:pt x="1125" y="659"/>
                </a:lnTo>
                <a:lnTo>
                  <a:pt x="1120" y="655"/>
                </a:lnTo>
                <a:lnTo>
                  <a:pt x="1115" y="651"/>
                </a:lnTo>
                <a:lnTo>
                  <a:pt x="1109" y="649"/>
                </a:lnTo>
                <a:lnTo>
                  <a:pt x="1092" y="639"/>
                </a:lnTo>
                <a:lnTo>
                  <a:pt x="1082" y="635"/>
                </a:lnTo>
                <a:lnTo>
                  <a:pt x="1074" y="627"/>
                </a:lnTo>
                <a:lnTo>
                  <a:pt x="1066" y="619"/>
                </a:lnTo>
                <a:lnTo>
                  <a:pt x="1060" y="609"/>
                </a:lnTo>
                <a:lnTo>
                  <a:pt x="1057" y="603"/>
                </a:lnTo>
                <a:lnTo>
                  <a:pt x="1055" y="599"/>
                </a:lnTo>
                <a:lnTo>
                  <a:pt x="1053" y="591"/>
                </a:lnTo>
                <a:lnTo>
                  <a:pt x="1052" y="585"/>
                </a:lnTo>
                <a:lnTo>
                  <a:pt x="1050" y="577"/>
                </a:lnTo>
                <a:lnTo>
                  <a:pt x="1049" y="571"/>
                </a:lnTo>
                <a:lnTo>
                  <a:pt x="1049" y="563"/>
                </a:lnTo>
                <a:lnTo>
                  <a:pt x="1049" y="553"/>
                </a:lnTo>
                <a:lnTo>
                  <a:pt x="1049" y="541"/>
                </a:lnTo>
                <a:lnTo>
                  <a:pt x="1050" y="533"/>
                </a:lnTo>
                <a:lnTo>
                  <a:pt x="1051" y="527"/>
                </a:lnTo>
                <a:lnTo>
                  <a:pt x="1053" y="515"/>
                </a:lnTo>
                <a:lnTo>
                  <a:pt x="1055" y="509"/>
                </a:lnTo>
                <a:lnTo>
                  <a:pt x="1056" y="503"/>
                </a:lnTo>
                <a:lnTo>
                  <a:pt x="1061" y="493"/>
                </a:lnTo>
                <a:lnTo>
                  <a:pt x="1066" y="485"/>
                </a:lnTo>
                <a:lnTo>
                  <a:pt x="1068" y="481"/>
                </a:lnTo>
                <a:lnTo>
                  <a:pt x="1071" y="477"/>
                </a:lnTo>
                <a:lnTo>
                  <a:pt x="1078" y="471"/>
                </a:lnTo>
                <a:lnTo>
                  <a:pt x="1085" y="465"/>
                </a:lnTo>
                <a:lnTo>
                  <a:pt x="1092" y="461"/>
                </a:lnTo>
                <a:lnTo>
                  <a:pt x="1100" y="459"/>
                </a:lnTo>
                <a:lnTo>
                  <a:pt x="1108" y="459"/>
                </a:lnTo>
                <a:lnTo>
                  <a:pt x="1117" y="459"/>
                </a:lnTo>
                <a:lnTo>
                  <a:pt x="1125" y="461"/>
                </a:lnTo>
                <a:lnTo>
                  <a:pt x="1132" y="465"/>
                </a:lnTo>
                <a:lnTo>
                  <a:pt x="1139" y="471"/>
                </a:lnTo>
                <a:lnTo>
                  <a:pt x="1145" y="477"/>
                </a:lnTo>
                <a:lnTo>
                  <a:pt x="1150" y="485"/>
                </a:lnTo>
                <a:lnTo>
                  <a:pt x="1155" y="493"/>
                </a:lnTo>
                <a:lnTo>
                  <a:pt x="1159" y="505"/>
                </a:lnTo>
                <a:lnTo>
                  <a:pt x="1162" y="515"/>
                </a:lnTo>
                <a:lnTo>
                  <a:pt x="1165" y="527"/>
                </a:lnTo>
                <a:lnTo>
                  <a:pt x="1166" y="539"/>
                </a:lnTo>
                <a:lnTo>
                  <a:pt x="1167" y="553"/>
                </a:lnTo>
                <a:lnTo>
                  <a:pt x="1135" y="553"/>
                </a:lnTo>
                <a:close/>
                <a:moveTo>
                  <a:pt x="1245" y="781"/>
                </a:moveTo>
                <a:lnTo>
                  <a:pt x="1236" y="781"/>
                </a:lnTo>
                <a:lnTo>
                  <a:pt x="1232" y="779"/>
                </a:lnTo>
                <a:lnTo>
                  <a:pt x="1228" y="777"/>
                </a:lnTo>
                <a:lnTo>
                  <a:pt x="1221" y="773"/>
                </a:lnTo>
                <a:lnTo>
                  <a:pt x="1214" y="767"/>
                </a:lnTo>
                <a:lnTo>
                  <a:pt x="1208" y="757"/>
                </a:lnTo>
                <a:lnTo>
                  <a:pt x="1205" y="753"/>
                </a:lnTo>
                <a:lnTo>
                  <a:pt x="1202" y="749"/>
                </a:lnTo>
                <a:lnTo>
                  <a:pt x="1200" y="743"/>
                </a:lnTo>
                <a:lnTo>
                  <a:pt x="1198" y="737"/>
                </a:lnTo>
                <a:lnTo>
                  <a:pt x="1196" y="731"/>
                </a:lnTo>
                <a:lnTo>
                  <a:pt x="1194" y="723"/>
                </a:lnTo>
                <a:lnTo>
                  <a:pt x="1192" y="717"/>
                </a:lnTo>
                <a:lnTo>
                  <a:pt x="1191" y="709"/>
                </a:lnTo>
                <a:lnTo>
                  <a:pt x="1189" y="695"/>
                </a:lnTo>
                <a:lnTo>
                  <a:pt x="1187" y="677"/>
                </a:lnTo>
                <a:lnTo>
                  <a:pt x="1187" y="661"/>
                </a:lnTo>
                <a:lnTo>
                  <a:pt x="1187" y="643"/>
                </a:lnTo>
                <a:lnTo>
                  <a:pt x="1189" y="627"/>
                </a:lnTo>
                <a:lnTo>
                  <a:pt x="1190" y="619"/>
                </a:lnTo>
                <a:lnTo>
                  <a:pt x="1191" y="611"/>
                </a:lnTo>
                <a:lnTo>
                  <a:pt x="1194" y="597"/>
                </a:lnTo>
                <a:lnTo>
                  <a:pt x="1198" y="583"/>
                </a:lnTo>
                <a:lnTo>
                  <a:pt x="1202" y="573"/>
                </a:lnTo>
                <a:lnTo>
                  <a:pt x="1208" y="563"/>
                </a:lnTo>
                <a:lnTo>
                  <a:pt x="1214" y="553"/>
                </a:lnTo>
                <a:lnTo>
                  <a:pt x="1217" y="551"/>
                </a:lnTo>
                <a:lnTo>
                  <a:pt x="1221" y="547"/>
                </a:lnTo>
                <a:lnTo>
                  <a:pt x="1228" y="543"/>
                </a:lnTo>
                <a:lnTo>
                  <a:pt x="1232" y="541"/>
                </a:lnTo>
                <a:lnTo>
                  <a:pt x="1236" y="539"/>
                </a:lnTo>
                <a:lnTo>
                  <a:pt x="1245" y="539"/>
                </a:lnTo>
                <a:lnTo>
                  <a:pt x="1252" y="539"/>
                </a:lnTo>
                <a:lnTo>
                  <a:pt x="1259" y="541"/>
                </a:lnTo>
                <a:lnTo>
                  <a:pt x="1266" y="545"/>
                </a:lnTo>
                <a:lnTo>
                  <a:pt x="1272" y="549"/>
                </a:lnTo>
                <a:lnTo>
                  <a:pt x="1277" y="555"/>
                </a:lnTo>
                <a:lnTo>
                  <a:pt x="1282" y="563"/>
                </a:lnTo>
                <a:lnTo>
                  <a:pt x="1286" y="571"/>
                </a:lnTo>
                <a:lnTo>
                  <a:pt x="1290" y="581"/>
                </a:lnTo>
                <a:lnTo>
                  <a:pt x="1293" y="591"/>
                </a:lnTo>
                <a:lnTo>
                  <a:pt x="1295" y="603"/>
                </a:lnTo>
                <a:lnTo>
                  <a:pt x="1297" y="615"/>
                </a:lnTo>
                <a:lnTo>
                  <a:pt x="1297" y="629"/>
                </a:lnTo>
                <a:lnTo>
                  <a:pt x="1267" y="629"/>
                </a:lnTo>
                <a:lnTo>
                  <a:pt x="1266" y="621"/>
                </a:lnTo>
                <a:lnTo>
                  <a:pt x="1264" y="613"/>
                </a:lnTo>
                <a:lnTo>
                  <a:pt x="1262" y="607"/>
                </a:lnTo>
                <a:lnTo>
                  <a:pt x="1260" y="601"/>
                </a:lnTo>
                <a:lnTo>
                  <a:pt x="1257" y="595"/>
                </a:lnTo>
                <a:lnTo>
                  <a:pt x="1253" y="593"/>
                </a:lnTo>
                <a:lnTo>
                  <a:pt x="1249" y="591"/>
                </a:lnTo>
                <a:lnTo>
                  <a:pt x="1245" y="589"/>
                </a:lnTo>
                <a:lnTo>
                  <a:pt x="1240" y="591"/>
                </a:lnTo>
                <a:lnTo>
                  <a:pt x="1235" y="595"/>
                </a:lnTo>
                <a:lnTo>
                  <a:pt x="1231" y="599"/>
                </a:lnTo>
                <a:lnTo>
                  <a:pt x="1227" y="607"/>
                </a:lnTo>
                <a:lnTo>
                  <a:pt x="1225" y="613"/>
                </a:lnTo>
                <a:lnTo>
                  <a:pt x="1224" y="617"/>
                </a:lnTo>
                <a:lnTo>
                  <a:pt x="1222" y="629"/>
                </a:lnTo>
                <a:lnTo>
                  <a:pt x="1220" y="643"/>
                </a:lnTo>
                <a:lnTo>
                  <a:pt x="1220" y="659"/>
                </a:lnTo>
                <a:lnTo>
                  <a:pt x="1220" y="675"/>
                </a:lnTo>
                <a:lnTo>
                  <a:pt x="1222" y="689"/>
                </a:lnTo>
                <a:lnTo>
                  <a:pt x="1223" y="695"/>
                </a:lnTo>
                <a:lnTo>
                  <a:pt x="1224" y="701"/>
                </a:lnTo>
                <a:lnTo>
                  <a:pt x="1225" y="707"/>
                </a:lnTo>
                <a:lnTo>
                  <a:pt x="1227" y="711"/>
                </a:lnTo>
                <a:lnTo>
                  <a:pt x="1231" y="719"/>
                </a:lnTo>
                <a:lnTo>
                  <a:pt x="1233" y="723"/>
                </a:lnTo>
                <a:lnTo>
                  <a:pt x="1235" y="725"/>
                </a:lnTo>
                <a:lnTo>
                  <a:pt x="1240" y="729"/>
                </a:lnTo>
                <a:lnTo>
                  <a:pt x="1242" y="729"/>
                </a:lnTo>
                <a:lnTo>
                  <a:pt x="1245" y="731"/>
                </a:lnTo>
                <a:lnTo>
                  <a:pt x="1249" y="729"/>
                </a:lnTo>
                <a:lnTo>
                  <a:pt x="1253" y="727"/>
                </a:lnTo>
                <a:lnTo>
                  <a:pt x="1256" y="725"/>
                </a:lnTo>
                <a:lnTo>
                  <a:pt x="1259" y="719"/>
                </a:lnTo>
                <a:lnTo>
                  <a:pt x="1262" y="715"/>
                </a:lnTo>
                <a:lnTo>
                  <a:pt x="1264" y="707"/>
                </a:lnTo>
                <a:lnTo>
                  <a:pt x="1266" y="699"/>
                </a:lnTo>
                <a:lnTo>
                  <a:pt x="1267" y="691"/>
                </a:lnTo>
                <a:lnTo>
                  <a:pt x="1297" y="691"/>
                </a:lnTo>
                <a:lnTo>
                  <a:pt x="1297" y="703"/>
                </a:lnTo>
                <a:lnTo>
                  <a:pt x="1295" y="717"/>
                </a:lnTo>
                <a:lnTo>
                  <a:pt x="1294" y="723"/>
                </a:lnTo>
                <a:lnTo>
                  <a:pt x="1293" y="727"/>
                </a:lnTo>
                <a:lnTo>
                  <a:pt x="1292" y="733"/>
                </a:lnTo>
                <a:lnTo>
                  <a:pt x="1290" y="739"/>
                </a:lnTo>
                <a:lnTo>
                  <a:pt x="1287" y="749"/>
                </a:lnTo>
                <a:lnTo>
                  <a:pt x="1282" y="757"/>
                </a:lnTo>
                <a:lnTo>
                  <a:pt x="1277" y="765"/>
                </a:lnTo>
                <a:lnTo>
                  <a:pt x="1272" y="771"/>
                </a:lnTo>
                <a:lnTo>
                  <a:pt x="1266" y="775"/>
                </a:lnTo>
                <a:lnTo>
                  <a:pt x="1259" y="779"/>
                </a:lnTo>
                <a:lnTo>
                  <a:pt x="1252" y="781"/>
                </a:lnTo>
                <a:lnTo>
                  <a:pt x="1245" y="781"/>
                </a:lnTo>
                <a:close/>
                <a:moveTo>
                  <a:pt x="1353" y="641"/>
                </a:moveTo>
                <a:lnTo>
                  <a:pt x="1353" y="777"/>
                </a:lnTo>
                <a:lnTo>
                  <a:pt x="1319" y="777"/>
                </a:lnTo>
                <a:lnTo>
                  <a:pt x="1319" y="463"/>
                </a:lnTo>
                <a:lnTo>
                  <a:pt x="1352" y="463"/>
                </a:lnTo>
                <a:lnTo>
                  <a:pt x="1352" y="583"/>
                </a:lnTo>
                <a:lnTo>
                  <a:pt x="1355" y="573"/>
                </a:lnTo>
                <a:lnTo>
                  <a:pt x="1358" y="565"/>
                </a:lnTo>
                <a:lnTo>
                  <a:pt x="1362" y="557"/>
                </a:lnTo>
                <a:lnTo>
                  <a:pt x="1366" y="551"/>
                </a:lnTo>
                <a:lnTo>
                  <a:pt x="1371" y="545"/>
                </a:lnTo>
                <a:lnTo>
                  <a:pt x="1376" y="541"/>
                </a:lnTo>
                <a:lnTo>
                  <a:pt x="1382" y="539"/>
                </a:lnTo>
                <a:lnTo>
                  <a:pt x="1389" y="539"/>
                </a:lnTo>
                <a:lnTo>
                  <a:pt x="1397" y="541"/>
                </a:lnTo>
                <a:lnTo>
                  <a:pt x="1401" y="541"/>
                </a:lnTo>
                <a:lnTo>
                  <a:pt x="1405" y="545"/>
                </a:lnTo>
                <a:lnTo>
                  <a:pt x="1409" y="547"/>
                </a:lnTo>
                <a:lnTo>
                  <a:pt x="1412" y="551"/>
                </a:lnTo>
                <a:lnTo>
                  <a:pt x="1415" y="557"/>
                </a:lnTo>
                <a:lnTo>
                  <a:pt x="1418" y="563"/>
                </a:lnTo>
                <a:lnTo>
                  <a:pt x="1421" y="569"/>
                </a:lnTo>
                <a:lnTo>
                  <a:pt x="1423" y="575"/>
                </a:lnTo>
                <a:lnTo>
                  <a:pt x="1425" y="583"/>
                </a:lnTo>
                <a:lnTo>
                  <a:pt x="1427" y="591"/>
                </a:lnTo>
                <a:lnTo>
                  <a:pt x="1428" y="599"/>
                </a:lnTo>
                <a:lnTo>
                  <a:pt x="1429" y="607"/>
                </a:lnTo>
                <a:lnTo>
                  <a:pt x="1429" y="617"/>
                </a:lnTo>
                <a:lnTo>
                  <a:pt x="1429" y="627"/>
                </a:lnTo>
                <a:lnTo>
                  <a:pt x="1429" y="777"/>
                </a:lnTo>
                <a:lnTo>
                  <a:pt x="1397" y="777"/>
                </a:lnTo>
                <a:lnTo>
                  <a:pt x="1397" y="639"/>
                </a:lnTo>
                <a:lnTo>
                  <a:pt x="1396" y="629"/>
                </a:lnTo>
                <a:lnTo>
                  <a:pt x="1395" y="619"/>
                </a:lnTo>
                <a:lnTo>
                  <a:pt x="1394" y="611"/>
                </a:lnTo>
                <a:lnTo>
                  <a:pt x="1391" y="605"/>
                </a:lnTo>
                <a:lnTo>
                  <a:pt x="1388" y="599"/>
                </a:lnTo>
                <a:lnTo>
                  <a:pt x="1384" y="595"/>
                </a:lnTo>
                <a:lnTo>
                  <a:pt x="1380" y="593"/>
                </a:lnTo>
                <a:lnTo>
                  <a:pt x="1376" y="593"/>
                </a:lnTo>
                <a:lnTo>
                  <a:pt x="1371" y="593"/>
                </a:lnTo>
                <a:lnTo>
                  <a:pt x="1366" y="595"/>
                </a:lnTo>
                <a:lnTo>
                  <a:pt x="1363" y="599"/>
                </a:lnTo>
                <a:lnTo>
                  <a:pt x="1359" y="605"/>
                </a:lnTo>
                <a:lnTo>
                  <a:pt x="1356" y="613"/>
                </a:lnTo>
                <a:lnTo>
                  <a:pt x="1354" y="621"/>
                </a:lnTo>
                <a:lnTo>
                  <a:pt x="1353" y="631"/>
                </a:lnTo>
                <a:lnTo>
                  <a:pt x="1353" y="641"/>
                </a:lnTo>
                <a:close/>
                <a:moveTo>
                  <a:pt x="1509" y="781"/>
                </a:moveTo>
                <a:lnTo>
                  <a:pt x="1500" y="781"/>
                </a:lnTo>
                <a:lnTo>
                  <a:pt x="1496" y="779"/>
                </a:lnTo>
                <a:lnTo>
                  <a:pt x="1492" y="779"/>
                </a:lnTo>
                <a:lnTo>
                  <a:pt x="1485" y="773"/>
                </a:lnTo>
                <a:lnTo>
                  <a:pt x="1478" y="767"/>
                </a:lnTo>
                <a:lnTo>
                  <a:pt x="1472" y="759"/>
                </a:lnTo>
                <a:lnTo>
                  <a:pt x="1466" y="749"/>
                </a:lnTo>
                <a:lnTo>
                  <a:pt x="1462" y="737"/>
                </a:lnTo>
                <a:lnTo>
                  <a:pt x="1458" y="723"/>
                </a:lnTo>
                <a:lnTo>
                  <a:pt x="1455" y="709"/>
                </a:lnTo>
                <a:lnTo>
                  <a:pt x="1452" y="695"/>
                </a:lnTo>
                <a:lnTo>
                  <a:pt x="1451" y="677"/>
                </a:lnTo>
                <a:lnTo>
                  <a:pt x="1451" y="661"/>
                </a:lnTo>
                <a:lnTo>
                  <a:pt x="1451" y="643"/>
                </a:lnTo>
                <a:lnTo>
                  <a:pt x="1452" y="627"/>
                </a:lnTo>
                <a:lnTo>
                  <a:pt x="1453" y="619"/>
                </a:lnTo>
                <a:lnTo>
                  <a:pt x="1455" y="611"/>
                </a:lnTo>
                <a:lnTo>
                  <a:pt x="1458" y="597"/>
                </a:lnTo>
                <a:lnTo>
                  <a:pt x="1462" y="583"/>
                </a:lnTo>
                <a:lnTo>
                  <a:pt x="1466" y="573"/>
                </a:lnTo>
                <a:lnTo>
                  <a:pt x="1472" y="563"/>
                </a:lnTo>
                <a:lnTo>
                  <a:pt x="1478" y="553"/>
                </a:lnTo>
                <a:lnTo>
                  <a:pt x="1481" y="551"/>
                </a:lnTo>
                <a:lnTo>
                  <a:pt x="1485" y="547"/>
                </a:lnTo>
                <a:lnTo>
                  <a:pt x="1492" y="543"/>
                </a:lnTo>
                <a:lnTo>
                  <a:pt x="1496" y="541"/>
                </a:lnTo>
                <a:lnTo>
                  <a:pt x="1500" y="539"/>
                </a:lnTo>
                <a:lnTo>
                  <a:pt x="1509" y="539"/>
                </a:lnTo>
                <a:lnTo>
                  <a:pt x="1517" y="539"/>
                </a:lnTo>
                <a:lnTo>
                  <a:pt x="1521" y="541"/>
                </a:lnTo>
                <a:lnTo>
                  <a:pt x="1525" y="543"/>
                </a:lnTo>
                <a:lnTo>
                  <a:pt x="1533" y="547"/>
                </a:lnTo>
                <a:lnTo>
                  <a:pt x="1539" y="553"/>
                </a:lnTo>
                <a:lnTo>
                  <a:pt x="1546" y="563"/>
                </a:lnTo>
                <a:lnTo>
                  <a:pt x="1551" y="573"/>
                </a:lnTo>
                <a:lnTo>
                  <a:pt x="1556" y="583"/>
                </a:lnTo>
                <a:lnTo>
                  <a:pt x="1560" y="597"/>
                </a:lnTo>
                <a:lnTo>
                  <a:pt x="1561" y="603"/>
                </a:lnTo>
                <a:lnTo>
                  <a:pt x="1563" y="611"/>
                </a:lnTo>
                <a:lnTo>
                  <a:pt x="1565" y="627"/>
                </a:lnTo>
                <a:lnTo>
                  <a:pt x="1566" y="643"/>
                </a:lnTo>
                <a:lnTo>
                  <a:pt x="1567" y="661"/>
                </a:lnTo>
                <a:lnTo>
                  <a:pt x="1566" y="677"/>
                </a:lnTo>
                <a:lnTo>
                  <a:pt x="1565" y="695"/>
                </a:lnTo>
                <a:lnTo>
                  <a:pt x="1564" y="703"/>
                </a:lnTo>
                <a:lnTo>
                  <a:pt x="1563" y="709"/>
                </a:lnTo>
                <a:lnTo>
                  <a:pt x="1560" y="723"/>
                </a:lnTo>
                <a:lnTo>
                  <a:pt x="1556" y="737"/>
                </a:lnTo>
                <a:lnTo>
                  <a:pt x="1551" y="749"/>
                </a:lnTo>
                <a:lnTo>
                  <a:pt x="1546" y="759"/>
                </a:lnTo>
                <a:lnTo>
                  <a:pt x="1539" y="767"/>
                </a:lnTo>
                <a:lnTo>
                  <a:pt x="1536" y="771"/>
                </a:lnTo>
                <a:lnTo>
                  <a:pt x="1533" y="773"/>
                </a:lnTo>
                <a:lnTo>
                  <a:pt x="1525" y="779"/>
                </a:lnTo>
                <a:lnTo>
                  <a:pt x="1521" y="779"/>
                </a:lnTo>
                <a:lnTo>
                  <a:pt x="1517" y="781"/>
                </a:lnTo>
                <a:lnTo>
                  <a:pt x="1509" y="781"/>
                </a:lnTo>
                <a:close/>
                <a:moveTo>
                  <a:pt x="1509" y="731"/>
                </a:moveTo>
                <a:lnTo>
                  <a:pt x="1514" y="729"/>
                </a:lnTo>
                <a:lnTo>
                  <a:pt x="1517" y="729"/>
                </a:lnTo>
                <a:lnTo>
                  <a:pt x="1519" y="727"/>
                </a:lnTo>
                <a:lnTo>
                  <a:pt x="1522" y="723"/>
                </a:lnTo>
                <a:lnTo>
                  <a:pt x="1524" y="719"/>
                </a:lnTo>
                <a:lnTo>
                  <a:pt x="1525" y="715"/>
                </a:lnTo>
                <a:lnTo>
                  <a:pt x="1527" y="711"/>
                </a:lnTo>
                <a:lnTo>
                  <a:pt x="1530" y="701"/>
                </a:lnTo>
                <a:lnTo>
                  <a:pt x="1532" y="689"/>
                </a:lnTo>
                <a:lnTo>
                  <a:pt x="1533" y="675"/>
                </a:lnTo>
                <a:lnTo>
                  <a:pt x="1533" y="659"/>
                </a:lnTo>
                <a:lnTo>
                  <a:pt x="1533" y="645"/>
                </a:lnTo>
                <a:lnTo>
                  <a:pt x="1532" y="631"/>
                </a:lnTo>
                <a:lnTo>
                  <a:pt x="1530" y="619"/>
                </a:lnTo>
                <a:lnTo>
                  <a:pt x="1527" y="609"/>
                </a:lnTo>
                <a:lnTo>
                  <a:pt x="1525" y="603"/>
                </a:lnTo>
                <a:lnTo>
                  <a:pt x="1524" y="599"/>
                </a:lnTo>
                <a:lnTo>
                  <a:pt x="1519" y="593"/>
                </a:lnTo>
                <a:lnTo>
                  <a:pt x="1514" y="589"/>
                </a:lnTo>
                <a:lnTo>
                  <a:pt x="1509" y="589"/>
                </a:lnTo>
                <a:lnTo>
                  <a:pt x="1503" y="589"/>
                </a:lnTo>
                <a:lnTo>
                  <a:pt x="1500" y="591"/>
                </a:lnTo>
                <a:lnTo>
                  <a:pt x="1498" y="593"/>
                </a:lnTo>
                <a:lnTo>
                  <a:pt x="1496" y="597"/>
                </a:lnTo>
                <a:lnTo>
                  <a:pt x="1494" y="599"/>
                </a:lnTo>
                <a:lnTo>
                  <a:pt x="1492" y="603"/>
                </a:lnTo>
                <a:lnTo>
                  <a:pt x="1490" y="609"/>
                </a:lnTo>
                <a:lnTo>
                  <a:pt x="1487" y="619"/>
                </a:lnTo>
                <a:lnTo>
                  <a:pt x="1485" y="631"/>
                </a:lnTo>
                <a:lnTo>
                  <a:pt x="1484" y="645"/>
                </a:lnTo>
                <a:lnTo>
                  <a:pt x="1484" y="659"/>
                </a:lnTo>
                <a:lnTo>
                  <a:pt x="1484" y="675"/>
                </a:lnTo>
                <a:lnTo>
                  <a:pt x="1485" y="689"/>
                </a:lnTo>
                <a:lnTo>
                  <a:pt x="1487" y="701"/>
                </a:lnTo>
                <a:lnTo>
                  <a:pt x="1490" y="711"/>
                </a:lnTo>
                <a:lnTo>
                  <a:pt x="1491" y="713"/>
                </a:lnTo>
                <a:lnTo>
                  <a:pt x="1492" y="715"/>
                </a:lnTo>
                <a:lnTo>
                  <a:pt x="1494" y="719"/>
                </a:lnTo>
                <a:lnTo>
                  <a:pt x="1498" y="727"/>
                </a:lnTo>
                <a:lnTo>
                  <a:pt x="1503" y="729"/>
                </a:lnTo>
                <a:lnTo>
                  <a:pt x="1509" y="731"/>
                </a:lnTo>
                <a:close/>
                <a:moveTo>
                  <a:pt x="1641" y="781"/>
                </a:moveTo>
                <a:lnTo>
                  <a:pt x="1632" y="781"/>
                </a:lnTo>
                <a:lnTo>
                  <a:pt x="1628" y="779"/>
                </a:lnTo>
                <a:lnTo>
                  <a:pt x="1624" y="779"/>
                </a:lnTo>
                <a:lnTo>
                  <a:pt x="1617" y="773"/>
                </a:lnTo>
                <a:lnTo>
                  <a:pt x="1610" y="767"/>
                </a:lnTo>
                <a:lnTo>
                  <a:pt x="1604" y="759"/>
                </a:lnTo>
                <a:lnTo>
                  <a:pt x="1599" y="749"/>
                </a:lnTo>
                <a:lnTo>
                  <a:pt x="1594" y="737"/>
                </a:lnTo>
                <a:lnTo>
                  <a:pt x="1590" y="723"/>
                </a:lnTo>
                <a:lnTo>
                  <a:pt x="1587" y="709"/>
                </a:lnTo>
                <a:lnTo>
                  <a:pt x="1585" y="695"/>
                </a:lnTo>
                <a:lnTo>
                  <a:pt x="1583" y="677"/>
                </a:lnTo>
                <a:lnTo>
                  <a:pt x="1583" y="661"/>
                </a:lnTo>
                <a:lnTo>
                  <a:pt x="1583" y="643"/>
                </a:lnTo>
                <a:lnTo>
                  <a:pt x="1585" y="627"/>
                </a:lnTo>
                <a:lnTo>
                  <a:pt x="1586" y="619"/>
                </a:lnTo>
                <a:lnTo>
                  <a:pt x="1587" y="611"/>
                </a:lnTo>
                <a:lnTo>
                  <a:pt x="1590" y="597"/>
                </a:lnTo>
                <a:lnTo>
                  <a:pt x="1594" y="583"/>
                </a:lnTo>
                <a:lnTo>
                  <a:pt x="1599" y="573"/>
                </a:lnTo>
                <a:lnTo>
                  <a:pt x="1604" y="563"/>
                </a:lnTo>
                <a:lnTo>
                  <a:pt x="1610" y="553"/>
                </a:lnTo>
                <a:lnTo>
                  <a:pt x="1613" y="551"/>
                </a:lnTo>
                <a:lnTo>
                  <a:pt x="1617" y="547"/>
                </a:lnTo>
                <a:lnTo>
                  <a:pt x="1624" y="543"/>
                </a:lnTo>
                <a:lnTo>
                  <a:pt x="1628" y="541"/>
                </a:lnTo>
                <a:lnTo>
                  <a:pt x="1632" y="539"/>
                </a:lnTo>
                <a:lnTo>
                  <a:pt x="1641" y="539"/>
                </a:lnTo>
                <a:lnTo>
                  <a:pt x="1650" y="539"/>
                </a:lnTo>
                <a:lnTo>
                  <a:pt x="1654" y="541"/>
                </a:lnTo>
                <a:lnTo>
                  <a:pt x="1658" y="543"/>
                </a:lnTo>
                <a:lnTo>
                  <a:pt x="1665" y="547"/>
                </a:lnTo>
                <a:lnTo>
                  <a:pt x="1672" y="553"/>
                </a:lnTo>
                <a:lnTo>
                  <a:pt x="1678" y="563"/>
                </a:lnTo>
                <a:lnTo>
                  <a:pt x="1683" y="573"/>
                </a:lnTo>
                <a:lnTo>
                  <a:pt x="1688" y="583"/>
                </a:lnTo>
                <a:lnTo>
                  <a:pt x="1692" y="597"/>
                </a:lnTo>
                <a:lnTo>
                  <a:pt x="1694" y="603"/>
                </a:lnTo>
                <a:lnTo>
                  <a:pt x="1695" y="611"/>
                </a:lnTo>
                <a:lnTo>
                  <a:pt x="1697" y="627"/>
                </a:lnTo>
                <a:lnTo>
                  <a:pt x="1699" y="643"/>
                </a:lnTo>
                <a:lnTo>
                  <a:pt x="1699" y="661"/>
                </a:lnTo>
                <a:lnTo>
                  <a:pt x="1699" y="677"/>
                </a:lnTo>
                <a:lnTo>
                  <a:pt x="1697" y="695"/>
                </a:lnTo>
                <a:lnTo>
                  <a:pt x="1696" y="703"/>
                </a:lnTo>
                <a:lnTo>
                  <a:pt x="1695" y="709"/>
                </a:lnTo>
                <a:lnTo>
                  <a:pt x="1692" y="723"/>
                </a:lnTo>
                <a:lnTo>
                  <a:pt x="1688" y="737"/>
                </a:lnTo>
                <a:lnTo>
                  <a:pt x="1683" y="749"/>
                </a:lnTo>
                <a:lnTo>
                  <a:pt x="1678" y="759"/>
                </a:lnTo>
                <a:lnTo>
                  <a:pt x="1672" y="767"/>
                </a:lnTo>
                <a:lnTo>
                  <a:pt x="1669" y="771"/>
                </a:lnTo>
                <a:lnTo>
                  <a:pt x="1665" y="773"/>
                </a:lnTo>
                <a:lnTo>
                  <a:pt x="1658" y="779"/>
                </a:lnTo>
                <a:lnTo>
                  <a:pt x="1654" y="779"/>
                </a:lnTo>
                <a:lnTo>
                  <a:pt x="1650" y="781"/>
                </a:lnTo>
                <a:lnTo>
                  <a:pt x="1641" y="781"/>
                </a:lnTo>
                <a:close/>
                <a:moveTo>
                  <a:pt x="1641" y="731"/>
                </a:moveTo>
                <a:lnTo>
                  <a:pt x="1647" y="729"/>
                </a:lnTo>
                <a:lnTo>
                  <a:pt x="1649" y="729"/>
                </a:lnTo>
                <a:lnTo>
                  <a:pt x="1652" y="727"/>
                </a:lnTo>
                <a:lnTo>
                  <a:pt x="1654" y="723"/>
                </a:lnTo>
                <a:lnTo>
                  <a:pt x="1656" y="719"/>
                </a:lnTo>
                <a:lnTo>
                  <a:pt x="1658" y="715"/>
                </a:lnTo>
                <a:lnTo>
                  <a:pt x="1660" y="711"/>
                </a:lnTo>
                <a:lnTo>
                  <a:pt x="1662" y="701"/>
                </a:lnTo>
                <a:lnTo>
                  <a:pt x="1664" y="689"/>
                </a:lnTo>
                <a:lnTo>
                  <a:pt x="1665" y="675"/>
                </a:lnTo>
                <a:lnTo>
                  <a:pt x="1666" y="659"/>
                </a:lnTo>
                <a:lnTo>
                  <a:pt x="1665" y="645"/>
                </a:lnTo>
                <a:lnTo>
                  <a:pt x="1664" y="631"/>
                </a:lnTo>
                <a:lnTo>
                  <a:pt x="1662" y="619"/>
                </a:lnTo>
                <a:lnTo>
                  <a:pt x="1660" y="609"/>
                </a:lnTo>
                <a:lnTo>
                  <a:pt x="1658" y="603"/>
                </a:lnTo>
                <a:lnTo>
                  <a:pt x="1656" y="599"/>
                </a:lnTo>
                <a:lnTo>
                  <a:pt x="1652" y="593"/>
                </a:lnTo>
                <a:lnTo>
                  <a:pt x="1647" y="589"/>
                </a:lnTo>
                <a:lnTo>
                  <a:pt x="1641" y="589"/>
                </a:lnTo>
                <a:lnTo>
                  <a:pt x="1635" y="589"/>
                </a:lnTo>
                <a:lnTo>
                  <a:pt x="1633" y="591"/>
                </a:lnTo>
                <a:lnTo>
                  <a:pt x="1630" y="593"/>
                </a:lnTo>
                <a:lnTo>
                  <a:pt x="1628" y="597"/>
                </a:lnTo>
                <a:lnTo>
                  <a:pt x="1626" y="599"/>
                </a:lnTo>
                <a:lnTo>
                  <a:pt x="1624" y="603"/>
                </a:lnTo>
                <a:lnTo>
                  <a:pt x="1623" y="609"/>
                </a:lnTo>
                <a:lnTo>
                  <a:pt x="1620" y="619"/>
                </a:lnTo>
                <a:lnTo>
                  <a:pt x="1618" y="631"/>
                </a:lnTo>
                <a:lnTo>
                  <a:pt x="1617" y="645"/>
                </a:lnTo>
                <a:lnTo>
                  <a:pt x="1616" y="659"/>
                </a:lnTo>
                <a:lnTo>
                  <a:pt x="1617" y="675"/>
                </a:lnTo>
                <a:lnTo>
                  <a:pt x="1618" y="689"/>
                </a:lnTo>
                <a:lnTo>
                  <a:pt x="1620" y="701"/>
                </a:lnTo>
                <a:lnTo>
                  <a:pt x="1623" y="711"/>
                </a:lnTo>
                <a:lnTo>
                  <a:pt x="1623" y="713"/>
                </a:lnTo>
                <a:lnTo>
                  <a:pt x="1624" y="715"/>
                </a:lnTo>
                <a:lnTo>
                  <a:pt x="1626" y="719"/>
                </a:lnTo>
                <a:lnTo>
                  <a:pt x="1630" y="727"/>
                </a:lnTo>
                <a:lnTo>
                  <a:pt x="1635" y="729"/>
                </a:lnTo>
                <a:lnTo>
                  <a:pt x="1641" y="731"/>
                </a:lnTo>
                <a:close/>
                <a:moveTo>
                  <a:pt x="1755" y="777"/>
                </a:moveTo>
                <a:lnTo>
                  <a:pt x="1721" y="777"/>
                </a:lnTo>
                <a:lnTo>
                  <a:pt x="1721" y="463"/>
                </a:lnTo>
                <a:lnTo>
                  <a:pt x="1755" y="463"/>
                </a:lnTo>
                <a:lnTo>
                  <a:pt x="1755" y="777"/>
                </a:lnTo>
                <a:close/>
                <a:moveTo>
                  <a:pt x="1884" y="781"/>
                </a:moveTo>
                <a:lnTo>
                  <a:pt x="1876" y="781"/>
                </a:lnTo>
                <a:lnTo>
                  <a:pt x="1872" y="779"/>
                </a:lnTo>
                <a:lnTo>
                  <a:pt x="1868" y="779"/>
                </a:lnTo>
                <a:lnTo>
                  <a:pt x="1860" y="773"/>
                </a:lnTo>
                <a:lnTo>
                  <a:pt x="1853" y="767"/>
                </a:lnTo>
                <a:lnTo>
                  <a:pt x="1847" y="759"/>
                </a:lnTo>
                <a:lnTo>
                  <a:pt x="1842" y="749"/>
                </a:lnTo>
                <a:lnTo>
                  <a:pt x="1837" y="737"/>
                </a:lnTo>
                <a:lnTo>
                  <a:pt x="1833" y="723"/>
                </a:lnTo>
                <a:lnTo>
                  <a:pt x="1830" y="709"/>
                </a:lnTo>
                <a:lnTo>
                  <a:pt x="1828" y="695"/>
                </a:lnTo>
                <a:lnTo>
                  <a:pt x="1827" y="677"/>
                </a:lnTo>
                <a:lnTo>
                  <a:pt x="1826" y="661"/>
                </a:lnTo>
                <a:lnTo>
                  <a:pt x="1827" y="643"/>
                </a:lnTo>
                <a:lnTo>
                  <a:pt x="1828" y="627"/>
                </a:lnTo>
                <a:lnTo>
                  <a:pt x="1829" y="619"/>
                </a:lnTo>
                <a:lnTo>
                  <a:pt x="1830" y="611"/>
                </a:lnTo>
                <a:lnTo>
                  <a:pt x="1833" y="597"/>
                </a:lnTo>
                <a:lnTo>
                  <a:pt x="1837" y="583"/>
                </a:lnTo>
                <a:lnTo>
                  <a:pt x="1842" y="573"/>
                </a:lnTo>
                <a:lnTo>
                  <a:pt x="1847" y="563"/>
                </a:lnTo>
                <a:lnTo>
                  <a:pt x="1853" y="553"/>
                </a:lnTo>
                <a:lnTo>
                  <a:pt x="1857" y="551"/>
                </a:lnTo>
                <a:lnTo>
                  <a:pt x="1860" y="547"/>
                </a:lnTo>
                <a:lnTo>
                  <a:pt x="1868" y="543"/>
                </a:lnTo>
                <a:lnTo>
                  <a:pt x="1872" y="541"/>
                </a:lnTo>
                <a:lnTo>
                  <a:pt x="1876" y="539"/>
                </a:lnTo>
                <a:lnTo>
                  <a:pt x="1884" y="539"/>
                </a:lnTo>
                <a:lnTo>
                  <a:pt x="1893" y="539"/>
                </a:lnTo>
                <a:lnTo>
                  <a:pt x="1897" y="541"/>
                </a:lnTo>
                <a:lnTo>
                  <a:pt x="1901" y="543"/>
                </a:lnTo>
                <a:lnTo>
                  <a:pt x="1908" y="547"/>
                </a:lnTo>
                <a:lnTo>
                  <a:pt x="1915" y="553"/>
                </a:lnTo>
                <a:lnTo>
                  <a:pt x="1921" y="563"/>
                </a:lnTo>
                <a:lnTo>
                  <a:pt x="1927" y="573"/>
                </a:lnTo>
                <a:lnTo>
                  <a:pt x="1931" y="583"/>
                </a:lnTo>
                <a:lnTo>
                  <a:pt x="1935" y="597"/>
                </a:lnTo>
                <a:lnTo>
                  <a:pt x="1937" y="603"/>
                </a:lnTo>
                <a:lnTo>
                  <a:pt x="1938" y="611"/>
                </a:lnTo>
                <a:lnTo>
                  <a:pt x="1940" y="627"/>
                </a:lnTo>
                <a:lnTo>
                  <a:pt x="1942" y="643"/>
                </a:lnTo>
                <a:lnTo>
                  <a:pt x="1942" y="661"/>
                </a:lnTo>
                <a:lnTo>
                  <a:pt x="1942" y="677"/>
                </a:lnTo>
                <a:lnTo>
                  <a:pt x="1940" y="695"/>
                </a:lnTo>
                <a:lnTo>
                  <a:pt x="1939" y="703"/>
                </a:lnTo>
                <a:lnTo>
                  <a:pt x="1938" y="709"/>
                </a:lnTo>
                <a:lnTo>
                  <a:pt x="1935" y="723"/>
                </a:lnTo>
                <a:lnTo>
                  <a:pt x="1931" y="737"/>
                </a:lnTo>
                <a:lnTo>
                  <a:pt x="1927" y="749"/>
                </a:lnTo>
                <a:lnTo>
                  <a:pt x="1921" y="759"/>
                </a:lnTo>
                <a:lnTo>
                  <a:pt x="1915" y="767"/>
                </a:lnTo>
                <a:lnTo>
                  <a:pt x="1912" y="771"/>
                </a:lnTo>
                <a:lnTo>
                  <a:pt x="1908" y="773"/>
                </a:lnTo>
                <a:lnTo>
                  <a:pt x="1901" y="779"/>
                </a:lnTo>
                <a:lnTo>
                  <a:pt x="1897" y="779"/>
                </a:lnTo>
                <a:lnTo>
                  <a:pt x="1893" y="781"/>
                </a:lnTo>
                <a:lnTo>
                  <a:pt x="1884" y="781"/>
                </a:lnTo>
                <a:close/>
                <a:moveTo>
                  <a:pt x="1884" y="731"/>
                </a:moveTo>
                <a:lnTo>
                  <a:pt x="1890" y="729"/>
                </a:lnTo>
                <a:lnTo>
                  <a:pt x="1893" y="729"/>
                </a:lnTo>
                <a:lnTo>
                  <a:pt x="1895" y="727"/>
                </a:lnTo>
                <a:lnTo>
                  <a:pt x="1897" y="723"/>
                </a:lnTo>
                <a:lnTo>
                  <a:pt x="1899" y="719"/>
                </a:lnTo>
                <a:lnTo>
                  <a:pt x="1901" y="715"/>
                </a:lnTo>
                <a:lnTo>
                  <a:pt x="1903" y="711"/>
                </a:lnTo>
                <a:lnTo>
                  <a:pt x="1906" y="701"/>
                </a:lnTo>
                <a:lnTo>
                  <a:pt x="1907" y="689"/>
                </a:lnTo>
                <a:lnTo>
                  <a:pt x="1909" y="675"/>
                </a:lnTo>
                <a:lnTo>
                  <a:pt x="1909" y="659"/>
                </a:lnTo>
                <a:lnTo>
                  <a:pt x="1909" y="645"/>
                </a:lnTo>
                <a:lnTo>
                  <a:pt x="1907" y="631"/>
                </a:lnTo>
                <a:lnTo>
                  <a:pt x="1906" y="619"/>
                </a:lnTo>
                <a:lnTo>
                  <a:pt x="1903" y="609"/>
                </a:lnTo>
                <a:lnTo>
                  <a:pt x="1901" y="603"/>
                </a:lnTo>
                <a:lnTo>
                  <a:pt x="1899" y="599"/>
                </a:lnTo>
                <a:lnTo>
                  <a:pt x="1895" y="593"/>
                </a:lnTo>
                <a:lnTo>
                  <a:pt x="1890" y="589"/>
                </a:lnTo>
                <a:lnTo>
                  <a:pt x="1884" y="589"/>
                </a:lnTo>
                <a:lnTo>
                  <a:pt x="1879" y="589"/>
                </a:lnTo>
                <a:lnTo>
                  <a:pt x="1876" y="591"/>
                </a:lnTo>
                <a:lnTo>
                  <a:pt x="1874" y="593"/>
                </a:lnTo>
                <a:lnTo>
                  <a:pt x="1871" y="597"/>
                </a:lnTo>
                <a:lnTo>
                  <a:pt x="1869" y="599"/>
                </a:lnTo>
                <a:lnTo>
                  <a:pt x="1867" y="603"/>
                </a:lnTo>
                <a:lnTo>
                  <a:pt x="1866" y="609"/>
                </a:lnTo>
                <a:lnTo>
                  <a:pt x="1863" y="619"/>
                </a:lnTo>
                <a:lnTo>
                  <a:pt x="1861" y="631"/>
                </a:lnTo>
                <a:lnTo>
                  <a:pt x="1860" y="645"/>
                </a:lnTo>
                <a:lnTo>
                  <a:pt x="1859" y="659"/>
                </a:lnTo>
                <a:lnTo>
                  <a:pt x="1860" y="675"/>
                </a:lnTo>
                <a:lnTo>
                  <a:pt x="1861" y="689"/>
                </a:lnTo>
                <a:lnTo>
                  <a:pt x="1863" y="701"/>
                </a:lnTo>
                <a:lnTo>
                  <a:pt x="1866" y="711"/>
                </a:lnTo>
                <a:lnTo>
                  <a:pt x="1867" y="713"/>
                </a:lnTo>
                <a:lnTo>
                  <a:pt x="1867" y="715"/>
                </a:lnTo>
                <a:lnTo>
                  <a:pt x="1869" y="719"/>
                </a:lnTo>
                <a:lnTo>
                  <a:pt x="1874" y="727"/>
                </a:lnTo>
                <a:lnTo>
                  <a:pt x="1879" y="729"/>
                </a:lnTo>
                <a:lnTo>
                  <a:pt x="1884" y="731"/>
                </a:lnTo>
                <a:close/>
                <a:moveTo>
                  <a:pt x="2025" y="541"/>
                </a:moveTo>
                <a:lnTo>
                  <a:pt x="2025" y="591"/>
                </a:lnTo>
                <a:lnTo>
                  <a:pt x="2002" y="591"/>
                </a:lnTo>
                <a:lnTo>
                  <a:pt x="2002" y="777"/>
                </a:lnTo>
                <a:lnTo>
                  <a:pt x="1969" y="777"/>
                </a:lnTo>
                <a:lnTo>
                  <a:pt x="1969" y="591"/>
                </a:lnTo>
                <a:lnTo>
                  <a:pt x="1953" y="591"/>
                </a:lnTo>
                <a:lnTo>
                  <a:pt x="1953" y="541"/>
                </a:lnTo>
                <a:lnTo>
                  <a:pt x="1969" y="541"/>
                </a:lnTo>
                <a:lnTo>
                  <a:pt x="1969" y="525"/>
                </a:lnTo>
                <a:lnTo>
                  <a:pt x="1970" y="515"/>
                </a:lnTo>
                <a:lnTo>
                  <a:pt x="1970" y="507"/>
                </a:lnTo>
                <a:lnTo>
                  <a:pt x="1972" y="491"/>
                </a:lnTo>
                <a:lnTo>
                  <a:pt x="1974" y="485"/>
                </a:lnTo>
                <a:lnTo>
                  <a:pt x="1976" y="477"/>
                </a:lnTo>
                <a:lnTo>
                  <a:pt x="1978" y="473"/>
                </a:lnTo>
                <a:lnTo>
                  <a:pt x="1980" y="467"/>
                </a:lnTo>
                <a:lnTo>
                  <a:pt x="1986" y="459"/>
                </a:lnTo>
                <a:lnTo>
                  <a:pt x="1988" y="457"/>
                </a:lnTo>
                <a:lnTo>
                  <a:pt x="1989" y="455"/>
                </a:lnTo>
                <a:lnTo>
                  <a:pt x="1993" y="453"/>
                </a:lnTo>
                <a:lnTo>
                  <a:pt x="1996" y="451"/>
                </a:lnTo>
                <a:lnTo>
                  <a:pt x="2000" y="449"/>
                </a:lnTo>
                <a:lnTo>
                  <a:pt x="2004" y="449"/>
                </a:lnTo>
                <a:lnTo>
                  <a:pt x="2008" y="449"/>
                </a:lnTo>
                <a:lnTo>
                  <a:pt x="2015" y="449"/>
                </a:lnTo>
                <a:lnTo>
                  <a:pt x="2022" y="451"/>
                </a:lnTo>
                <a:lnTo>
                  <a:pt x="2031" y="455"/>
                </a:lnTo>
                <a:lnTo>
                  <a:pt x="2025" y="503"/>
                </a:lnTo>
                <a:lnTo>
                  <a:pt x="2021" y="501"/>
                </a:lnTo>
                <a:lnTo>
                  <a:pt x="2015" y="501"/>
                </a:lnTo>
                <a:lnTo>
                  <a:pt x="2011" y="501"/>
                </a:lnTo>
                <a:lnTo>
                  <a:pt x="2009" y="503"/>
                </a:lnTo>
                <a:lnTo>
                  <a:pt x="2006" y="505"/>
                </a:lnTo>
                <a:lnTo>
                  <a:pt x="2005" y="507"/>
                </a:lnTo>
                <a:lnTo>
                  <a:pt x="2004" y="511"/>
                </a:lnTo>
                <a:lnTo>
                  <a:pt x="2003" y="515"/>
                </a:lnTo>
                <a:lnTo>
                  <a:pt x="2002" y="521"/>
                </a:lnTo>
                <a:lnTo>
                  <a:pt x="2002" y="525"/>
                </a:lnTo>
                <a:lnTo>
                  <a:pt x="2002" y="541"/>
                </a:lnTo>
                <a:lnTo>
                  <a:pt x="2025" y="541"/>
                </a:lnTo>
                <a:close/>
                <a:moveTo>
                  <a:pt x="2096" y="777"/>
                </a:moveTo>
                <a:lnTo>
                  <a:pt x="2096" y="463"/>
                </a:lnTo>
                <a:lnTo>
                  <a:pt x="2203" y="463"/>
                </a:lnTo>
                <a:lnTo>
                  <a:pt x="2203" y="517"/>
                </a:lnTo>
                <a:lnTo>
                  <a:pt x="2130" y="517"/>
                </a:lnTo>
                <a:lnTo>
                  <a:pt x="2130" y="593"/>
                </a:lnTo>
                <a:lnTo>
                  <a:pt x="2197" y="593"/>
                </a:lnTo>
                <a:lnTo>
                  <a:pt x="2197" y="647"/>
                </a:lnTo>
                <a:lnTo>
                  <a:pt x="2130" y="647"/>
                </a:lnTo>
                <a:lnTo>
                  <a:pt x="2130" y="723"/>
                </a:lnTo>
                <a:lnTo>
                  <a:pt x="2203" y="723"/>
                </a:lnTo>
                <a:lnTo>
                  <a:pt x="2203" y="777"/>
                </a:lnTo>
                <a:lnTo>
                  <a:pt x="2096" y="777"/>
                </a:lnTo>
                <a:close/>
                <a:moveTo>
                  <a:pt x="2262" y="777"/>
                </a:moveTo>
                <a:lnTo>
                  <a:pt x="2230" y="777"/>
                </a:lnTo>
                <a:lnTo>
                  <a:pt x="2230" y="463"/>
                </a:lnTo>
                <a:lnTo>
                  <a:pt x="2262" y="463"/>
                </a:lnTo>
                <a:lnTo>
                  <a:pt x="2262" y="777"/>
                </a:lnTo>
                <a:close/>
                <a:moveTo>
                  <a:pt x="2343" y="781"/>
                </a:moveTo>
                <a:lnTo>
                  <a:pt x="2334" y="781"/>
                </a:lnTo>
                <a:lnTo>
                  <a:pt x="2330" y="779"/>
                </a:lnTo>
                <a:lnTo>
                  <a:pt x="2326" y="779"/>
                </a:lnTo>
                <a:lnTo>
                  <a:pt x="2319" y="773"/>
                </a:lnTo>
                <a:lnTo>
                  <a:pt x="2312" y="767"/>
                </a:lnTo>
                <a:lnTo>
                  <a:pt x="2305" y="759"/>
                </a:lnTo>
                <a:lnTo>
                  <a:pt x="2300" y="749"/>
                </a:lnTo>
                <a:lnTo>
                  <a:pt x="2295" y="737"/>
                </a:lnTo>
                <a:lnTo>
                  <a:pt x="2291" y="725"/>
                </a:lnTo>
                <a:lnTo>
                  <a:pt x="2288" y="711"/>
                </a:lnTo>
                <a:lnTo>
                  <a:pt x="2286" y="695"/>
                </a:lnTo>
                <a:lnTo>
                  <a:pt x="2285" y="679"/>
                </a:lnTo>
                <a:lnTo>
                  <a:pt x="2284" y="661"/>
                </a:lnTo>
                <a:lnTo>
                  <a:pt x="2285" y="643"/>
                </a:lnTo>
                <a:lnTo>
                  <a:pt x="2286" y="627"/>
                </a:lnTo>
                <a:lnTo>
                  <a:pt x="2287" y="619"/>
                </a:lnTo>
                <a:lnTo>
                  <a:pt x="2288" y="611"/>
                </a:lnTo>
                <a:lnTo>
                  <a:pt x="2291" y="597"/>
                </a:lnTo>
                <a:lnTo>
                  <a:pt x="2295" y="583"/>
                </a:lnTo>
                <a:lnTo>
                  <a:pt x="2300" y="573"/>
                </a:lnTo>
                <a:lnTo>
                  <a:pt x="2305" y="563"/>
                </a:lnTo>
                <a:lnTo>
                  <a:pt x="2311" y="553"/>
                </a:lnTo>
                <a:lnTo>
                  <a:pt x="2315" y="551"/>
                </a:lnTo>
                <a:lnTo>
                  <a:pt x="2318" y="547"/>
                </a:lnTo>
                <a:lnTo>
                  <a:pt x="2325" y="543"/>
                </a:lnTo>
                <a:lnTo>
                  <a:pt x="2333" y="539"/>
                </a:lnTo>
                <a:lnTo>
                  <a:pt x="2342" y="539"/>
                </a:lnTo>
                <a:lnTo>
                  <a:pt x="2349" y="539"/>
                </a:lnTo>
                <a:lnTo>
                  <a:pt x="2356" y="541"/>
                </a:lnTo>
                <a:lnTo>
                  <a:pt x="2363" y="545"/>
                </a:lnTo>
                <a:lnTo>
                  <a:pt x="2370" y="551"/>
                </a:lnTo>
                <a:lnTo>
                  <a:pt x="2376" y="559"/>
                </a:lnTo>
                <a:lnTo>
                  <a:pt x="2381" y="569"/>
                </a:lnTo>
                <a:lnTo>
                  <a:pt x="2386" y="579"/>
                </a:lnTo>
                <a:lnTo>
                  <a:pt x="2390" y="591"/>
                </a:lnTo>
                <a:lnTo>
                  <a:pt x="2393" y="605"/>
                </a:lnTo>
                <a:lnTo>
                  <a:pt x="2394" y="613"/>
                </a:lnTo>
                <a:lnTo>
                  <a:pt x="2395" y="621"/>
                </a:lnTo>
                <a:lnTo>
                  <a:pt x="2397" y="639"/>
                </a:lnTo>
                <a:lnTo>
                  <a:pt x="2397" y="659"/>
                </a:lnTo>
                <a:lnTo>
                  <a:pt x="2397" y="677"/>
                </a:lnTo>
                <a:lnTo>
                  <a:pt x="2317" y="677"/>
                </a:lnTo>
                <a:lnTo>
                  <a:pt x="2317" y="689"/>
                </a:lnTo>
                <a:lnTo>
                  <a:pt x="2319" y="699"/>
                </a:lnTo>
                <a:lnTo>
                  <a:pt x="2320" y="705"/>
                </a:lnTo>
                <a:lnTo>
                  <a:pt x="2321" y="709"/>
                </a:lnTo>
                <a:lnTo>
                  <a:pt x="2324" y="717"/>
                </a:lnTo>
                <a:lnTo>
                  <a:pt x="2326" y="721"/>
                </a:lnTo>
                <a:lnTo>
                  <a:pt x="2328" y="725"/>
                </a:lnTo>
                <a:lnTo>
                  <a:pt x="2332" y="729"/>
                </a:lnTo>
                <a:lnTo>
                  <a:pt x="2335" y="731"/>
                </a:lnTo>
                <a:lnTo>
                  <a:pt x="2338" y="733"/>
                </a:lnTo>
                <a:lnTo>
                  <a:pt x="2343" y="733"/>
                </a:lnTo>
                <a:lnTo>
                  <a:pt x="2351" y="731"/>
                </a:lnTo>
                <a:lnTo>
                  <a:pt x="2354" y="729"/>
                </a:lnTo>
                <a:lnTo>
                  <a:pt x="2358" y="727"/>
                </a:lnTo>
                <a:lnTo>
                  <a:pt x="2360" y="723"/>
                </a:lnTo>
                <a:lnTo>
                  <a:pt x="2363" y="717"/>
                </a:lnTo>
                <a:lnTo>
                  <a:pt x="2365" y="713"/>
                </a:lnTo>
                <a:lnTo>
                  <a:pt x="2366" y="705"/>
                </a:lnTo>
                <a:lnTo>
                  <a:pt x="2396" y="709"/>
                </a:lnTo>
                <a:lnTo>
                  <a:pt x="2395" y="717"/>
                </a:lnTo>
                <a:lnTo>
                  <a:pt x="2394" y="725"/>
                </a:lnTo>
                <a:lnTo>
                  <a:pt x="2392" y="733"/>
                </a:lnTo>
                <a:lnTo>
                  <a:pt x="2390" y="739"/>
                </a:lnTo>
                <a:lnTo>
                  <a:pt x="2385" y="751"/>
                </a:lnTo>
                <a:lnTo>
                  <a:pt x="2382" y="757"/>
                </a:lnTo>
                <a:lnTo>
                  <a:pt x="2379" y="763"/>
                </a:lnTo>
                <a:lnTo>
                  <a:pt x="2375" y="767"/>
                </a:lnTo>
                <a:lnTo>
                  <a:pt x="2371" y="771"/>
                </a:lnTo>
                <a:lnTo>
                  <a:pt x="2367" y="775"/>
                </a:lnTo>
                <a:lnTo>
                  <a:pt x="2363" y="777"/>
                </a:lnTo>
                <a:lnTo>
                  <a:pt x="2358" y="779"/>
                </a:lnTo>
                <a:lnTo>
                  <a:pt x="2353" y="781"/>
                </a:lnTo>
                <a:lnTo>
                  <a:pt x="2348" y="781"/>
                </a:lnTo>
                <a:lnTo>
                  <a:pt x="2343" y="781"/>
                </a:lnTo>
                <a:close/>
                <a:moveTo>
                  <a:pt x="2317" y="635"/>
                </a:moveTo>
                <a:lnTo>
                  <a:pt x="2366" y="635"/>
                </a:lnTo>
                <a:lnTo>
                  <a:pt x="2366" y="625"/>
                </a:lnTo>
                <a:lnTo>
                  <a:pt x="2364" y="617"/>
                </a:lnTo>
                <a:lnTo>
                  <a:pt x="2362" y="609"/>
                </a:lnTo>
                <a:lnTo>
                  <a:pt x="2359" y="601"/>
                </a:lnTo>
                <a:lnTo>
                  <a:pt x="2358" y="597"/>
                </a:lnTo>
                <a:lnTo>
                  <a:pt x="2356" y="595"/>
                </a:lnTo>
                <a:lnTo>
                  <a:pt x="2352" y="591"/>
                </a:lnTo>
                <a:lnTo>
                  <a:pt x="2347" y="589"/>
                </a:lnTo>
                <a:lnTo>
                  <a:pt x="2342" y="587"/>
                </a:lnTo>
                <a:lnTo>
                  <a:pt x="2337" y="589"/>
                </a:lnTo>
                <a:lnTo>
                  <a:pt x="2332" y="591"/>
                </a:lnTo>
                <a:lnTo>
                  <a:pt x="2330" y="593"/>
                </a:lnTo>
                <a:lnTo>
                  <a:pt x="2328" y="595"/>
                </a:lnTo>
                <a:lnTo>
                  <a:pt x="2324" y="601"/>
                </a:lnTo>
                <a:lnTo>
                  <a:pt x="2321" y="609"/>
                </a:lnTo>
                <a:lnTo>
                  <a:pt x="2319" y="617"/>
                </a:lnTo>
                <a:lnTo>
                  <a:pt x="2317" y="625"/>
                </a:lnTo>
                <a:lnTo>
                  <a:pt x="2317" y="635"/>
                </a:lnTo>
                <a:close/>
                <a:moveTo>
                  <a:pt x="2472" y="781"/>
                </a:moveTo>
                <a:lnTo>
                  <a:pt x="2463" y="781"/>
                </a:lnTo>
                <a:lnTo>
                  <a:pt x="2459" y="779"/>
                </a:lnTo>
                <a:lnTo>
                  <a:pt x="2455" y="777"/>
                </a:lnTo>
                <a:lnTo>
                  <a:pt x="2448" y="773"/>
                </a:lnTo>
                <a:lnTo>
                  <a:pt x="2441" y="767"/>
                </a:lnTo>
                <a:lnTo>
                  <a:pt x="2435" y="757"/>
                </a:lnTo>
                <a:lnTo>
                  <a:pt x="2432" y="753"/>
                </a:lnTo>
                <a:lnTo>
                  <a:pt x="2429" y="749"/>
                </a:lnTo>
                <a:lnTo>
                  <a:pt x="2427" y="743"/>
                </a:lnTo>
                <a:lnTo>
                  <a:pt x="2425" y="737"/>
                </a:lnTo>
                <a:lnTo>
                  <a:pt x="2423" y="731"/>
                </a:lnTo>
                <a:lnTo>
                  <a:pt x="2421" y="723"/>
                </a:lnTo>
                <a:lnTo>
                  <a:pt x="2419" y="717"/>
                </a:lnTo>
                <a:lnTo>
                  <a:pt x="2418" y="709"/>
                </a:lnTo>
                <a:lnTo>
                  <a:pt x="2416" y="695"/>
                </a:lnTo>
                <a:lnTo>
                  <a:pt x="2414" y="677"/>
                </a:lnTo>
                <a:lnTo>
                  <a:pt x="2414" y="661"/>
                </a:lnTo>
                <a:lnTo>
                  <a:pt x="2414" y="643"/>
                </a:lnTo>
                <a:lnTo>
                  <a:pt x="2416" y="627"/>
                </a:lnTo>
                <a:lnTo>
                  <a:pt x="2417" y="619"/>
                </a:lnTo>
                <a:lnTo>
                  <a:pt x="2418" y="611"/>
                </a:lnTo>
                <a:lnTo>
                  <a:pt x="2421" y="597"/>
                </a:lnTo>
                <a:lnTo>
                  <a:pt x="2425" y="583"/>
                </a:lnTo>
                <a:lnTo>
                  <a:pt x="2429" y="573"/>
                </a:lnTo>
                <a:lnTo>
                  <a:pt x="2435" y="563"/>
                </a:lnTo>
                <a:lnTo>
                  <a:pt x="2441" y="553"/>
                </a:lnTo>
                <a:lnTo>
                  <a:pt x="2444" y="551"/>
                </a:lnTo>
                <a:lnTo>
                  <a:pt x="2448" y="547"/>
                </a:lnTo>
                <a:lnTo>
                  <a:pt x="2455" y="543"/>
                </a:lnTo>
                <a:lnTo>
                  <a:pt x="2459" y="541"/>
                </a:lnTo>
                <a:lnTo>
                  <a:pt x="2463" y="539"/>
                </a:lnTo>
                <a:lnTo>
                  <a:pt x="2472" y="539"/>
                </a:lnTo>
                <a:lnTo>
                  <a:pt x="2479" y="539"/>
                </a:lnTo>
                <a:lnTo>
                  <a:pt x="2486" y="541"/>
                </a:lnTo>
                <a:lnTo>
                  <a:pt x="2494" y="545"/>
                </a:lnTo>
                <a:lnTo>
                  <a:pt x="2500" y="549"/>
                </a:lnTo>
                <a:lnTo>
                  <a:pt x="2505" y="555"/>
                </a:lnTo>
                <a:lnTo>
                  <a:pt x="2510" y="563"/>
                </a:lnTo>
                <a:lnTo>
                  <a:pt x="2514" y="571"/>
                </a:lnTo>
                <a:lnTo>
                  <a:pt x="2518" y="581"/>
                </a:lnTo>
                <a:lnTo>
                  <a:pt x="2521" y="591"/>
                </a:lnTo>
                <a:lnTo>
                  <a:pt x="2523" y="603"/>
                </a:lnTo>
                <a:lnTo>
                  <a:pt x="2525" y="615"/>
                </a:lnTo>
                <a:lnTo>
                  <a:pt x="2526" y="629"/>
                </a:lnTo>
                <a:lnTo>
                  <a:pt x="2495" y="629"/>
                </a:lnTo>
                <a:lnTo>
                  <a:pt x="2494" y="621"/>
                </a:lnTo>
                <a:lnTo>
                  <a:pt x="2492" y="613"/>
                </a:lnTo>
                <a:lnTo>
                  <a:pt x="2490" y="607"/>
                </a:lnTo>
                <a:lnTo>
                  <a:pt x="2487" y="601"/>
                </a:lnTo>
                <a:lnTo>
                  <a:pt x="2484" y="595"/>
                </a:lnTo>
                <a:lnTo>
                  <a:pt x="2480" y="593"/>
                </a:lnTo>
                <a:lnTo>
                  <a:pt x="2477" y="591"/>
                </a:lnTo>
                <a:lnTo>
                  <a:pt x="2472" y="589"/>
                </a:lnTo>
                <a:lnTo>
                  <a:pt x="2467" y="591"/>
                </a:lnTo>
                <a:lnTo>
                  <a:pt x="2462" y="595"/>
                </a:lnTo>
                <a:lnTo>
                  <a:pt x="2458" y="599"/>
                </a:lnTo>
                <a:lnTo>
                  <a:pt x="2454" y="607"/>
                </a:lnTo>
                <a:lnTo>
                  <a:pt x="2452" y="613"/>
                </a:lnTo>
                <a:lnTo>
                  <a:pt x="2451" y="617"/>
                </a:lnTo>
                <a:lnTo>
                  <a:pt x="2449" y="629"/>
                </a:lnTo>
                <a:lnTo>
                  <a:pt x="2448" y="643"/>
                </a:lnTo>
                <a:lnTo>
                  <a:pt x="2447" y="659"/>
                </a:lnTo>
                <a:lnTo>
                  <a:pt x="2448" y="675"/>
                </a:lnTo>
                <a:lnTo>
                  <a:pt x="2449" y="689"/>
                </a:lnTo>
                <a:lnTo>
                  <a:pt x="2450" y="695"/>
                </a:lnTo>
                <a:lnTo>
                  <a:pt x="2451" y="701"/>
                </a:lnTo>
                <a:lnTo>
                  <a:pt x="2452" y="707"/>
                </a:lnTo>
                <a:lnTo>
                  <a:pt x="2454" y="711"/>
                </a:lnTo>
                <a:lnTo>
                  <a:pt x="2458" y="719"/>
                </a:lnTo>
                <a:lnTo>
                  <a:pt x="2460" y="723"/>
                </a:lnTo>
                <a:lnTo>
                  <a:pt x="2462" y="725"/>
                </a:lnTo>
                <a:lnTo>
                  <a:pt x="2467" y="729"/>
                </a:lnTo>
                <a:lnTo>
                  <a:pt x="2469" y="729"/>
                </a:lnTo>
                <a:lnTo>
                  <a:pt x="2472" y="731"/>
                </a:lnTo>
                <a:lnTo>
                  <a:pt x="2476" y="729"/>
                </a:lnTo>
                <a:lnTo>
                  <a:pt x="2480" y="727"/>
                </a:lnTo>
                <a:lnTo>
                  <a:pt x="2483" y="725"/>
                </a:lnTo>
                <a:lnTo>
                  <a:pt x="2486" y="719"/>
                </a:lnTo>
                <a:lnTo>
                  <a:pt x="2490" y="715"/>
                </a:lnTo>
                <a:lnTo>
                  <a:pt x="2492" y="707"/>
                </a:lnTo>
                <a:lnTo>
                  <a:pt x="2494" y="699"/>
                </a:lnTo>
                <a:lnTo>
                  <a:pt x="2495" y="691"/>
                </a:lnTo>
                <a:lnTo>
                  <a:pt x="2526" y="691"/>
                </a:lnTo>
                <a:lnTo>
                  <a:pt x="2525" y="703"/>
                </a:lnTo>
                <a:lnTo>
                  <a:pt x="2523" y="717"/>
                </a:lnTo>
                <a:lnTo>
                  <a:pt x="2522" y="723"/>
                </a:lnTo>
                <a:lnTo>
                  <a:pt x="2521" y="727"/>
                </a:lnTo>
                <a:lnTo>
                  <a:pt x="2520" y="733"/>
                </a:lnTo>
                <a:lnTo>
                  <a:pt x="2518" y="739"/>
                </a:lnTo>
                <a:lnTo>
                  <a:pt x="2515" y="749"/>
                </a:lnTo>
                <a:lnTo>
                  <a:pt x="2510" y="757"/>
                </a:lnTo>
                <a:lnTo>
                  <a:pt x="2506" y="765"/>
                </a:lnTo>
                <a:lnTo>
                  <a:pt x="2500" y="771"/>
                </a:lnTo>
                <a:lnTo>
                  <a:pt x="2494" y="775"/>
                </a:lnTo>
                <a:lnTo>
                  <a:pt x="2487" y="779"/>
                </a:lnTo>
                <a:lnTo>
                  <a:pt x="2479" y="781"/>
                </a:lnTo>
                <a:lnTo>
                  <a:pt x="2472" y="781"/>
                </a:lnTo>
                <a:close/>
                <a:moveTo>
                  <a:pt x="2609" y="541"/>
                </a:moveTo>
                <a:lnTo>
                  <a:pt x="2609" y="591"/>
                </a:lnTo>
                <a:lnTo>
                  <a:pt x="2587" y="591"/>
                </a:lnTo>
                <a:lnTo>
                  <a:pt x="2587" y="705"/>
                </a:lnTo>
                <a:lnTo>
                  <a:pt x="2587" y="711"/>
                </a:lnTo>
                <a:lnTo>
                  <a:pt x="2588" y="717"/>
                </a:lnTo>
                <a:lnTo>
                  <a:pt x="2589" y="721"/>
                </a:lnTo>
                <a:lnTo>
                  <a:pt x="2590" y="723"/>
                </a:lnTo>
                <a:lnTo>
                  <a:pt x="2592" y="725"/>
                </a:lnTo>
                <a:lnTo>
                  <a:pt x="2594" y="727"/>
                </a:lnTo>
                <a:lnTo>
                  <a:pt x="2596" y="727"/>
                </a:lnTo>
                <a:lnTo>
                  <a:pt x="2598" y="727"/>
                </a:lnTo>
                <a:lnTo>
                  <a:pt x="2603" y="727"/>
                </a:lnTo>
                <a:lnTo>
                  <a:pt x="2606" y="725"/>
                </a:lnTo>
                <a:lnTo>
                  <a:pt x="2611" y="775"/>
                </a:lnTo>
                <a:lnTo>
                  <a:pt x="2604" y="777"/>
                </a:lnTo>
                <a:lnTo>
                  <a:pt x="2600" y="779"/>
                </a:lnTo>
                <a:lnTo>
                  <a:pt x="2594" y="781"/>
                </a:lnTo>
                <a:lnTo>
                  <a:pt x="2589" y="781"/>
                </a:lnTo>
                <a:lnTo>
                  <a:pt x="2585" y="781"/>
                </a:lnTo>
                <a:lnTo>
                  <a:pt x="2578" y="777"/>
                </a:lnTo>
                <a:lnTo>
                  <a:pt x="2571" y="773"/>
                </a:lnTo>
                <a:lnTo>
                  <a:pt x="2568" y="769"/>
                </a:lnTo>
                <a:lnTo>
                  <a:pt x="2565" y="765"/>
                </a:lnTo>
                <a:lnTo>
                  <a:pt x="2560" y="755"/>
                </a:lnTo>
                <a:lnTo>
                  <a:pt x="2559" y="749"/>
                </a:lnTo>
                <a:lnTo>
                  <a:pt x="2557" y="743"/>
                </a:lnTo>
                <a:lnTo>
                  <a:pt x="2556" y="737"/>
                </a:lnTo>
                <a:lnTo>
                  <a:pt x="2555" y="729"/>
                </a:lnTo>
                <a:lnTo>
                  <a:pt x="2555" y="721"/>
                </a:lnTo>
                <a:lnTo>
                  <a:pt x="2554" y="713"/>
                </a:lnTo>
                <a:lnTo>
                  <a:pt x="2554" y="591"/>
                </a:lnTo>
                <a:lnTo>
                  <a:pt x="2538" y="591"/>
                </a:lnTo>
                <a:lnTo>
                  <a:pt x="2538" y="541"/>
                </a:lnTo>
                <a:lnTo>
                  <a:pt x="2554" y="541"/>
                </a:lnTo>
                <a:lnTo>
                  <a:pt x="2554" y="485"/>
                </a:lnTo>
                <a:lnTo>
                  <a:pt x="2587" y="485"/>
                </a:lnTo>
                <a:lnTo>
                  <a:pt x="2587" y="541"/>
                </a:lnTo>
                <a:lnTo>
                  <a:pt x="2609" y="541"/>
                </a:lnTo>
                <a:close/>
                <a:moveTo>
                  <a:pt x="2630" y="777"/>
                </a:moveTo>
                <a:lnTo>
                  <a:pt x="2630" y="541"/>
                </a:lnTo>
                <a:lnTo>
                  <a:pt x="2662" y="541"/>
                </a:lnTo>
                <a:lnTo>
                  <a:pt x="2662" y="583"/>
                </a:lnTo>
                <a:lnTo>
                  <a:pt x="2665" y="573"/>
                </a:lnTo>
                <a:lnTo>
                  <a:pt x="2668" y="563"/>
                </a:lnTo>
                <a:lnTo>
                  <a:pt x="2671" y="555"/>
                </a:lnTo>
                <a:lnTo>
                  <a:pt x="2674" y="549"/>
                </a:lnTo>
                <a:lnTo>
                  <a:pt x="2678" y="545"/>
                </a:lnTo>
                <a:lnTo>
                  <a:pt x="2682" y="541"/>
                </a:lnTo>
                <a:lnTo>
                  <a:pt x="2687" y="539"/>
                </a:lnTo>
                <a:lnTo>
                  <a:pt x="2692" y="539"/>
                </a:lnTo>
                <a:lnTo>
                  <a:pt x="2697" y="539"/>
                </a:lnTo>
                <a:lnTo>
                  <a:pt x="2702" y="541"/>
                </a:lnTo>
                <a:lnTo>
                  <a:pt x="2702" y="599"/>
                </a:lnTo>
                <a:lnTo>
                  <a:pt x="2696" y="595"/>
                </a:lnTo>
                <a:lnTo>
                  <a:pt x="2688" y="595"/>
                </a:lnTo>
                <a:lnTo>
                  <a:pt x="2683" y="595"/>
                </a:lnTo>
                <a:lnTo>
                  <a:pt x="2678" y="599"/>
                </a:lnTo>
                <a:lnTo>
                  <a:pt x="2674" y="603"/>
                </a:lnTo>
                <a:lnTo>
                  <a:pt x="2670" y="609"/>
                </a:lnTo>
                <a:lnTo>
                  <a:pt x="2669" y="613"/>
                </a:lnTo>
                <a:lnTo>
                  <a:pt x="2667" y="615"/>
                </a:lnTo>
                <a:lnTo>
                  <a:pt x="2666" y="619"/>
                </a:lnTo>
                <a:lnTo>
                  <a:pt x="2665" y="625"/>
                </a:lnTo>
                <a:lnTo>
                  <a:pt x="2664" y="633"/>
                </a:lnTo>
                <a:lnTo>
                  <a:pt x="2663" y="643"/>
                </a:lnTo>
                <a:lnTo>
                  <a:pt x="2663" y="777"/>
                </a:lnTo>
                <a:lnTo>
                  <a:pt x="2630" y="777"/>
                </a:lnTo>
                <a:close/>
                <a:moveTo>
                  <a:pt x="2735" y="511"/>
                </a:moveTo>
                <a:lnTo>
                  <a:pt x="2731" y="511"/>
                </a:lnTo>
                <a:lnTo>
                  <a:pt x="2728" y="509"/>
                </a:lnTo>
                <a:lnTo>
                  <a:pt x="2725" y="505"/>
                </a:lnTo>
                <a:lnTo>
                  <a:pt x="2722" y="501"/>
                </a:lnTo>
                <a:lnTo>
                  <a:pt x="2720" y="497"/>
                </a:lnTo>
                <a:lnTo>
                  <a:pt x="2719" y="491"/>
                </a:lnTo>
                <a:lnTo>
                  <a:pt x="2718" y="485"/>
                </a:lnTo>
                <a:lnTo>
                  <a:pt x="2717" y="479"/>
                </a:lnTo>
                <a:lnTo>
                  <a:pt x="2718" y="471"/>
                </a:lnTo>
                <a:lnTo>
                  <a:pt x="2719" y="465"/>
                </a:lnTo>
                <a:lnTo>
                  <a:pt x="2720" y="459"/>
                </a:lnTo>
                <a:lnTo>
                  <a:pt x="2722" y="455"/>
                </a:lnTo>
                <a:lnTo>
                  <a:pt x="2725" y="451"/>
                </a:lnTo>
                <a:lnTo>
                  <a:pt x="2728" y="447"/>
                </a:lnTo>
                <a:lnTo>
                  <a:pt x="2731" y="445"/>
                </a:lnTo>
                <a:lnTo>
                  <a:pt x="2735" y="445"/>
                </a:lnTo>
                <a:lnTo>
                  <a:pt x="2738" y="445"/>
                </a:lnTo>
                <a:lnTo>
                  <a:pt x="2742" y="447"/>
                </a:lnTo>
                <a:lnTo>
                  <a:pt x="2745" y="451"/>
                </a:lnTo>
                <a:lnTo>
                  <a:pt x="2747" y="455"/>
                </a:lnTo>
                <a:lnTo>
                  <a:pt x="2750" y="459"/>
                </a:lnTo>
                <a:lnTo>
                  <a:pt x="2751" y="465"/>
                </a:lnTo>
                <a:lnTo>
                  <a:pt x="2752" y="471"/>
                </a:lnTo>
                <a:lnTo>
                  <a:pt x="2753" y="479"/>
                </a:lnTo>
                <a:lnTo>
                  <a:pt x="2752" y="485"/>
                </a:lnTo>
                <a:lnTo>
                  <a:pt x="2751" y="491"/>
                </a:lnTo>
                <a:lnTo>
                  <a:pt x="2750" y="497"/>
                </a:lnTo>
                <a:lnTo>
                  <a:pt x="2747" y="501"/>
                </a:lnTo>
                <a:lnTo>
                  <a:pt x="2745" y="505"/>
                </a:lnTo>
                <a:lnTo>
                  <a:pt x="2742" y="509"/>
                </a:lnTo>
                <a:lnTo>
                  <a:pt x="2738" y="511"/>
                </a:lnTo>
                <a:lnTo>
                  <a:pt x="2735" y="511"/>
                </a:lnTo>
                <a:close/>
                <a:moveTo>
                  <a:pt x="2718" y="541"/>
                </a:moveTo>
                <a:lnTo>
                  <a:pt x="2751" y="541"/>
                </a:lnTo>
                <a:lnTo>
                  <a:pt x="2751" y="777"/>
                </a:lnTo>
                <a:lnTo>
                  <a:pt x="2718" y="777"/>
                </a:lnTo>
                <a:lnTo>
                  <a:pt x="2718" y="541"/>
                </a:lnTo>
                <a:close/>
                <a:moveTo>
                  <a:pt x="2831" y="781"/>
                </a:moveTo>
                <a:lnTo>
                  <a:pt x="2822" y="781"/>
                </a:lnTo>
                <a:lnTo>
                  <a:pt x="2818" y="779"/>
                </a:lnTo>
                <a:lnTo>
                  <a:pt x="2814" y="777"/>
                </a:lnTo>
                <a:lnTo>
                  <a:pt x="2807" y="773"/>
                </a:lnTo>
                <a:lnTo>
                  <a:pt x="2800" y="767"/>
                </a:lnTo>
                <a:lnTo>
                  <a:pt x="2794" y="757"/>
                </a:lnTo>
                <a:lnTo>
                  <a:pt x="2791" y="753"/>
                </a:lnTo>
                <a:lnTo>
                  <a:pt x="2788" y="749"/>
                </a:lnTo>
                <a:lnTo>
                  <a:pt x="2786" y="743"/>
                </a:lnTo>
                <a:lnTo>
                  <a:pt x="2784" y="737"/>
                </a:lnTo>
                <a:lnTo>
                  <a:pt x="2782" y="731"/>
                </a:lnTo>
                <a:lnTo>
                  <a:pt x="2780" y="723"/>
                </a:lnTo>
                <a:lnTo>
                  <a:pt x="2778" y="717"/>
                </a:lnTo>
                <a:lnTo>
                  <a:pt x="2777" y="709"/>
                </a:lnTo>
                <a:lnTo>
                  <a:pt x="2775" y="695"/>
                </a:lnTo>
                <a:lnTo>
                  <a:pt x="2773" y="677"/>
                </a:lnTo>
                <a:lnTo>
                  <a:pt x="2773" y="661"/>
                </a:lnTo>
                <a:lnTo>
                  <a:pt x="2773" y="643"/>
                </a:lnTo>
                <a:lnTo>
                  <a:pt x="2775" y="627"/>
                </a:lnTo>
                <a:lnTo>
                  <a:pt x="2776" y="619"/>
                </a:lnTo>
                <a:lnTo>
                  <a:pt x="2777" y="611"/>
                </a:lnTo>
                <a:lnTo>
                  <a:pt x="2780" y="597"/>
                </a:lnTo>
                <a:lnTo>
                  <a:pt x="2784" y="583"/>
                </a:lnTo>
                <a:lnTo>
                  <a:pt x="2789" y="573"/>
                </a:lnTo>
                <a:lnTo>
                  <a:pt x="2794" y="563"/>
                </a:lnTo>
                <a:lnTo>
                  <a:pt x="2800" y="553"/>
                </a:lnTo>
                <a:lnTo>
                  <a:pt x="2803" y="551"/>
                </a:lnTo>
                <a:lnTo>
                  <a:pt x="2807" y="547"/>
                </a:lnTo>
                <a:lnTo>
                  <a:pt x="2814" y="543"/>
                </a:lnTo>
                <a:lnTo>
                  <a:pt x="2818" y="541"/>
                </a:lnTo>
                <a:lnTo>
                  <a:pt x="2822" y="539"/>
                </a:lnTo>
                <a:lnTo>
                  <a:pt x="2831" y="539"/>
                </a:lnTo>
                <a:lnTo>
                  <a:pt x="2838" y="539"/>
                </a:lnTo>
                <a:lnTo>
                  <a:pt x="2845" y="541"/>
                </a:lnTo>
                <a:lnTo>
                  <a:pt x="2852" y="545"/>
                </a:lnTo>
                <a:lnTo>
                  <a:pt x="2858" y="549"/>
                </a:lnTo>
                <a:lnTo>
                  <a:pt x="2863" y="555"/>
                </a:lnTo>
                <a:lnTo>
                  <a:pt x="2868" y="563"/>
                </a:lnTo>
                <a:lnTo>
                  <a:pt x="2874" y="571"/>
                </a:lnTo>
                <a:lnTo>
                  <a:pt x="2877" y="581"/>
                </a:lnTo>
                <a:lnTo>
                  <a:pt x="2880" y="591"/>
                </a:lnTo>
                <a:lnTo>
                  <a:pt x="2882" y="603"/>
                </a:lnTo>
                <a:lnTo>
                  <a:pt x="2884" y="615"/>
                </a:lnTo>
                <a:lnTo>
                  <a:pt x="2885" y="629"/>
                </a:lnTo>
                <a:lnTo>
                  <a:pt x="2853" y="629"/>
                </a:lnTo>
                <a:lnTo>
                  <a:pt x="2852" y="621"/>
                </a:lnTo>
                <a:lnTo>
                  <a:pt x="2850" y="613"/>
                </a:lnTo>
                <a:lnTo>
                  <a:pt x="2848" y="607"/>
                </a:lnTo>
                <a:lnTo>
                  <a:pt x="2846" y="601"/>
                </a:lnTo>
                <a:lnTo>
                  <a:pt x="2843" y="595"/>
                </a:lnTo>
                <a:lnTo>
                  <a:pt x="2840" y="593"/>
                </a:lnTo>
                <a:lnTo>
                  <a:pt x="2836" y="591"/>
                </a:lnTo>
                <a:lnTo>
                  <a:pt x="2831" y="589"/>
                </a:lnTo>
                <a:lnTo>
                  <a:pt x="2826" y="591"/>
                </a:lnTo>
                <a:lnTo>
                  <a:pt x="2821" y="595"/>
                </a:lnTo>
                <a:lnTo>
                  <a:pt x="2817" y="599"/>
                </a:lnTo>
                <a:lnTo>
                  <a:pt x="2813" y="607"/>
                </a:lnTo>
                <a:lnTo>
                  <a:pt x="2812" y="613"/>
                </a:lnTo>
                <a:lnTo>
                  <a:pt x="2810" y="617"/>
                </a:lnTo>
                <a:lnTo>
                  <a:pt x="2808" y="629"/>
                </a:lnTo>
                <a:lnTo>
                  <a:pt x="2807" y="643"/>
                </a:lnTo>
                <a:lnTo>
                  <a:pt x="2806" y="659"/>
                </a:lnTo>
                <a:lnTo>
                  <a:pt x="2807" y="675"/>
                </a:lnTo>
                <a:lnTo>
                  <a:pt x="2808" y="689"/>
                </a:lnTo>
                <a:lnTo>
                  <a:pt x="2809" y="695"/>
                </a:lnTo>
                <a:lnTo>
                  <a:pt x="2810" y="701"/>
                </a:lnTo>
                <a:lnTo>
                  <a:pt x="2811" y="707"/>
                </a:lnTo>
                <a:lnTo>
                  <a:pt x="2813" y="711"/>
                </a:lnTo>
                <a:lnTo>
                  <a:pt x="2817" y="719"/>
                </a:lnTo>
                <a:lnTo>
                  <a:pt x="2819" y="723"/>
                </a:lnTo>
                <a:lnTo>
                  <a:pt x="2821" y="725"/>
                </a:lnTo>
                <a:lnTo>
                  <a:pt x="2826" y="729"/>
                </a:lnTo>
                <a:lnTo>
                  <a:pt x="2829" y="729"/>
                </a:lnTo>
                <a:lnTo>
                  <a:pt x="2831" y="731"/>
                </a:lnTo>
                <a:lnTo>
                  <a:pt x="2835" y="729"/>
                </a:lnTo>
                <a:lnTo>
                  <a:pt x="2839" y="727"/>
                </a:lnTo>
                <a:lnTo>
                  <a:pt x="2843" y="725"/>
                </a:lnTo>
                <a:lnTo>
                  <a:pt x="2846" y="719"/>
                </a:lnTo>
                <a:lnTo>
                  <a:pt x="2848" y="715"/>
                </a:lnTo>
                <a:lnTo>
                  <a:pt x="2850" y="707"/>
                </a:lnTo>
                <a:lnTo>
                  <a:pt x="2852" y="699"/>
                </a:lnTo>
                <a:lnTo>
                  <a:pt x="2853" y="691"/>
                </a:lnTo>
                <a:lnTo>
                  <a:pt x="2885" y="691"/>
                </a:lnTo>
                <a:lnTo>
                  <a:pt x="2884" y="703"/>
                </a:lnTo>
                <a:lnTo>
                  <a:pt x="2882" y="717"/>
                </a:lnTo>
                <a:lnTo>
                  <a:pt x="2881" y="723"/>
                </a:lnTo>
                <a:lnTo>
                  <a:pt x="2880" y="727"/>
                </a:lnTo>
                <a:lnTo>
                  <a:pt x="2879" y="733"/>
                </a:lnTo>
                <a:lnTo>
                  <a:pt x="2877" y="739"/>
                </a:lnTo>
                <a:lnTo>
                  <a:pt x="2874" y="749"/>
                </a:lnTo>
                <a:lnTo>
                  <a:pt x="2869" y="757"/>
                </a:lnTo>
                <a:lnTo>
                  <a:pt x="2864" y="765"/>
                </a:lnTo>
                <a:lnTo>
                  <a:pt x="2858" y="771"/>
                </a:lnTo>
                <a:lnTo>
                  <a:pt x="2852" y="775"/>
                </a:lnTo>
                <a:lnTo>
                  <a:pt x="2846" y="779"/>
                </a:lnTo>
                <a:lnTo>
                  <a:pt x="2839" y="781"/>
                </a:lnTo>
                <a:lnTo>
                  <a:pt x="2831" y="781"/>
                </a:lnTo>
                <a:close/>
                <a:moveTo>
                  <a:pt x="2939" y="781"/>
                </a:moveTo>
                <a:lnTo>
                  <a:pt x="2931" y="781"/>
                </a:lnTo>
                <a:lnTo>
                  <a:pt x="2928" y="779"/>
                </a:lnTo>
                <a:lnTo>
                  <a:pt x="2924" y="777"/>
                </a:lnTo>
                <a:lnTo>
                  <a:pt x="2917" y="771"/>
                </a:lnTo>
                <a:lnTo>
                  <a:pt x="2911" y="765"/>
                </a:lnTo>
                <a:lnTo>
                  <a:pt x="2909" y="759"/>
                </a:lnTo>
                <a:lnTo>
                  <a:pt x="2907" y="755"/>
                </a:lnTo>
                <a:lnTo>
                  <a:pt x="2905" y="749"/>
                </a:lnTo>
                <a:lnTo>
                  <a:pt x="2903" y="743"/>
                </a:lnTo>
                <a:lnTo>
                  <a:pt x="2902" y="735"/>
                </a:lnTo>
                <a:lnTo>
                  <a:pt x="2901" y="727"/>
                </a:lnTo>
                <a:lnTo>
                  <a:pt x="2901" y="719"/>
                </a:lnTo>
                <a:lnTo>
                  <a:pt x="2900" y="711"/>
                </a:lnTo>
                <a:lnTo>
                  <a:pt x="2901" y="699"/>
                </a:lnTo>
                <a:lnTo>
                  <a:pt x="2902" y="687"/>
                </a:lnTo>
                <a:lnTo>
                  <a:pt x="2904" y="679"/>
                </a:lnTo>
                <a:lnTo>
                  <a:pt x="2907" y="671"/>
                </a:lnTo>
                <a:lnTo>
                  <a:pt x="2910" y="663"/>
                </a:lnTo>
                <a:lnTo>
                  <a:pt x="2914" y="657"/>
                </a:lnTo>
                <a:lnTo>
                  <a:pt x="2918" y="651"/>
                </a:lnTo>
                <a:lnTo>
                  <a:pt x="2923" y="647"/>
                </a:lnTo>
                <a:lnTo>
                  <a:pt x="2928" y="645"/>
                </a:lnTo>
                <a:lnTo>
                  <a:pt x="2933" y="643"/>
                </a:lnTo>
                <a:lnTo>
                  <a:pt x="2945" y="639"/>
                </a:lnTo>
                <a:lnTo>
                  <a:pt x="2958" y="635"/>
                </a:lnTo>
                <a:lnTo>
                  <a:pt x="2963" y="635"/>
                </a:lnTo>
                <a:lnTo>
                  <a:pt x="2967" y="633"/>
                </a:lnTo>
                <a:lnTo>
                  <a:pt x="2969" y="631"/>
                </a:lnTo>
                <a:lnTo>
                  <a:pt x="2972" y="627"/>
                </a:lnTo>
                <a:lnTo>
                  <a:pt x="2973" y="623"/>
                </a:lnTo>
                <a:lnTo>
                  <a:pt x="2973" y="617"/>
                </a:lnTo>
                <a:lnTo>
                  <a:pt x="2973" y="611"/>
                </a:lnTo>
                <a:lnTo>
                  <a:pt x="2972" y="603"/>
                </a:lnTo>
                <a:lnTo>
                  <a:pt x="2971" y="599"/>
                </a:lnTo>
                <a:lnTo>
                  <a:pt x="2969" y="595"/>
                </a:lnTo>
                <a:lnTo>
                  <a:pt x="2966" y="591"/>
                </a:lnTo>
                <a:lnTo>
                  <a:pt x="2963" y="589"/>
                </a:lnTo>
                <a:lnTo>
                  <a:pt x="2960" y="587"/>
                </a:lnTo>
                <a:lnTo>
                  <a:pt x="2956" y="587"/>
                </a:lnTo>
                <a:lnTo>
                  <a:pt x="2951" y="587"/>
                </a:lnTo>
                <a:lnTo>
                  <a:pt x="2948" y="589"/>
                </a:lnTo>
                <a:lnTo>
                  <a:pt x="2944" y="591"/>
                </a:lnTo>
                <a:lnTo>
                  <a:pt x="2942" y="593"/>
                </a:lnTo>
                <a:lnTo>
                  <a:pt x="2939" y="599"/>
                </a:lnTo>
                <a:lnTo>
                  <a:pt x="2937" y="603"/>
                </a:lnTo>
                <a:lnTo>
                  <a:pt x="2936" y="607"/>
                </a:lnTo>
                <a:lnTo>
                  <a:pt x="2935" y="613"/>
                </a:lnTo>
                <a:lnTo>
                  <a:pt x="2905" y="609"/>
                </a:lnTo>
                <a:lnTo>
                  <a:pt x="2906" y="601"/>
                </a:lnTo>
                <a:lnTo>
                  <a:pt x="2907" y="593"/>
                </a:lnTo>
                <a:lnTo>
                  <a:pt x="2910" y="579"/>
                </a:lnTo>
                <a:lnTo>
                  <a:pt x="2915" y="567"/>
                </a:lnTo>
                <a:lnTo>
                  <a:pt x="2921" y="557"/>
                </a:lnTo>
                <a:lnTo>
                  <a:pt x="2925" y="553"/>
                </a:lnTo>
                <a:lnTo>
                  <a:pt x="2928" y="549"/>
                </a:lnTo>
                <a:lnTo>
                  <a:pt x="2930" y="547"/>
                </a:lnTo>
                <a:lnTo>
                  <a:pt x="2932" y="545"/>
                </a:lnTo>
                <a:lnTo>
                  <a:pt x="2937" y="543"/>
                </a:lnTo>
                <a:lnTo>
                  <a:pt x="2941" y="541"/>
                </a:lnTo>
                <a:lnTo>
                  <a:pt x="2946" y="539"/>
                </a:lnTo>
                <a:lnTo>
                  <a:pt x="2951" y="539"/>
                </a:lnTo>
                <a:lnTo>
                  <a:pt x="2956" y="539"/>
                </a:lnTo>
                <a:lnTo>
                  <a:pt x="2962" y="539"/>
                </a:lnTo>
                <a:lnTo>
                  <a:pt x="2969" y="541"/>
                </a:lnTo>
                <a:lnTo>
                  <a:pt x="2975" y="543"/>
                </a:lnTo>
                <a:lnTo>
                  <a:pt x="2980" y="547"/>
                </a:lnTo>
                <a:lnTo>
                  <a:pt x="2986" y="551"/>
                </a:lnTo>
                <a:lnTo>
                  <a:pt x="2991" y="557"/>
                </a:lnTo>
                <a:lnTo>
                  <a:pt x="2995" y="565"/>
                </a:lnTo>
                <a:lnTo>
                  <a:pt x="2999" y="573"/>
                </a:lnTo>
                <a:lnTo>
                  <a:pt x="3000" y="577"/>
                </a:lnTo>
                <a:lnTo>
                  <a:pt x="3002" y="583"/>
                </a:lnTo>
                <a:lnTo>
                  <a:pt x="3004" y="593"/>
                </a:lnTo>
                <a:lnTo>
                  <a:pt x="3005" y="605"/>
                </a:lnTo>
                <a:lnTo>
                  <a:pt x="3006" y="619"/>
                </a:lnTo>
                <a:lnTo>
                  <a:pt x="3006" y="777"/>
                </a:lnTo>
                <a:lnTo>
                  <a:pt x="2975" y="777"/>
                </a:lnTo>
                <a:lnTo>
                  <a:pt x="2975" y="745"/>
                </a:lnTo>
                <a:lnTo>
                  <a:pt x="2972" y="753"/>
                </a:lnTo>
                <a:lnTo>
                  <a:pt x="2969" y="759"/>
                </a:lnTo>
                <a:lnTo>
                  <a:pt x="2965" y="765"/>
                </a:lnTo>
                <a:lnTo>
                  <a:pt x="2961" y="771"/>
                </a:lnTo>
                <a:lnTo>
                  <a:pt x="2957" y="775"/>
                </a:lnTo>
                <a:lnTo>
                  <a:pt x="2954" y="777"/>
                </a:lnTo>
                <a:lnTo>
                  <a:pt x="2951" y="779"/>
                </a:lnTo>
                <a:lnTo>
                  <a:pt x="2946" y="781"/>
                </a:lnTo>
                <a:lnTo>
                  <a:pt x="2939" y="781"/>
                </a:lnTo>
                <a:close/>
                <a:moveTo>
                  <a:pt x="2949" y="737"/>
                </a:moveTo>
                <a:lnTo>
                  <a:pt x="2954" y="735"/>
                </a:lnTo>
                <a:lnTo>
                  <a:pt x="2959" y="733"/>
                </a:lnTo>
                <a:lnTo>
                  <a:pt x="2963" y="729"/>
                </a:lnTo>
                <a:lnTo>
                  <a:pt x="2966" y="725"/>
                </a:lnTo>
                <a:lnTo>
                  <a:pt x="2970" y="717"/>
                </a:lnTo>
                <a:lnTo>
                  <a:pt x="2972" y="711"/>
                </a:lnTo>
                <a:lnTo>
                  <a:pt x="2973" y="701"/>
                </a:lnTo>
                <a:lnTo>
                  <a:pt x="2973" y="693"/>
                </a:lnTo>
                <a:lnTo>
                  <a:pt x="2973" y="669"/>
                </a:lnTo>
                <a:lnTo>
                  <a:pt x="2971" y="671"/>
                </a:lnTo>
                <a:lnTo>
                  <a:pt x="2967" y="673"/>
                </a:lnTo>
                <a:lnTo>
                  <a:pt x="2959" y="677"/>
                </a:lnTo>
                <a:lnTo>
                  <a:pt x="2951" y="679"/>
                </a:lnTo>
                <a:lnTo>
                  <a:pt x="2943" y="683"/>
                </a:lnTo>
                <a:lnTo>
                  <a:pt x="2940" y="685"/>
                </a:lnTo>
                <a:lnTo>
                  <a:pt x="2937" y="689"/>
                </a:lnTo>
                <a:lnTo>
                  <a:pt x="2936" y="691"/>
                </a:lnTo>
                <a:lnTo>
                  <a:pt x="2935" y="693"/>
                </a:lnTo>
                <a:lnTo>
                  <a:pt x="2933" y="697"/>
                </a:lnTo>
                <a:lnTo>
                  <a:pt x="2932" y="703"/>
                </a:lnTo>
                <a:lnTo>
                  <a:pt x="2932" y="709"/>
                </a:lnTo>
                <a:lnTo>
                  <a:pt x="2932" y="715"/>
                </a:lnTo>
                <a:lnTo>
                  <a:pt x="2933" y="721"/>
                </a:lnTo>
                <a:lnTo>
                  <a:pt x="2934" y="725"/>
                </a:lnTo>
                <a:lnTo>
                  <a:pt x="2936" y="729"/>
                </a:lnTo>
                <a:lnTo>
                  <a:pt x="2939" y="733"/>
                </a:lnTo>
                <a:lnTo>
                  <a:pt x="2942" y="735"/>
                </a:lnTo>
                <a:lnTo>
                  <a:pt x="2945" y="737"/>
                </a:lnTo>
                <a:lnTo>
                  <a:pt x="2949" y="737"/>
                </a:lnTo>
                <a:close/>
                <a:moveTo>
                  <a:pt x="3065" y="777"/>
                </a:moveTo>
                <a:lnTo>
                  <a:pt x="3033" y="777"/>
                </a:lnTo>
                <a:lnTo>
                  <a:pt x="3033" y="463"/>
                </a:lnTo>
                <a:lnTo>
                  <a:pt x="3065" y="463"/>
                </a:lnTo>
                <a:lnTo>
                  <a:pt x="3065" y="777"/>
                </a:lnTo>
                <a:close/>
                <a:moveTo>
                  <a:pt x="1045" y="1234"/>
                </a:moveTo>
                <a:lnTo>
                  <a:pt x="1045" y="921"/>
                </a:lnTo>
                <a:lnTo>
                  <a:pt x="1150" y="921"/>
                </a:lnTo>
                <a:lnTo>
                  <a:pt x="1150" y="977"/>
                </a:lnTo>
                <a:lnTo>
                  <a:pt x="1078" y="977"/>
                </a:lnTo>
                <a:lnTo>
                  <a:pt x="1078" y="1050"/>
                </a:lnTo>
                <a:lnTo>
                  <a:pt x="1145" y="1050"/>
                </a:lnTo>
                <a:lnTo>
                  <a:pt x="1145" y="1106"/>
                </a:lnTo>
                <a:lnTo>
                  <a:pt x="1078" y="1106"/>
                </a:lnTo>
                <a:lnTo>
                  <a:pt x="1078" y="1180"/>
                </a:lnTo>
                <a:lnTo>
                  <a:pt x="1151" y="1180"/>
                </a:lnTo>
                <a:lnTo>
                  <a:pt x="1151" y="1234"/>
                </a:lnTo>
                <a:lnTo>
                  <a:pt x="1045" y="1234"/>
                </a:lnTo>
                <a:close/>
                <a:moveTo>
                  <a:pt x="1210" y="1098"/>
                </a:moveTo>
                <a:lnTo>
                  <a:pt x="1210" y="1234"/>
                </a:lnTo>
                <a:lnTo>
                  <a:pt x="1177" y="1234"/>
                </a:lnTo>
                <a:lnTo>
                  <a:pt x="1177" y="1000"/>
                </a:lnTo>
                <a:lnTo>
                  <a:pt x="1208" y="1000"/>
                </a:lnTo>
                <a:lnTo>
                  <a:pt x="1208" y="1040"/>
                </a:lnTo>
                <a:lnTo>
                  <a:pt x="1211" y="1032"/>
                </a:lnTo>
                <a:lnTo>
                  <a:pt x="1215" y="1022"/>
                </a:lnTo>
                <a:lnTo>
                  <a:pt x="1218" y="1014"/>
                </a:lnTo>
                <a:lnTo>
                  <a:pt x="1223" y="1008"/>
                </a:lnTo>
                <a:lnTo>
                  <a:pt x="1227" y="1004"/>
                </a:lnTo>
                <a:lnTo>
                  <a:pt x="1233" y="1000"/>
                </a:lnTo>
                <a:lnTo>
                  <a:pt x="1239" y="998"/>
                </a:lnTo>
                <a:lnTo>
                  <a:pt x="1245" y="997"/>
                </a:lnTo>
                <a:lnTo>
                  <a:pt x="1254" y="998"/>
                </a:lnTo>
                <a:lnTo>
                  <a:pt x="1258" y="1000"/>
                </a:lnTo>
                <a:lnTo>
                  <a:pt x="1262" y="1002"/>
                </a:lnTo>
                <a:lnTo>
                  <a:pt x="1265" y="1006"/>
                </a:lnTo>
                <a:lnTo>
                  <a:pt x="1268" y="1010"/>
                </a:lnTo>
                <a:lnTo>
                  <a:pt x="1272" y="1014"/>
                </a:lnTo>
                <a:lnTo>
                  <a:pt x="1274" y="1020"/>
                </a:lnTo>
                <a:lnTo>
                  <a:pt x="1277" y="1026"/>
                </a:lnTo>
                <a:lnTo>
                  <a:pt x="1279" y="1032"/>
                </a:lnTo>
                <a:lnTo>
                  <a:pt x="1281" y="1040"/>
                </a:lnTo>
                <a:lnTo>
                  <a:pt x="1283" y="1048"/>
                </a:lnTo>
                <a:lnTo>
                  <a:pt x="1284" y="1056"/>
                </a:lnTo>
                <a:lnTo>
                  <a:pt x="1285" y="1066"/>
                </a:lnTo>
                <a:lnTo>
                  <a:pt x="1285" y="1074"/>
                </a:lnTo>
                <a:lnTo>
                  <a:pt x="1286" y="1084"/>
                </a:lnTo>
                <a:lnTo>
                  <a:pt x="1286" y="1234"/>
                </a:lnTo>
                <a:lnTo>
                  <a:pt x="1253" y="1234"/>
                </a:lnTo>
                <a:lnTo>
                  <a:pt x="1253" y="1096"/>
                </a:lnTo>
                <a:lnTo>
                  <a:pt x="1253" y="1086"/>
                </a:lnTo>
                <a:lnTo>
                  <a:pt x="1252" y="1078"/>
                </a:lnTo>
                <a:lnTo>
                  <a:pt x="1250" y="1070"/>
                </a:lnTo>
                <a:lnTo>
                  <a:pt x="1247" y="1062"/>
                </a:lnTo>
                <a:lnTo>
                  <a:pt x="1244" y="1058"/>
                </a:lnTo>
                <a:lnTo>
                  <a:pt x="1241" y="1054"/>
                </a:lnTo>
                <a:lnTo>
                  <a:pt x="1237" y="1052"/>
                </a:lnTo>
                <a:lnTo>
                  <a:pt x="1232" y="1050"/>
                </a:lnTo>
                <a:lnTo>
                  <a:pt x="1227" y="1052"/>
                </a:lnTo>
                <a:lnTo>
                  <a:pt x="1223" y="1054"/>
                </a:lnTo>
                <a:lnTo>
                  <a:pt x="1219" y="1058"/>
                </a:lnTo>
                <a:lnTo>
                  <a:pt x="1216" y="1064"/>
                </a:lnTo>
                <a:lnTo>
                  <a:pt x="1213" y="1070"/>
                </a:lnTo>
                <a:lnTo>
                  <a:pt x="1211" y="1078"/>
                </a:lnTo>
                <a:lnTo>
                  <a:pt x="1210" y="1088"/>
                </a:lnTo>
                <a:lnTo>
                  <a:pt x="1210" y="1098"/>
                </a:lnTo>
                <a:close/>
                <a:moveTo>
                  <a:pt x="1366" y="1328"/>
                </a:moveTo>
                <a:lnTo>
                  <a:pt x="1355" y="1328"/>
                </a:lnTo>
                <a:lnTo>
                  <a:pt x="1345" y="1324"/>
                </a:lnTo>
                <a:lnTo>
                  <a:pt x="1339" y="1320"/>
                </a:lnTo>
                <a:lnTo>
                  <a:pt x="1335" y="1318"/>
                </a:lnTo>
                <a:lnTo>
                  <a:pt x="1331" y="1314"/>
                </a:lnTo>
                <a:lnTo>
                  <a:pt x="1328" y="1310"/>
                </a:lnTo>
                <a:lnTo>
                  <a:pt x="1324" y="1304"/>
                </a:lnTo>
                <a:lnTo>
                  <a:pt x="1322" y="1300"/>
                </a:lnTo>
                <a:lnTo>
                  <a:pt x="1319" y="1294"/>
                </a:lnTo>
                <a:lnTo>
                  <a:pt x="1317" y="1288"/>
                </a:lnTo>
                <a:lnTo>
                  <a:pt x="1313" y="1276"/>
                </a:lnTo>
                <a:lnTo>
                  <a:pt x="1312" y="1270"/>
                </a:lnTo>
                <a:lnTo>
                  <a:pt x="1311" y="1262"/>
                </a:lnTo>
                <a:lnTo>
                  <a:pt x="1342" y="1254"/>
                </a:lnTo>
                <a:lnTo>
                  <a:pt x="1344" y="1260"/>
                </a:lnTo>
                <a:lnTo>
                  <a:pt x="1345" y="1264"/>
                </a:lnTo>
                <a:lnTo>
                  <a:pt x="1347" y="1270"/>
                </a:lnTo>
                <a:lnTo>
                  <a:pt x="1350" y="1274"/>
                </a:lnTo>
                <a:lnTo>
                  <a:pt x="1353" y="1276"/>
                </a:lnTo>
                <a:lnTo>
                  <a:pt x="1357" y="1280"/>
                </a:lnTo>
                <a:lnTo>
                  <a:pt x="1362" y="1280"/>
                </a:lnTo>
                <a:lnTo>
                  <a:pt x="1367" y="1282"/>
                </a:lnTo>
                <a:lnTo>
                  <a:pt x="1372" y="1280"/>
                </a:lnTo>
                <a:lnTo>
                  <a:pt x="1376" y="1278"/>
                </a:lnTo>
                <a:lnTo>
                  <a:pt x="1381" y="1276"/>
                </a:lnTo>
                <a:lnTo>
                  <a:pt x="1384" y="1270"/>
                </a:lnTo>
                <a:lnTo>
                  <a:pt x="1386" y="1268"/>
                </a:lnTo>
                <a:lnTo>
                  <a:pt x="1387" y="1264"/>
                </a:lnTo>
                <a:lnTo>
                  <a:pt x="1390" y="1258"/>
                </a:lnTo>
                <a:lnTo>
                  <a:pt x="1391" y="1248"/>
                </a:lnTo>
                <a:lnTo>
                  <a:pt x="1391" y="1236"/>
                </a:lnTo>
                <a:lnTo>
                  <a:pt x="1391" y="1194"/>
                </a:lnTo>
                <a:lnTo>
                  <a:pt x="1389" y="1200"/>
                </a:lnTo>
                <a:lnTo>
                  <a:pt x="1386" y="1208"/>
                </a:lnTo>
                <a:lnTo>
                  <a:pt x="1382" y="1214"/>
                </a:lnTo>
                <a:lnTo>
                  <a:pt x="1379" y="1220"/>
                </a:lnTo>
                <a:lnTo>
                  <a:pt x="1374" y="1224"/>
                </a:lnTo>
                <a:lnTo>
                  <a:pt x="1369" y="1228"/>
                </a:lnTo>
                <a:lnTo>
                  <a:pt x="1363" y="1230"/>
                </a:lnTo>
                <a:lnTo>
                  <a:pt x="1356" y="1232"/>
                </a:lnTo>
                <a:lnTo>
                  <a:pt x="1350" y="1230"/>
                </a:lnTo>
                <a:lnTo>
                  <a:pt x="1344" y="1228"/>
                </a:lnTo>
                <a:lnTo>
                  <a:pt x="1337" y="1224"/>
                </a:lnTo>
                <a:lnTo>
                  <a:pt x="1331" y="1220"/>
                </a:lnTo>
                <a:lnTo>
                  <a:pt x="1326" y="1212"/>
                </a:lnTo>
                <a:lnTo>
                  <a:pt x="1321" y="1204"/>
                </a:lnTo>
                <a:lnTo>
                  <a:pt x="1319" y="1198"/>
                </a:lnTo>
                <a:lnTo>
                  <a:pt x="1317" y="1194"/>
                </a:lnTo>
                <a:lnTo>
                  <a:pt x="1314" y="1182"/>
                </a:lnTo>
                <a:lnTo>
                  <a:pt x="1311" y="1168"/>
                </a:lnTo>
                <a:lnTo>
                  <a:pt x="1309" y="1152"/>
                </a:lnTo>
                <a:lnTo>
                  <a:pt x="1308" y="1136"/>
                </a:lnTo>
                <a:lnTo>
                  <a:pt x="1308" y="1116"/>
                </a:lnTo>
                <a:lnTo>
                  <a:pt x="1308" y="1098"/>
                </a:lnTo>
                <a:lnTo>
                  <a:pt x="1309" y="1080"/>
                </a:lnTo>
                <a:lnTo>
                  <a:pt x="1311" y="1064"/>
                </a:lnTo>
                <a:lnTo>
                  <a:pt x="1314" y="1050"/>
                </a:lnTo>
                <a:lnTo>
                  <a:pt x="1318" y="1038"/>
                </a:lnTo>
                <a:lnTo>
                  <a:pt x="1322" y="1026"/>
                </a:lnTo>
                <a:lnTo>
                  <a:pt x="1326" y="1018"/>
                </a:lnTo>
                <a:lnTo>
                  <a:pt x="1329" y="1014"/>
                </a:lnTo>
                <a:lnTo>
                  <a:pt x="1332" y="1010"/>
                </a:lnTo>
                <a:lnTo>
                  <a:pt x="1337" y="1004"/>
                </a:lnTo>
                <a:lnTo>
                  <a:pt x="1344" y="1000"/>
                </a:lnTo>
                <a:lnTo>
                  <a:pt x="1350" y="998"/>
                </a:lnTo>
                <a:lnTo>
                  <a:pt x="1356" y="997"/>
                </a:lnTo>
                <a:lnTo>
                  <a:pt x="1361" y="997"/>
                </a:lnTo>
                <a:lnTo>
                  <a:pt x="1365" y="998"/>
                </a:lnTo>
                <a:lnTo>
                  <a:pt x="1369" y="1000"/>
                </a:lnTo>
                <a:lnTo>
                  <a:pt x="1373" y="1002"/>
                </a:lnTo>
                <a:lnTo>
                  <a:pt x="1376" y="1006"/>
                </a:lnTo>
                <a:lnTo>
                  <a:pt x="1379" y="1010"/>
                </a:lnTo>
                <a:lnTo>
                  <a:pt x="1381" y="1014"/>
                </a:lnTo>
                <a:lnTo>
                  <a:pt x="1384" y="1020"/>
                </a:lnTo>
                <a:lnTo>
                  <a:pt x="1387" y="1030"/>
                </a:lnTo>
                <a:lnTo>
                  <a:pt x="1390" y="1038"/>
                </a:lnTo>
                <a:lnTo>
                  <a:pt x="1391" y="1000"/>
                </a:lnTo>
                <a:lnTo>
                  <a:pt x="1424" y="1000"/>
                </a:lnTo>
                <a:lnTo>
                  <a:pt x="1424" y="1238"/>
                </a:lnTo>
                <a:lnTo>
                  <a:pt x="1423" y="1252"/>
                </a:lnTo>
                <a:lnTo>
                  <a:pt x="1423" y="1258"/>
                </a:lnTo>
                <a:lnTo>
                  <a:pt x="1422" y="1264"/>
                </a:lnTo>
                <a:lnTo>
                  <a:pt x="1419" y="1276"/>
                </a:lnTo>
                <a:lnTo>
                  <a:pt x="1416" y="1288"/>
                </a:lnTo>
                <a:lnTo>
                  <a:pt x="1412" y="1298"/>
                </a:lnTo>
                <a:lnTo>
                  <a:pt x="1407" y="1306"/>
                </a:lnTo>
                <a:lnTo>
                  <a:pt x="1402" y="1312"/>
                </a:lnTo>
                <a:lnTo>
                  <a:pt x="1396" y="1318"/>
                </a:lnTo>
                <a:lnTo>
                  <a:pt x="1389" y="1322"/>
                </a:lnTo>
                <a:lnTo>
                  <a:pt x="1386" y="1324"/>
                </a:lnTo>
                <a:lnTo>
                  <a:pt x="1382" y="1326"/>
                </a:lnTo>
                <a:lnTo>
                  <a:pt x="1374" y="1328"/>
                </a:lnTo>
                <a:lnTo>
                  <a:pt x="1366" y="1328"/>
                </a:lnTo>
                <a:close/>
                <a:moveTo>
                  <a:pt x="1367" y="1182"/>
                </a:moveTo>
                <a:lnTo>
                  <a:pt x="1372" y="1182"/>
                </a:lnTo>
                <a:lnTo>
                  <a:pt x="1375" y="1180"/>
                </a:lnTo>
                <a:lnTo>
                  <a:pt x="1377" y="1178"/>
                </a:lnTo>
                <a:lnTo>
                  <a:pt x="1381" y="1172"/>
                </a:lnTo>
                <a:lnTo>
                  <a:pt x="1383" y="1170"/>
                </a:lnTo>
                <a:lnTo>
                  <a:pt x="1385" y="1164"/>
                </a:lnTo>
                <a:lnTo>
                  <a:pt x="1388" y="1156"/>
                </a:lnTo>
                <a:lnTo>
                  <a:pt x="1390" y="1144"/>
                </a:lnTo>
                <a:lnTo>
                  <a:pt x="1391" y="1132"/>
                </a:lnTo>
                <a:lnTo>
                  <a:pt x="1391" y="1116"/>
                </a:lnTo>
                <a:lnTo>
                  <a:pt x="1391" y="1102"/>
                </a:lnTo>
                <a:lnTo>
                  <a:pt x="1390" y="1088"/>
                </a:lnTo>
                <a:lnTo>
                  <a:pt x="1388" y="1076"/>
                </a:lnTo>
                <a:lnTo>
                  <a:pt x="1385" y="1066"/>
                </a:lnTo>
                <a:lnTo>
                  <a:pt x="1383" y="1062"/>
                </a:lnTo>
                <a:lnTo>
                  <a:pt x="1381" y="1058"/>
                </a:lnTo>
                <a:lnTo>
                  <a:pt x="1379" y="1056"/>
                </a:lnTo>
                <a:lnTo>
                  <a:pt x="1377" y="1052"/>
                </a:lnTo>
                <a:lnTo>
                  <a:pt x="1372" y="1050"/>
                </a:lnTo>
                <a:lnTo>
                  <a:pt x="1370" y="1048"/>
                </a:lnTo>
                <a:lnTo>
                  <a:pt x="1367" y="1048"/>
                </a:lnTo>
                <a:lnTo>
                  <a:pt x="1361" y="1050"/>
                </a:lnTo>
                <a:lnTo>
                  <a:pt x="1356" y="1054"/>
                </a:lnTo>
                <a:lnTo>
                  <a:pt x="1354" y="1056"/>
                </a:lnTo>
                <a:lnTo>
                  <a:pt x="1352" y="1058"/>
                </a:lnTo>
                <a:lnTo>
                  <a:pt x="1350" y="1062"/>
                </a:lnTo>
                <a:lnTo>
                  <a:pt x="1348" y="1068"/>
                </a:lnTo>
                <a:lnTo>
                  <a:pt x="1345" y="1078"/>
                </a:lnTo>
                <a:lnTo>
                  <a:pt x="1343" y="1090"/>
                </a:lnTo>
                <a:lnTo>
                  <a:pt x="1342" y="1102"/>
                </a:lnTo>
                <a:lnTo>
                  <a:pt x="1342" y="1116"/>
                </a:lnTo>
                <a:lnTo>
                  <a:pt x="1342" y="1130"/>
                </a:lnTo>
                <a:lnTo>
                  <a:pt x="1343" y="1144"/>
                </a:lnTo>
                <a:lnTo>
                  <a:pt x="1345" y="1156"/>
                </a:lnTo>
                <a:lnTo>
                  <a:pt x="1348" y="1164"/>
                </a:lnTo>
                <a:lnTo>
                  <a:pt x="1352" y="1172"/>
                </a:lnTo>
                <a:lnTo>
                  <a:pt x="1356" y="1178"/>
                </a:lnTo>
                <a:lnTo>
                  <a:pt x="1361" y="1182"/>
                </a:lnTo>
                <a:lnTo>
                  <a:pt x="1367" y="1182"/>
                </a:lnTo>
                <a:close/>
                <a:moveTo>
                  <a:pt x="1467" y="969"/>
                </a:moveTo>
                <a:lnTo>
                  <a:pt x="1464" y="969"/>
                </a:lnTo>
                <a:lnTo>
                  <a:pt x="1461" y="967"/>
                </a:lnTo>
                <a:lnTo>
                  <a:pt x="1458" y="965"/>
                </a:lnTo>
                <a:lnTo>
                  <a:pt x="1455" y="961"/>
                </a:lnTo>
                <a:lnTo>
                  <a:pt x="1453" y="955"/>
                </a:lnTo>
                <a:lnTo>
                  <a:pt x="1451" y="949"/>
                </a:lnTo>
                <a:lnTo>
                  <a:pt x="1450" y="943"/>
                </a:lnTo>
                <a:lnTo>
                  <a:pt x="1450" y="937"/>
                </a:lnTo>
                <a:lnTo>
                  <a:pt x="1450" y="931"/>
                </a:lnTo>
                <a:lnTo>
                  <a:pt x="1451" y="925"/>
                </a:lnTo>
                <a:lnTo>
                  <a:pt x="1453" y="919"/>
                </a:lnTo>
                <a:lnTo>
                  <a:pt x="1455" y="913"/>
                </a:lnTo>
                <a:lnTo>
                  <a:pt x="1458" y="909"/>
                </a:lnTo>
                <a:lnTo>
                  <a:pt x="1461" y="907"/>
                </a:lnTo>
                <a:lnTo>
                  <a:pt x="1464" y="905"/>
                </a:lnTo>
                <a:lnTo>
                  <a:pt x="1467" y="903"/>
                </a:lnTo>
                <a:lnTo>
                  <a:pt x="1471" y="905"/>
                </a:lnTo>
                <a:lnTo>
                  <a:pt x="1474" y="907"/>
                </a:lnTo>
                <a:lnTo>
                  <a:pt x="1477" y="909"/>
                </a:lnTo>
                <a:lnTo>
                  <a:pt x="1480" y="913"/>
                </a:lnTo>
                <a:lnTo>
                  <a:pt x="1482" y="919"/>
                </a:lnTo>
                <a:lnTo>
                  <a:pt x="1484" y="925"/>
                </a:lnTo>
                <a:lnTo>
                  <a:pt x="1485" y="931"/>
                </a:lnTo>
                <a:lnTo>
                  <a:pt x="1485" y="937"/>
                </a:lnTo>
                <a:lnTo>
                  <a:pt x="1485" y="943"/>
                </a:lnTo>
                <a:lnTo>
                  <a:pt x="1484" y="949"/>
                </a:lnTo>
                <a:lnTo>
                  <a:pt x="1482" y="955"/>
                </a:lnTo>
                <a:lnTo>
                  <a:pt x="1480" y="961"/>
                </a:lnTo>
                <a:lnTo>
                  <a:pt x="1477" y="965"/>
                </a:lnTo>
                <a:lnTo>
                  <a:pt x="1474" y="967"/>
                </a:lnTo>
                <a:lnTo>
                  <a:pt x="1471" y="969"/>
                </a:lnTo>
                <a:lnTo>
                  <a:pt x="1467" y="969"/>
                </a:lnTo>
                <a:close/>
                <a:moveTo>
                  <a:pt x="1451" y="1000"/>
                </a:moveTo>
                <a:lnTo>
                  <a:pt x="1484" y="1000"/>
                </a:lnTo>
                <a:lnTo>
                  <a:pt x="1484" y="1234"/>
                </a:lnTo>
                <a:lnTo>
                  <a:pt x="1451" y="1234"/>
                </a:lnTo>
                <a:lnTo>
                  <a:pt x="1451" y="1000"/>
                </a:lnTo>
                <a:close/>
                <a:moveTo>
                  <a:pt x="1544" y="1098"/>
                </a:moveTo>
                <a:lnTo>
                  <a:pt x="1544" y="1234"/>
                </a:lnTo>
                <a:lnTo>
                  <a:pt x="1511" y="1234"/>
                </a:lnTo>
                <a:lnTo>
                  <a:pt x="1511" y="1000"/>
                </a:lnTo>
                <a:lnTo>
                  <a:pt x="1542" y="1000"/>
                </a:lnTo>
                <a:lnTo>
                  <a:pt x="1542" y="1040"/>
                </a:lnTo>
                <a:lnTo>
                  <a:pt x="1545" y="1032"/>
                </a:lnTo>
                <a:lnTo>
                  <a:pt x="1549" y="1022"/>
                </a:lnTo>
                <a:lnTo>
                  <a:pt x="1553" y="1014"/>
                </a:lnTo>
                <a:lnTo>
                  <a:pt x="1557" y="1008"/>
                </a:lnTo>
                <a:lnTo>
                  <a:pt x="1562" y="1004"/>
                </a:lnTo>
                <a:lnTo>
                  <a:pt x="1567" y="1000"/>
                </a:lnTo>
                <a:lnTo>
                  <a:pt x="1573" y="998"/>
                </a:lnTo>
                <a:lnTo>
                  <a:pt x="1579" y="997"/>
                </a:lnTo>
                <a:lnTo>
                  <a:pt x="1588" y="998"/>
                </a:lnTo>
                <a:lnTo>
                  <a:pt x="1592" y="1000"/>
                </a:lnTo>
                <a:lnTo>
                  <a:pt x="1596" y="1002"/>
                </a:lnTo>
                <a:lnTo>
                  <a:pt x="1599" y="1006"/>
                </a:lnTo>
                <a:lnTo>
                  <a:pt x="1603" y="1010"/>
                </a:lnTo>
                <a:lnTo>
                  <a:pt x="1606" y="1014"/>
                </a:lnTo>
                <a:lnTo>
                  <a:pt x="1609" y="1020"/>
                </a:lnTo>
                <a:lnTo>
                  <a:pt x="1611" y="1026"/>
                </a:lnTo>
                <a:lnTo>
                  <a:pt x="1614" y="1032"/>
                </a:lnTo>
                <a:lnTo>
                  <a:pt x="1616" y="1040"/>
                </a:lnTo>
                <a:lnTo>
                  <a:pt x="1617" y="1048"/>
                </a:lnTo>
                <a:lnTo>
                  <a:pt x="1618" y="1056"/>
                </a:lnTo>
                <a:lnTo>
                  <a:pt x="1619" y="1066"/>
                </a:lnTo>
                <a:lnTo>
                  <a:pt x="1620" y="1074"/>
                </a:lnTo>
                <a:lnTo>
                  <a:pt x="1620" y="1084"/>
                </a:lnTo>
                <a:lnTo>
                  <a:pt x="1620" y="1234"/>
                </a:lnTo>
                <a:lnTo>
                  <a:pt x="1587" y="1234"/>
                </a:lnTo>
                <a:lnTo>
                  <a:pt x="1587" y="1096"/>
                </a:lnTo>
                <a:lnTo>
                  <a:pt x="1587" y="1086"/>
                </a:lnTo>
                <a:lnTo>
                  <a:pt x="1586" y="1078"/>
                </a:lnTo>
                <a:lnTo>
                  <a:pt x="1584" y="1070"/>
                </a:lnTo>
                <a:lnTo>
                  <a:pt x="1582" y="1062"/>
                </a:lnTo>
                <a:lnTo>
                  <a:pt x="1579" y="1058"/>
                </a:lnTo>
                <a:lnTo>
                  <a:pt x="1575" y="1054"/>
                </a:lnTo>
                <a:lnTo>
                  <a:pt x="1571" y="1052"/>
                </a:lnTo>
                <a:lnTo>
                  <a:pt x="1566" y="1050"/>
                </a:lnTo>
                <a:lnTo>
                  <a:pt x="1562" y="1052"/>
                </a:lnTo>
                <a:lnTo>
                  <a:pt x="1557" y="1054"/>
                </a:lnTo>
                <a:lnTo>
                  <a:pt x="1553" y="1058"/>
                </a:lnTo>
                <a:lnTo>
                  <a:pt x="1550" y="1064"/>
                </a:lnTo>
                <a:lnTo>
                  <a:pt x="1547" y="1070"/>
                </a:lnTo>
                <a:lnTo>
                  <a:pt x="1546" y="1078"/>
                </a:lnTo>
                <a:lnTo>
                  <a:pt x="1544" y="1088"/>
                </a:lnTo>
                <a:lnTo>
                  <a:pt x="1544" y="1098"/>
                </a:lnTo>
                <a:close/>
                <a:moveTo>
                  <a:pt x="1700" y="1240"/>
                </a:moveTo>
                <a:lnTo>
                  <a:pt x="1691" y="1238"/>
                </a:lnTo>
                <a:lnTo>
                  <a:pt x="1687" y="1238"/>
                </a:lnTo>
                <a:lnTo>
                  <a:pt x="1683" y="1236"/>
                </a:lnTo>
                <a:lnTo>
                  <a:pt x="1675" y="1232"/>
                </a:lnTo>
                <a:lnTo>
                  <a:pt x="1668" y="1224"/>
                </a:lnTo>
                <a:lnTo>
                  <a:pt x="1662" y="1216"/>
                </a:lnTo>
                <a:lnTo>
                  <a:pt x="1657" y="1206"/>
                </a:lnTo>
                <a:lnTo>
                  <a:pt x="1652" y="1196"/>
                </a:lnTo>
                <a:lnTo>
                  <a:pt x="1648" y="1182"/>
                </a:lnTo>
                <a:lnTo>
                  <a:pt x="1645" y="1168"/>
                </a:lnTo>
                <a:lnTo>
                  <a:pt x="1643" y="1152"/>
                </a:lnTo>
                <a:lnTo>
                  <a:pt x="1642" y="1136"/>
                </a:lnTo>
                <a:lnTo>
                  <a:pt x="1641" y="1118"/>
                </a:lnTo>
                <a:lnTo>
                  <a:pt x="1642" y="1100"/>
                </a:lnTo>
                <a:lnTo>
                  <a:pt x="1643" y="1084"/>
                </a:lnTo>
                <a:lnTo>
                  <a:pt x="1644" y="1076"/>
                </a:lnTo>
                <a:lnTo>
                  <a:pt x="1645" y="1068"/>
                </a:lnTo>
                <a:lnTo>
                  <a:pt x="1648" y="1054"/>
                </a:lnTo>
                <a:lnTo>
                  <a:pt x="1652" y="1042"/>
                </a:lnTo>
                <a:lnTo>
                  <a:pt x="1657" y="1030"/>
                </a:lnTo>
                <a:lnTo>
                  <a:pt x="1662" y="1020"/>
                </a:lnTo>
                <a:lnTo>
                  <a:pt x="1668" y="1012"/>
                </a:lnTo>
                <a:lnTo>
                  <a:pt x="1671" y="1008"/>
                </a:lnTo>
                <a:lnTo>
                  <a:pt x="1675" y="1004"/>
                </a:lnTo>
                <a:lnTo>
                  <a:pt x="1682" y="1000"/>
                </a:lnTo>
                <a:lnTo>
                  <a:pt x="1690" y="998"/>
                </a:lnTo>
                <a:lnTo>
                  <a:pt x="1698" y="997"/>
                </a:lnTo>
                <a:lnTo>
                  <a:pt x="1706" y="998"/>
                </a:lnTo>
                <a:lnTo>
                  <a:pt x="1713" y="1000"/>
                </a:lnTo>
                <a:lnTo>
                  <a:pt x="1720" y="1004"/>
                </a:lnTo>
                <a:lnTo>
                  <a:pt x="1727" y="1010"/>
                </a:lnTo>
                <a:lnTo>
                  <a:pt x="1733" y="1016"/>
                </a:lnTo>
                <a:lnTo>
                  <a:pt x="1739" y="1026"/>
                </a:lnTo>
                <a:lnTo>
                  <a:pt x="1743" y="1036"/>
                </a:lnTo>
                <a:lnTo>
                  <a:pt x="1747" y="1050"/>
                </a:lnTo>
                <a:lnTo>
                  <a:pt x="1751" y="1064"/>
                </a:lnTo>
                <a:lnTo>
                  <a:pt x="1752" y="1072"/>
                </a:lnTo>
                <a:lnTo>
                  <a:pt x="1753" y="1080"/>
                </a:lnTo>
                <a:lnTo>
                  <a:pt x="1754" y="1096"/>
                </a:lnTo>
                <a:lnTo>
                  <a:pt x="1755" y="1116"/>
                </a:lnTo>
                <a:lnTo>
                  <a:pt x="1755" y="1134"/>
                </a:lnTo>
                <a:lnTo>
                  <a:pt x="1673" y="1134"/>
                </a:lnTo>
                <a:lnTo>
                  <a:pt x="1674" y="1146"/>
                </a:lnTo>
                <a:lnTo>
                  <a:pt x="1675" y="1158"/>
                </a:lnTo>
                <a:lnTo>
                  <a:pt x="1676" y="1162"/>
                </a:lnTo>
                <a:lnTo>
                  <a:pt x="1678" y="1168"/>
                </a:lnTo>
                <a:lnTo>
                  <a:pt x="1681" y="1176"/>
                </a:lnTo>
                <a:lnTo>
                  <a:pt x="1683" y="1180"/>
                </a:lnTo>
                <a:lnTo>
                  <a:pt x="1685" y="1182"/>
                </a:lnTo>
                <a:lnTo>
                  <a:pt x="1689" y="1186"/>
                </a:lnTo>
                <a:lnTo>
                  <a:pt x="1692" y="1188"/>
                </a:lnTo>
                <a:lnTo>
                  <a:pt x="1694" y="1190"/>
                </a:lnTo>
                <a:lnTo>
                  <a:pt x="1700" y="1190"/>
                </a:lnTo>
                <a:lnTo>
                  <a:pt x="1708" y="1190"/>
                </a:lnTo>
                <a:lnTo>
                  <a:pt x="1711" y="1186"/>
                </a:lnTo>
                <a:lnTo>
                  <a:pt x="1714" y="1184"/>
                </a:lnTo>
                <a:lnTo>
                  <a:pt x="1717" y="1180"/>
                </a:lnTo>
                <a:lnTo>
                  <a:pt x="1719" y="1176"/>
                </a:lnTo>
                <a:lnTo>
                  <a:pt x="1721" y="1170"/>
                </a:lnTo>
                <a:lnTo>
                  <a:pt x="1724" y="1164"/>
                </a:lnTo>
                <a:lnTo>
                  <a:pt x="1754" y="1168"/>
                </a:lnTo>
                <a:lnTo>
                  <a:pt x="1753" y="1176"/>
                </a:lnTo>
                <a:lnTo>
                  <a:pt x="1752" y="1184"/>
                </a:lnTo>
                <a:lnTo>
                  <a:pt x="1750" y="1190"/>
                </a:lnTo>
                <a:lnTo>
                  <a:pt x="1748" y="1196"/>
                </a:lnTo>
                <a:lnTo>
                  <a:pt x="1743" y="1210"/>
                </a:lnTo>
                <a:lnTo>
                  <a:pt x="1740" y="1214"/>
                </a:lnTo>
                <a:lnTo>
                  <a:pt x="1737" y="1220"/>
                </a:lnTo>
                <a:lnTo>
                  <a:pt x="1733" y="1224"/>
                </a:lnTo>
                <a:lnTo>
                  <a:pt x="1729" y="1228"/>
                </a:lnTo>
                <a:lnTo>
                  <a:pt x="1725" y="1232"/>
                </a:lnTo>
                <a:lnTo>
                  <a:pt x="1720" y="1234"/>
                </a:lnTo>
                <a:lnTo>
                  <a:pt x="1715" y="1236"/>
                </a:lnTo>
                <a:lnTo>
                  <a:pt x="1710" y="1238"/>
                </a:lnTo>
                <a:lnTo>
                  <a:pt x="1705" y="1240"/>
                </a:lnTo>
                <a:lnTo>
                  <a:pt x="1700" y="1240"/>
                </a:lnTo>
                <a:close/>
                <a:moveTo>
                  <a:pt x="1673" y="1094"/>
                </a:moveTo>
                <a:lnTo>
                  <a:pt x="1724" y="1094"/>
                </a:lnTo>
                <a:lnTo>
                  <a:pt x="1724" y="1084"/>
                </a:lnTo>
                <a:lnTo>
                  <a:pt x="1721" y="1074"/>
                </a:lnTo>
                <a:lnTo>
                  <a:pt x="1719" y="1066"/>
                </a:lnTo>
                <a:lnTo>
                  <a:pt x="1716" y="1058"/>
                </a:lnTo>
                <a:lnTo>
                  <a:pt x="1714" y="1056"/>
                </a:lnTo>
                <a:lnTo>
                  <a:pt x="1713" y="1052"/>
                </a:lnTo>
                <a:lnTo>
                  <a:pt x="1709" y="1048"/>
                </a:lnTo>
                <a:lnTo>
                  <a:pt x="1704" y="1046"/>
                </a:lnTo>
                <a:lnTo>
                  <a:pt x="1699" y="1046"/>
                </a:lnTo>
                <a:lnTo>
                  <a:pt x="1694" y="1046"/>
                </a:lnTo>
                <a:lnTo>
                  <a:pt x="1689" y="1048"/>
                </a:lnTo>
                <a:lnTo>
                  <a:pt x="1687" y="1050"/>
                </a:lnTo>
                <a:lnTo>
                  <a:pt x="1685" y="1052"/>
                </a:lnTo>
                <a:lnTo>
                  <a:pt x="1681" y="1060"/>
                </a:lnTo>
                <a:lnTo>
                  <a:pt x="1678" y="1066"/>
                </a:lnTo>
                <a:lnTo>
                  <a:pt x="1676" y="1074"/>
                </a:lnTo>
                <a:lnTo>
                  <a:pt x="1674" y="1084"/>
                </a:lnTo>
                <a:lnTo>
                  <a:pt x="1673" y="1094"/>
                </a:lnTo>
                <a:close/>
                <a:moveTo>
                  <a:pt x="1830" y="1240"/>
                </a:moveTo>
                <a:lnTo>
                  <a:pt x="1821" y="1238"/>
                </a:lnTo>
                <a:lnTo>
                  <a:pt x="1817" y="1238"/>
                </a:lnTo>
                <a:lnTo>
                  <a:pt x="1813" y="1236"/>
                </a:lnTo>
                <a:lnTo>
                  <a:pt x="1806" y="1232"/>
                </a:lnTo>
                <a:lnTo>
                  <a:pt x="1799" y="1224"/>
                </a:lnTo>
                <a:lnTo>
                  <a:pt x="1793" y="1216"/>
                </a:lnTo>
                <a:lnTo>
                  <a:pt x="1787" y="1206"/>
                </a:lnTo>
                <a:lnTo>
                  <a:pt x="1783" y="1196"/>
                </a:lnTo>
                <a:lnTo>
                  <a:pt x="1779" y="1182"/>
                </a:lnTo>
                <a:lnTo>
                  <a:pt x="1776" y="1168"/>
                </a:lnTo>
                <a:lnTo>
                  <a:pt x="1773" y="1152"/>
                </a:lnTo>
                <a:lnTo>
                  <a:pt x="1772" y="1136"/>
                </a:lnTo>
                <a:lnTo>
                  <a:pt x="1772" y="1118"/>
                </a:lnTo>
                <a:lnTo>
                  <a:pt x="1772" y="1100"/>
                </a:lnTo>
                <a:lnTo>
                  <a:pt x="1773" y="1084"/>
                </a:lnTo>
                <a:lnTo>
                  <a:pt x="1774" y="1076"/>
                </a:lnTo>
                <a:lnTo>
                  <a:pt x="1776" y="1068"/>
                </a:lnTo>
                <a:lnTo>
                  <a:pt x="1779" y="1054"/>
                </a:lnTo>
                <a:lnTo>
                  <a:pt x="1783" y="1042"/>
                </a:lnTo>
                <a:lnTo>
                  <a:pt x="1787" y="1030"/>
                </a:lnTo>
                <a:lnTo>
                  <a:pt x="1793" y="1020"/>
                </a:lnTo>
                <a:lnTo>
                  <a:pt x="1799" y="1012"/>
                </a:lnTo>
                <a:lnTo>
                  <a:pt x="1802" y="1008"/>
                </a:lnTo>
                <a:lnTo>
                  <a:pt x="1805" y="1004"/>
                </a:lnTo>
                <a:lnTo>
                  <a:pt x="1813" y="1000"/>
                </a:lnTo>
                <a:lnTo>
                  <a:pt x="1820" y="998"/>
                </a:lnTo>
                <a:lnTo>
                  <a:pt x="1829" y="997"/>
                </a:lnTo>
                <a:lnTo>
                  <a:pt x="1836" y="998"/>
                </a:lnTo>
                <a:lnTo>
                  <a:pt x="1844" y="1000"/>
                </a:lnTo>
                <a:lnTo>
                  <a:pt x="1850" y="1004"/>
                </a:lnTo>
                <a:lnTo>
                  <a:pt x="1857" y="1010"/>
                </a:lnTo>
                <a:lnTo>
                  <a:pt x="1863" y="1016"/>
                </a:lnTo>
                <a:lnTo>
                  <a:pt x="1868" y="1026"/>
                </a:lnTo>
                <a:lnTo>
                  <a:pt x="1873" y="1036"/>
                </a:lnTo>
                <a:lnTo>
                  <a:pt x="1877" y="1050"/>
                </a:lnTo>
                <a:lnTo>
                  <a:pt x="1880" y="1064"/>
                </a:lnTo>
                <a:lnTo>
                  <a:pt x="1881" y="1072"/>
                </a:lnTo>
                <a:lnTo>
                  <a:pt x="1882" y="1080"/>
                </a:lnTo>
                <a:lnTo>
                  <a:pt x="1884" y="1096"/>
                </a:lnTo>
                <a:lnTo>
                  <a:pt x="1884" y="1116"/>
                </a:lnTo>
                <a:lnTo>
                  <a:pt x="1884" y="1134"/>
                </a:lnTo>
                <a:lnTo>
                  <a:pt x="1804" y="1134"/>
                </a:lnTo>
                <a:lnTo>
                  <a:pt x="1804" y="1146"/>
                </a:lnTo>
                <a:lnTo>
                  <a:pt x="1806" y="1158"/>
                </a:lnTo>
                <a:lnTo>
                  <a:pt x="1807" y="1162"/>
                </a:lnTo>
                <a:lnTo>
                  <a:pt x="1808" y="1168"/>
                </a:lnTo>
                <a:lnTo>
                  <a:pt x="1811" y="1176"/>
                </a:lnTo>
                <a:lnTo>
                  <a:pt x="1813" y="1180"/>
                </a:lnTo>
                <a:lnTo>
                  <a:pt x="1815" y="1182"/>
                </a:lnTo>
                <a:lnTo>
                  <a:pt x="1820" y="1186"/>
                </a:lnTo>
                <a:lnTo>
                  <a:pt x="1822" y="1188"/>
                </a:lnTo>
                <a:lnTo>
                  <a:pt x="1825" y="1190"/>
                </a:lnTo>
                <a:lnTo>
                  <a:pt x="1831" y="1190"/>
                </a:lnTo>
                <a:lnTo>
                  <a:pt x="1838" y="1190"/>
                </a:lnTo>
                <a:lnTo>
                  <a:pt x="1842" y="1186"/>
                </a:lnTo>
                <a:lnTo>
                  <a:pt x="1845" y="1184"/>
                </a:lnTo>
                <a:lnTo>
                  <a:pt x="1848" y="1180"/>
                </a:lnTo>
                <a:lnTo>
                  <a:pt x="1850" y="1176"/>
                </a:lnTo>
                <a:lnTo>
                  <a:pt x="1852" y="1170"/>
                </a:lnTo>
                <a:lnTo>
                  <a:pt x="1853" y="1164"/>
                </a:lnTo>
                <a:lnTo>
                  <a:pt x="1884" y="1168"/>
                </a:lnTo>
                <a:lnTo>
                  <a:pt x="1882" y="1176"/>
                </a:lnTo>
                <a:lnTo>
                  <a:pt x="1881" y="1184"/>
                </a:lnTo>
                <a:lnTo>
                  <a:pt x="1879" y="1190"/>
                </a:lnTo>
                <a:lnTo>
                  <a:pt x="1877" y="1196"/>
                </a:lnTo>
                <a:lnTo>
                  <a:pt x="1872" y="1210"/>
                </a:lnTo>
                <a:lnTo>
                  <a:pt x="1869" y="1214"/>
                </a:lnTo>
                <a:lnTo>
                  <a:pt x="1866" y="1220"/>
                </a:lnTo>
                <a:lnTo>
                  <a:pt x="1862" y="1224"/>
                </a:lnTo>
                <a:lnTo>
                  <a:pt x="1859" y="1228"/>
                </a:lnTo>
                <a:lnTo>
                  <a:pt x="1854" y="1232"/>
                </a:lnTo>
                <a:lnTo>
                  <a:pt x="1850" y="1234"/>
                </a:lnTo>
                <a:lnTo>
                  <a:pt x="1845" y="1236"/>
                </a:lnTo>
                <a:lnTo>
                  <a:pt x="1841" y="1238"/>
                </a:lnTo>
                <a:lnTo>
                  <a:pt x="1835" y="1240"/>
                </a:lnTo>
                <a:lnTo>
                  <a:pt x="1830" y="1240"/>
                </a:lnTo>
                <a:close/>
                <a:moveTo>
                  <a:pt x="1804" y="1094"/>
                </a:moveTo>
                <a:lnTo>
                  <a:pt x="1853" y="1094"/>
                </a:lnTo>
                <a:lnTo>
                  <a:pt x="1853" y="1084"/>
                </a:lnTo>
                <a:lnTo>
                  <a:pt x="1852" y="1074"/>
                </a:lnTo>
                <a:lnTo>
                  <a:pt x="1850" y="1066"/>
                </a:lnTo>
                <a:lnTo>
                  <a:pt x="1847" y="1058"/>
                </a:lnTo>
                <a:lnTo>
                  <a:pt x="1845" y="1056"/>
                </a:lnTo>
                <a:lnTo>
                  <a:pt x="1843" y="1052"/>
                </a:lnTo>
                <a:lnTo>
                  <a:pt x="1839" y="1048"/>
                </a:lnTo>
                <a:lnTo>
                  <a:pt x="1834" y="1046"/>
                </a:lnTo>
                <a:lnTo>
                  <a:pt x="1829" y="1046"/>
                </a:lnTo>
                <a:lnTo>
                  <a:pt x="1824" y="1046"/>
                </a:lnTo>
                <a:lnTo>
                  <a:pt x="1819" y="1048"/>
                </a:lnTo>
                <a:lnTo>
                  <a:pt x="1817" y="1050"/>
                </a:lnTo>
                <a:lnTo>
                  <a:pt x="1815" y="1052"/>
                </a:lnTo>
                <a:lnTo>
                  <a:pt x="1812" y="1060"/>
                </a:lnTo>
                <a:lnTo>
                  <a:pt x="1808" y="1066"/>
                </a:lnTo>
                <a:lnTo>
                  <a:pt x="1806" y="1074"/>
                </a:lnTo>
                <a:lnTo>
                  <a:pt x="1805" y="1084"/>
                </a:lnTo>
                <a:lnTo>
                  <a:pt x="1804" y="1094"/>
                </a:lnTo>
                <a:close/>
                <a:moveTo>
                  <a:pt x="1907" y="1234"/>
                </a:moveTo>
                <a:lnTo>
                  <a:pt x="1907" y="1000"/>
                </a:lnTo>
                <a:lnTo>
                  <a:pt x="1939" y="1000"/>
                </a:lnTo>
                <a:lnTo>
                  <a:pt x="1939" y="1040"/>
                </a:lnTo>
                <a:lnTo>
                  <a:pt x="1941" y="1030"/>
                </a:lnTo>
                <a:lnTo>
                  <a:pt x="1944" y="1022"/>
                </a:lnTo>
                <a:lnTo>
                  <a:pt x="1947" y="1014"/>
                </a:lnTo>
                <a:lnTo>
                  <a:pt x="1951" y="1008"/>
                </a:lnTo>
                <a:lnTo>
                  <a:pt x="1954" y="1002"/>
                </a:lnTo>
                <a:lnTo>
                  <a:pt x="1959" y="998"/>
                </a:lnTo>
                <a:lnTo>
                  <a:pt x="1963" y="997"/>
                </a:lnTo>
                <a:lnTo>
                  <a:pt x="1968" y="997"/>
                </a:lnTo>
                <a:lnTo>
                  <a:pt x="1973" y="997"/>
                </a:lnTo>
                <a:lnTo>
                  <a:pt x="1978" y="998"/>
                </a:lnTo>
                <a:lnTo>
                  <a:pt x="1978" y="1056"/>
                </a:lnTo>
                <a:lnTo>
                  <a:pt x="1972" y="1054"/>
                </a:lnTo>
                <a:lnTo>
                  <a:pt x="1965" y="1052"/>
                </a:lnTo>
                <a:lnTo>
                  <a:pt x="1959" y="1054"/>
                </a:lnTo>
                <a:lnTo>
                  <a:pt x="1955" y="1056"/>
                </a:lnTo>
                <a:lnTo>
                  <a:pt x="1950" y="1060"/>
                </a:lnTo>
                <a:lnTo>
                  <a:pt x="1947" y="1066"/>
                </a:lnTo>
                <a:lnTo>
                  <a:pt x="1945" y="1070"/>
                </a:lnTo>
                <a:lnTo>
                  <a:pt x="1944" y="1074"/>
                </a:lnTo>
                <a:lnTo>
                  <a:pt x="1942" y="1078"/>
                </a:lnTo>
                <a:lnTo>
                  <a:pt x="1941" y="1082"/>
                </a:lnTo>
                <a:lnTo>
                  <a:pt x="1940" y="1092"/>
                </a:lnTo>
                <a:lnTo>
                  <a:pt x="1940" y="1102"/>
                </a:lnTo>
                <a:lnTo>
                  <a:pt x="1940" y="1234"/>
                </a:lnTo>
                <a:lnTo>
                  <a:pt x="1907" y="1234"/>
                </a:lnTo>
                <a:close/>
                <a:moveTo>
                  <a:pt x="2011" y="969"/>
                </a:moveTo>
                <a:lnTo>
                  <a:pt x="2008" y="969"/>
                </a:lnTo>
                <a:lnTo>
                  <a:pt x="2005" y="967"/>
                </a:lnTo>
                <a:lnTo>
                  <a:pt x="2002" y="965"/>
                </a:lnTo>
                <a:lnTo>
                  <a:pt x="1999" y="961"/>
                </a:lnTo>
                <a:lnTo>
                  <a:pt x="1997" y="955"/>
                </a:lnTo>
                <a:lnTo>
                  <a:pt x="1995" y="949"/>
                </a:lnTo>
                <a:lnTo>
                  <a:pt x="1994" y="943"/>
                </a:lnTo>
                <a:lnTo>
                  <a:pt x="1994" y="937"/>
                </a:lnTo>
                <a:lnTo>
                  <a:pt x="1994" y="931"/>
                </a:lnTo>
                <a:lnTo>
                  <a:pt x="1995" y="925"/>
                </a:lnTo>
                <a:lnTo>
                  <a:pt x="1997" y="919"/>
                </a:lnTo>
                <a:lnTo>
                  <a:pt x="1999" y="913"/>
                </a:lnTo>
                <a:lnTo>
                  <a:pt x="2002" y="909"/>
                </a:lnTo>
                <a:lnTo>
                  <a:pt x="2005" y="907"/>
                </a:lnTo>
                <a:lnTo>
                  <a:pt x="2008" y="905"/>
                </a:lnTo>
                <a:lnTo>
                  <a:pt x="2011" y="903"/>
                </a:lnTo>
                <a:lnTo>
                  <a:pt x="2015" y="905"/>
                </a:lnTo>
                <a:lnTo>
                  <a:pt x="2018" y="907"/>
                </a:lnTo>
                <a:lnTo>
                  <a:pt x="2021" y="909"/>
                </a:lnTo>
                <a:lnTo>
                  <a:pt x="2024" y="913"/>
                </a:lnTo>
                <a:lnTo>
                  <a:pt x="2026" y="919"/>
                </a:lnTo>
                <a:lnTo>
                  <a:pt x="2028" y="925"/>
                </a:lnTo>
                <a:lnTo>
                  <a:pt x="2029" y="931"/>
                </a:lnTo>
                <a:lnTo>
                  <a:pt x="2029" y="937"/>
                </a:lnTo>
                <a:lnTo>
                  <a:pt x="2029" y="943"/>
                </a:lnTo>
                <a:lnTo>
                  <a:pt x="2028" y="949"/>
                </a:lnTo>
                <a:lnTo>
                  <a:pt x="2026" y="955"/>
                </a:lnTo>
                <a:lnTo>
                  <a:pt x="2024" y="961"/>
                </a:lnTo>
                <a:lnTo>
                  <a:pt x="2021" y="965"/>
                </a:lnTo>
                <a:lnTo>
                  <a:pt x="2018" y="967"/>
                </a:lnTo>
                <a:lnTo>
                  <a:pt x="2015" y="969"/>
                </a:lnTo>
                <a:lnTo>
                  <a:pt x="2011" y="969"/>
                </a:lnTo>
                <a:close/>
                <a:moveTo>
                  <a:pt x="1995" y="1000"/>
                </a:moveTo>
                <a:lnTo>
                  <a:pt x="2028" y="1000"/>
                </a:lnTo>
                <a:lnTo>
                  <a:pt x="2028" y="1234"/>
                </a:lnTo>
                <a:lnTo>
                  <a:pt x="1995" y="1234"/>
                </a:lnTo>
                <a:lnTo>
                  <a:pt x="1995" y="1000"/>
                </a:lnTo>
                <a:close/>
                <a:moveTo>
                  <a:pt x="2088" y="1098"/>
                </a:moveTo>
                <a:lnTo>
                  <a:pt x="2088" y="1234"/>
                </a:lnTo>
                <a:lnTo>
                  <a:pt x="2055" y="1234"/>
                </a:lnTo>
                <a:lnTo>
                  <a:pt x="2055" y="1000"/>
                </a:lnTo>
                <a:lnTo>
                  <a:pt x="2086" y="1000"/>
                </a:lnTo>
                <a:lnTo>
                  <a:pt x="2086" y="1040"/>
                </a:lnTo>
                <a:lnTo>
                  <a:pt x="2089" y="1032"/>
                </a:lnTo>
                <a:lnTo>
                  <a:pt x="2093" y="1022"/>
                </a:lnTo>
                <a:lnTo>
                  <a:pt x="2096" y="1014"/>
                </a:lnTo>
                <a:lnTo>
                  <a:pt x="2101" y="1008"/>
                </a:lnTo>
                <a:lnTo>
                  <a:pt x="2107" y="1004"/>
                </a:lnTo>
                <a:lnTo>
                  <a:pt x="2112" y="1000"/>
                </a:lnTo>
                <a:lnTo>
                  <a:pt x="2118" y="998"/>
                </a:lnTo>
                <a:lnTo>
                  <a:pt x="2124" y="997"/>
                </a:lnTo>
                <a:lnTo>
                  <a:pt x="2133" y="998"/>
                </a:lnTo>
                <a:lnTo>
                  <a:pt x="2137" y="1000"/>
                </a:lnTo>
                <a:lnTo>
                  <a:pt x="2141" y="1002"/>
                </a:lnTo>
                <a:lnTo>
                  <a:pt x="2144" y="1006"/>
                </a:lnTo>
                <a:lnTo>
                  <a:pt x="2147" y="1010"/>
                </a:lnTo>
                <a:lnTo>
                  <a:pt x="2151" y="1014"/>
                </a:lnTo>
                <a:lnTo>
                  <a:pt x="2154" y="1020"/>
                </a:lnTo>
                <a:lnTo>
                  <a:pt x="2156" y="1026"/>
                </a:lnTo>
                <a:lnTo>
                  <a:pt x="2158" y="1032"/>
                </a:lnTo>
                <a:lnTo>
                  <a:pt x="2160" y="1040"/>
                </a:lnTo>
                <a:lnTo>
                  <a:pt x="2162" y="1048"/>
                </a:lnTo>
                <a:lnTo>
                  <a:pt x="2163" y="1056"/>
                </a:lnTo>
                <a:lnTo>
                  <a:pt x="2164" y="1066"/>
                </a:lnTo>
                <a:lnTo>
                  <a:pt x="2164" y="1074"/>
                </a:lnTo>
                <a:lnTo>
                  <a:pt x="2165" y="1084"/>
                </a:lnTo>
                <a:lnTo>
                  <a:pt x="2165" y="1234"/>
                </a:lnTo>
                <a:lnTo>
                  <a:pt x="2132" y="1234"/>
                </a:lnTo>
                <a:lnTo>
                  <a:pt x="2132" y="1096"/>
                </a:lnTo>
                <a:lnTo>
                  <a:pt x="2132" y="1086"/>
                </a:lnTo>
                <a:lnTo>
                  <a:pt x="2131" y="1078"/>
                </a:lnTo>
                <a:lnTo>
                  <a:pt x="2129" y="1070"/>
                </a:lnTo>
                <a:lnTo>
                  <a:pt x="2126" y="1062"/>
                </a:lnTo>
                <a:lnTo>
                  <a:pt x="2123" y="1058"/>
                </a:lnTo>
                <a:lnTo>
                  <a:pt x="2120" y="1054"/>
                </a:lnTo>
                <a:lnTo>
                  <a:pt x="2116" y="1052"/>
                </a:lnTo>
                <a:lnTo>
                  <a:pt x="2111" y="1050"/>
                </a:lnTo>
                <a:lnTo>
                  <a:pt x="2105" y="1052"/>
                </a:lnTo>
                <a:lnTo>
                  <a:pt x="2101" y="1054"/>
                </a:lnTo>
                <a:lnTo>
                  <a:pt x="2097" y="1058"/>
                </a:lnTo>
                <a:lnTo>
                  <a:pt x="2094" y="1064"/>
                </a:lnTo>
                <a:lnTo>
                  <a:pt x="2091" y="1070"/>
                </a:lnTo>
                <a:lnTo>
                  <a:pt x="2089" y="1078"/>
                </a:lnTo>
                <a:lnTo>
                  <a:pt x="2088" y="1088"/>
                </a:lnTo>
                <a:lnTo>
                  <a:pt x="2088" y="10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107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Picture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6CACCF6-B7F1-B81D-EB1E-E2F15D5314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3429000"/>
            <a:ext cx="6096000" cy="3429000"/>
          </a:xfrm>
          <a:solidFill>
            <a:schemeClr val="bg2"/>
          </a:solidFill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1200" dirty="0"/>
            </a:lvl1pPr>
          </a:lstStyle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i-FI" noProof="1"/>
              <a:t>Click icon to add image</a:t>
            </a:r>
            <a:br>
              <a:rPr lang="fi-FI" noProof="1"/>
            </a:br>
            <a:r>
              <a:rPr lang="fi-FI" noProof="1"/>
              <a:t>Fit the image to frame by choosing:</a:t>
            </a:r>
            <a:br>
              <a:rPr lang="fi-FI" noProof="1"/>
            </a:br>
            <a:r>
              <a:rPr lang="fi-FI" noProof="1"/>
              <a:t>crop&gt;fit / rajaa&gt;sovita</a:t>
            </a:r>
          </a:p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77C7DB-D21C-CF04-BEAE-6225DF214D55}"/>
              </a:ext>
            </a:extLst>
          </p:cNvPr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7275C4-164C-69B1-48F1-6ABBCFDD46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0676" y="1495871"/>
            <a:ext cx="5183337" cy="492443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100000"/>
              </a:lnSpc>
              <a:defRPr sz="3200">
                <a:latin typeface="+mj-lt"/>
              </a:defRPr>
            </a:lvl1pPr>
          </a:lstStyle>
          <a:p>
            <a:r>
              <a:rPr lang="en-US" dirty="0"/>
              <a:t>Headline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5A747-631B-1133-C63C-B48ADA15D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676" y="1988313"/>
            <a:ext cx="5183337" cy="984885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214FC4-D5E6-4BFF-BDD7-E1A5F00F21BF}"/>
              </a:ext>
            </a:extLst>
          </p:cNvPr>
          <p:cNvCxnSpPr>
            <a:cxnSpLocks/>
          </p:cNvCxnSpPr>
          <p:nvPr/>
        </p:nvCxnSpPr>
        <p:spPr>
          <a:xfrm>
            <a:off x="6600056" y="1233937"/>
            <a:ext cx="396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C22D7-D1D6-D8DB-06A4-46EE3349040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4586577-BF4B-4EFF-B1B7-37714F74C5DC}" type="datetime1">
              <a:rPr lang="fi-FI" smtClean="0"/>
              <a:t>12.11.2025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A431B-3F31-0E0E-6255-138EC93AAE6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Presenter Name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EC0DB-FC2B-561F-42FF-3B0802FA528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5" name="Freeform 25">
            <a:extLst>
              <a:ext uri="{FF2B5EF4-FFF2-40B4-BE49-F238E27FC236}">
                <a16:creationId xmlns:a16="http://schemas.microsoft.com/office/drawing/2014/main" id="{B8186930-EE1B-0AB3-9EE9-F4CB853A235A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7368" y="432000"/>
            <a:ext cx="2658793" cy="576000"/>
          </a:xfrm>
          <a:custGeom>
            <a:avLst/>
            <a:gdLst>
              <a:gd name="T0" fmla="*/ 2223 w 3065"/>
              <a:gd name="T1" fmla="*/ 1324 h 1328"/>
              <a:gd name="T2" fmla="*/ 2210 w 3065"/>
              <a:gd name="T3" fmla="*/ 1220 h 1328"/>
              <a:gd name="T4" fmla="*/ 2280 w 3065"/>
              <a:gd name="T5" fmla="*/ 1312 h 1328"/>
              <a:gd name="T6" fmla="*/ 1121 w 3065"/>
              <a:gd name="T7" fmla="*/ 88 h 1328"/>
              <a:gd name="T8" fmla="*/ 1255 w 3065"/>
              <a:gd name="T9" fmla="*/ 142 h 1328"/>
              <a:gd name="T10" fmla="*/ 1262 w 3065"/>
              <a:gd name="T11" fmla="*/ 332 h 1328"/>
              <a:gd name="T12" fmla="*/ 1441 w 3065"/>
              <a:gd name="T13" fmla="*/ 264 h 1328"/>
              <a:gd name="T14" fmla="*/ 1488 w 3065"/>
              <a:gd name="T15" fmla="*/ 290 h 1328"/>
              <a:gd name="T16" fmla="*/ 1566 w 3065"/>
              <a:gd name="T17" fmla="*/ 320 h 1328"/>
              <a:gd name="T18" fmla="*/ 1517 w 3065"/>
              <a:gd name="T19" fmla="*/ 268 h 1328"/>
              <a:gd name="T20" fmla="*/ 1703 w 3065"/>
              <a:gd name="T21" fmla="*/ 250 h 1328"/>
              <a:gd name="T22" fmla="*/ 1929 w 3065"/>
              <a:gd name="T23" fmla="*/ 136 h 1328"/>
              <a:gd name="T24" fmla="*/ 1983 w 3065"/>
              <a:gd name="T25" fmla="*/ 2 h 1328"/>
              <a:gd name="T26" fmla="*/ 2138 w 3065"/>
              <a:gd name="T27" fmla="*/ 180 h 1328"/>
              <a:gd name="T28" fmla="*/ 2215 w 3065"/>
              <a:gd name="T29" fmla="*/ 272 h 1328"/>
              <a:gd name="T30" fmla="*/ 2306 w 3065"/>
              <a:gd name="T31" fmla="*/ 126 h 1328"/>
              <a:gd name="T32" fmla="*/ 2392 w 3065"/>
              <a:gd name="T33" fmla="*/ 170 h 1328"/>
              <a:gd name="T34" fmla="*/ 2392 w 3065"/>
              <a:gd name="T35" fmla="*/ 278 h 1328"/>
              <a:gd name="T36" fmla="*/ 2388 w 3065"/>
              <a:gd name="T37" fmla="*/ 98 h 1328"/>
              <a:gd name="T38" fmla="*/ 2517 w 3065"/>
              <a:gd name="T39" fmla="*/ 38 h 1328"/>
              <a:gd name="T40" fmla="*/ 2550 w 3065"/>
              <a:gd name="T41" fmla="*/ 268 h 1328"/>
              <a:gd name="T42" fmla="*/ 1132 w 3065"/>
              <a:gd name="T43" fmla="*/ 537 h 1328"/>
              <a:gd name="T44" fmla="*/ 1156 w 3065"/>
              <a:gd name="T45" fmla="*/ 749 h 1328"/>
              <a:gd name="T46" fmla="*/ 1135 w 3065"/>
              <a:gd name="T47" fmla="*/ 679 h 1328"/>
              <a:gd name="T48" fmla="*/ 1155 w 3065"/>
              <a:gd name="T49" fmla="*/ 493 h 1328"/>
              <a:gd name="T50" fmla="*/ 1272 w 3065"/>
              <a:gd name="T51" fmla="*/ 549 h 1328"/>
              <a:gd name="T52" fmla="*/ 1262 w 3065"/>
              <a:gd name="T53" fmla="*/ 715 h 1328"/>
              <a:gd name="T54" fmla="*/ 1427 w 3065"/>
              <a:gd name="T55" fmla="*/ 591 h 1328"/>
              <a:gd name="T56" fmla="*/ 1462 w 3065"/>
              <a:gd name="T57" fmla="*/ 583 h 1328"/>
              <a:gd name="T58" fmla="*/ 1522 w 3065"/>
              <a:gd name="T59" fmla="*/ 723 h 1328"/>
              <a:gd name="T60" fmla="*/ 1610 w 3065"/>
              <a:gd name="T61" fmla="*/ 767 h 1328"/>
              <a:gd name="T62" fmla="*/ 1688 w 3065"/>
              <a:gd name="T63" fmla="*/ 737 h 1328"/>
              <a:gd name="T64" fmla="*/ 1618 w 3065"/>
              <a:gd name="T65" fmla="*/ 689 h 1328"/>
              <a:gd name="T66" fmla="*/ 1893 w 3065"/>
              <a:gd name="T67" fmla="*/ 539 h 1328"/>
              <a:gd name="T68" fmla="*/ 1906 w 3065"/>
              <a:gd name="T69" fmla="*/ 619 h 1328"/>
              <a:gd name="T70" fmla="*/ 1978 w 3065"/>
              <a:gd name="T71" fmla="*/ 473 h 1328"/>
              <a:gd name="T72" fmla="*/ 2262 w 3065"/>
              <a:gd name="T73" fmla="*/ 777 h 1328"/>
              <a:gd name="T74" fmla="*/ 2317 w 3065"/>
              <a:gd name="T75" fmla="*/ 677 h 1328"/>
              <a:gd name="T76" fmla="*/ 2352 w 3065"/>
              <a:gd name="T77" fmla="*/ 591 h 1328"/>
              <a:gd name="T78" fmla="*/ 2463 w 3065"/>
              <a:gd name="T79" fmla="*/ 539 h 1328"/>
              <a:gd name="T80" fmla="*/ 2472 w 3065"/>
              <a:gd name="T81" fmla="*/ 731 h 1328"/>
              <a:gd name="T82" fmla="*/ 2585 w 3065"/>
              <a:gd name="T83" fmla="*/ 781 h 1328"/>
              <a:gd name="T84" fmla="*/ 2666 w 3065"/>
              <a:gd name="T85" fmla="*/ 619 h 1328"/>
              <a:gd name="T86" fmla="*/ 2718 w 3065"/>
              <a:gd name="T87" fmla="*/ 541 h 1328"/>
              <a:gd name="T88" fmla="*/ 2882 w 3065"/>
              <a:gd name="T89" fmla="*/ 603 h 1328"/>
              <a:gd name="T90" fmla="*/ 2882 w 3065"/>
              <a:gd name="T91" fmla="*/ 717 h 1328"/>
              <a:gd name="T92" fmla="*/ 2973 w 3065"/>
              <a:gd name="T93" fmla="*/ 623 h 1328"/>
              <a:gd name="T94" fmla="*/ 3004 w 3065"/>
              <a:gd name="T95" fmla="*/ 593 h 1328"/>
              <a:gd name="T96" fmla="*/ 2945 w 3065"/>
              <a:gd name="T97" fmla="*/ 737 h 1328"/>
              <a:gd name="T98" fmla="*/ 1281 w 3065"/>
              <a:gd name="T99" fmla="*/ 1040 h 1328"/>
              <a:gd name="T100" fmla="*/ 1350 w 3065"/>
              <a:gd name="T101" fmla="*/ 1274 h 1328"/>
              <a:gd name="T102" fmla="*/ 1329 w 3065"/>
              <a:gd name="T103" fmla="*/ 1014 h 1328"/>
              <a:gd name="T104" fmla="*/ 1391 w 3065"/>
              <a:gd name="T105" fmla="*/ 1116 h 1328"/>
              <a:gd name="T106" fmla="*/ 1458 w 3065"/>
              <a:gd name="T107" fmla="*/ 909 h 1328"/>
              <a:gd name="T108" fmla="*/ 1603 w 3065"/>
              <a:gd name="T109" fmla="*/ 1010 h 1328"/>
              <a:gd name="T110" fmla="*/ 1641 w 3065"/>
              <a:gd name="T111" fmla="*/ 1118 h 1328"/>
              <a:gd name="T112" fmla="*/ 1714 w 3065"/>
              <a:gd name="T113" fmla="*/ 1184 h 1328"/>
              <a:gd name="T114" fmla="*/ 1817 w 3065"/>
              <a:gd name="T115" fmla="*/ 1238 h 1328"/>
              <a:gd name="T116" fmla="*/ 1807 w 3065"/>
              <a:gd name="T117" fmla="*/ 1162 h 1328"/>
              <a:gd name="T118" fmla="*/ 1824 w 3065"/>
              <a:gd name="T119" fmla="*/ 1046 h 1328"/>
              <a:gd name="T120" fmla="*/ 1997 w 3065"/>
              <a:gd name="T121" fmla="*/ 955 h 1328"/>
              <a:gd name="T122" fmla="*/ 2107 w 3065"/>
              <a:gd name="T123" fmla="*/ 1004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65" h="1328">
                <a:moveTo>
                  <a:pt x="2245" y="1182"/>
                </a:moveTo>
                <a:lnTo>
                  <a:pt x="2250" y="1182"/>
                </a:lnTo>
                <a:lnTo>
                  <a:pt x="2253" y="1180"/>
                </a:lnTo>
                <a:lnTo>
                  <a:pt x="2255" y="1178"/>
                </a:lnTo>
                <a:lnTo>
                  <a:pt x="2259" y="1172"/>
                </a:lnTo>
                <a:lnTo>
                  <a:pt x="2261" y="1170"/>
                </a:lnTo>
                <a:lnTo>
                  <a:pt x="2263" y="1164"/>
                </a:lnTo>
                <a:lnTo>
                  <a:pt x="2266" y="1156"/>
                </a:lnTo>
                <a:lnTo>
                  <a:pt x="2268" y="1144"/>
                </a:lnTo>
                <a:lnTo>
                  <a:pt x="2269" y="1132"/>
                </a:lnTo>
                <a:lnTo>
                  <a:pt x="2269" y="1116"/>
                </a:lnTo>
                <a:lnTo>
                  <a:pt x="2269" y="1102"/>
                </a:lnTo>
                <a:lnTo>
                  <a:pt x="2268" y="1088"/>
                </a:lnTo>
                <a:lnTo>
                  <a:pt x="2266" y="1076"/>
                </a:lnTo>
                <a:lnTo>
                  <a:pt x="2263" y="1066"/>
                </a:lnTo>
                <a:lnTo>
                  <a:pt x="2261" y="1062"/>
                </a:lnTo>
                <a:lnTo>
                  <a:pt x="2259" y="1058"/>
                </a:lnTo>
                <a:lnTo>
                  <a:pt x="2257" y="1056"/>
                </a:lnTo>
                <a:lnTo>
                  <a:pt x="2255" y="1052"/>
                </a:lnTo>
                <a:lnTo>
                  <a:pt x="2250" y="1050"/>
                </a:lnTo>
                <a:lnTo>
                  <a:pt x="2248" y="1048"/>
                </a:lnTo>
                <a:lnTo>
                  <a:pt x="2245" y="1048"/>
                </a:lnTo>
                <a:lnTo>
                  <a:pt x="2239" y="1050"/>
                </a:lnTo>
                <a:lnTo>
                  <a:pt x="2234" y="1054"/>
                </a:lnTo>
                <a:lnTo>
                  <a:pt x="2232" y="1056"/>
                </a:lnTo>
                <a:lnTo>
                  <a:pt x="2230" y="1058"/>
                </a:lnTo>
                <a:lnTo>
                  <a:pt x="2228" y="1062"/>
                </a:lnTo>
                <a:lnTo>
                  <a:pt x="2226" y="1068"/>
                </a:lnTo>
                <a:lnTo>
                  <a:pt x="2223" y="1078"/>
                </a:lnTo>
                <a:lnTo>
                  <a:pt x="2221" y="1090"/>
                </a:lnTo>
                <a:lnTo>
                  <a:pt x="2220" y="1102"/>
                </a:lnTo>
                <a:lnTo>
                  <a:pt x="2220" y="1116"/>
                </a:lnTo>
                <a:lnTo>
                  <a:pt x="2220" y="1130"/>
                </a:lnTo>
                <a:lnTo>
                  <a:pt x="2222" y="1144"/>
                </a:lnTo>
                <a:lnTo>
                  <a:pt x="2223" y="1156"/>
                </a:lnTo>
                <a:lnTo>
                  <a:pt x="2226" y="1164"/>
                </a:lnTo>
                <a:lnTo>
                  <a:pt x="2230" y="1172"/>
                </a:lnTo>
                <a:lnTo>
                  <a:pt x="2234" y="1178"/>
                </a:lnTo>
                <a:lnTo>
                  <a:pt x="2239" y="1182"/>
                </a:lnTo>
                <a:lnTo>
                  <a:pt x="2245" y="1182"/>
                </a:lnTo>
                <a:close/>
                <a:moveTo>
                  <a:pt x="2244" y="1328"/>
                </a:moveTo>
                <a:lnTo>
                  <a:pt x="2233" y="1328"/>
                </a:lnTo>
                <a:lnTo>
                  <a:pt x="2223" y="1324"/>
                </a:lnTo>
                <a:lnTo>
                  <a:pt x="2218" y="1320"/>
                </a:lnTo>
                <a:lnTo>
                  <a:pt x="2214" y="1318"/>
                </a:lnTo>
                <a:lnTo>
                  <a:pt x="2210" y="1314"/>
                </a:lnTo>
                <a:lnTo>
                  <a:pt x="2207" y="1310"/>
                </a:lnTo>
                <a:lnTo>
                  <a:pt x="2203" y="1304"/>
                </a:lnTo>
                <a:lnTo>
                  <a:pt x="2201" y="1300"/>
                </a:lnTo>
                <a:lnTo>
                  <a:pt x="2198" y="1294"/>
                </a:lnTo>
                <a:lnTo>
                  <a:pt x="2196" y="1288"/>
                </a:lnTo>
                <a:lnTo>
                  <a:pt x="2194" y="1282"/>
                </a:lnTo>
                <a:lnTo>
                  <a:pt x="2192" y="1276"/>
                </a:lnTo>
                <a:lnTo>
                  <a:pt x="2191" y="1270"/>
                </a:lnTo>
                <a:lnTo>
                  <a:pt x="2190" y="1262"/>
                </a:lnTo>
                <a:lnTo>
                  <a:pt x="2220" y="1254"/>
                </a:lnTo>
                <a:lnTo>
                  <a:pt x="2222" y="1260"/>
                </a:lnTo>
                <a:lnTo>
                  <a:pt x="2223" y="1264"/>
                </a:lnTo>
                <a:lnTo>
                  <a:pt x="2226" y="1270"/>
                </a:lnTo>
                <a:lnTo>
                  <a:pt x="2228" y="1274"/>
                </a:lnTo>
                <a:lnTo>
                  <a:pt x="2231" y="1276"/>
                </a:lnTo>
                <a:lnTo>
                  <a:pt x="2235" y="1280"/>
                </a:lnTo>
                <a:lnTo>
                  <a:pt x="2240" y="1280"/>
                </a:lnTo>
                <a:lnTo>
                  <a:pt x="2245" y="1282"/>
                </a:lnTo>
                <a:lnTo>
                  <a:pt x="2250" y="1280"/>
                </a:lnTo>
                <a:lnTo>
                  <a:pt x="2254" y="1278"/>
                </a:lnTo>
                <a:lnTo>
                  <a:pt x="2259" y="1276"/>
                </a:lnTo>
                <a:lnTo>
                  <a:pt x="2262" y="1270"/>
                </a:lnTo>
                <a:lnTo>
                  <a:pt x="2264" y="1268"/>
                </a:lnTo>
                <a:lnTo>
                  <a:pt x="2265" y="1264"/>
                </a:lnTo>
                <a:lnTo>
                  <a:pt x="2268" y="1258"/>
                </a:lnTo>
                <a:lnTo>
                  <a:pt x="2269" y="1248"/>
                </a:lnTo>
                <a:lnTo>
                  <a:pt x="2269" y="1236"/>
                </a:lnTo>
                <a:lnTo>
                  <a:pt x="2269" y="1194"/>
                </a:lnTo>
                <a:lnTo>
                  <a:pt x="2267" y="1200"/>
                </a:lnTo>
                <a:lnTo>
                  <a:pt x="2264" y="1208"/>
                </a:lnTo>
                <a:lnTo>
                  <a:pt x="2260" y="1214"/>
                </a:lnTo>
                <a:lnTo>
                  <a:pt x="2257" y="1220"/>
                </a:lnTo>
                <a:lnTo>
                  <a:pt x="2252" y="1224"/>
                </a:lnTo>
                <a:lnTo>
                  <a:pt x="2247" y="1228"/>
                </a:lnTo>
                <a:lnTo>
                  <a:pt x="2241" y="1230"/>
                </a:lnTo>
                <a:lnTo>
                  <a:pt x="2234" y="1232"/>
                </a:lnTo>
                <a:lnTo>
                  <a:pt x="2228" y="1230"/>
                </a:lnTo>
                <a:lnTo>
                  <a:pt x="2222" y="1228"/>
                </a:lnTo>
                <a:lnTo>
                  <a:pt x="2216" y="1224"/>
                </a:lnTo>
                <a:lnTo>
                  <a:pt x="2210" y="1220"/>
                </a:lnTo>
                <a:lnTo>
                  <a:pt x="2205" y="1212"/>
                </a:lnTo>
                <a:lnTo>
                  <a:pt x="2200" y="1204"/>
                </a:lnTo>
                <a:lnTo>
                  <a:pt x="2198" y="1198"/>
                </a:lnTo>
                <a:lnTo>
                  <a:pt x="2196" y="1194"/>
                </a:lnTo>
                <a:lnTo>
                  <a:pt x="2193" y="1182"/>
                </a:lnTo>
                <a:lnTo>
                  <a:pt x="2190" y="1168"/>
                </a:lnTo>
                <a:lnTo>
                  <a:pt x="2188" y="1152"/>
                </a:lnTo>
                <a:lnTo>
                  <a:pt x="2187" y="1136"/>
                </a:lnTo>
                <a:lnTo>
                  <a:pt x="2187" y="1116"/>
                </a:lnTo>
                <a:lnTo>
                  <a:pt x="2187" y="1098"/>
                </a:lnTo>
                <a:lnTo>
                  <a:pt x="2188" y="1080"/>
                </a:lnTo>
                <a:lnTo>
                  <a:pt x="2190" y="1064"/>
                </a:lnTo>
                <a:lnTo>
                  <a:pt x="2193" y="1050"/>
                </a:lnTo>
                <a:lnTo>
                  <a:pt x="2197" y="1038"/>
                </a:lnTo>
                <a:lnTo>
                  <a:pt x="2201" y="1026"/>
                </a:lnTo>
                <a:lnTo>
                  <a:pt x="2205" y="1018"/>
                </a:lnTo>
                <a:lnTo>
                  <a:pt x="2208" y="1014"/>
                </a:lnTo>
                <a:lnTo>
                  <a:pt x="2211" y="1010"/>
                </a:lnTo>
                <a:lnTo>
                  <a:pt x="2216" y="1004"/>
                </a:lnTo>
                <a:lnTo>
                  <a:pt x="2222" y="1000"/>
                </a:lnTo>
                <a:lnTo>
                  <a:pt x="2228" y="998"/>
                </a:lnTo>
                <a:lnTo>
                  <a:pt x="2234" y="997"/>
                </a:lnTo>
                <a:lnTo>
                  <a:pt x="2239" y="997"/>
                </a:lnTo>
                <a:lnTo>
                  <a:pt x="2243" y="998"/>
                </a:lnTo>
                <a:lnTo>
                  <a:pt x="2247" y="1000"/>
                </a:lnTo>
                <a:lnTo>
                  <a:pt x="2251" y="1002"/>
                </a:lnTo>
                <a:lnTo>
                  <a:pt x="2254" y="1006"/>
                </a:lnTo>
                <a:lnTo>
                  <a:pt x="2257" y="1010"/>
                </a:lnTo>
                <a:lnTo>
                  <a:pt x="2259" y="1014"/>
                </a:lnTo>
                <a:lnTo>
                  <a:pt x="2262" y="1020"/>
                </a:lnTo>
                <a:lnTo>
                  <a:pt x="2265" y="1030"/>
                </a:lnTo>
                <a:lnTo>
                  <a:pt x="2268" y="1038"/>
                </a:lnTo>
                <a:lnTo>
                  <a:pt x="2269" y="1000"/>
                </a:lnTo>
                <a:lnTo>
                  <a:pt x="2302" y="1000"/>
                </a:lnTo>
                <a:lnTo>
                  <a:pt x="2302" y="1238"/>
                </a:lnTo>
                <a:lnTo>
                  <a:pt x="2301" y="1252"/>
                </a:lnTo>
                <a:lnTo>
                  <a:pt x="2301" y="1258"/>
                </a:lnTo>
                <a:lnTo>
                  <a:pt x="2300" y="1264"/>
                </a:lnTo>
                <a:lnTo>
                  <a:pt x="2297" y="1276"/>
                </a:lnTo>
                <a:lnTo>
                  <a:pt x="2294" y="1288"/>
                </a:lnTo>
                <a:lnTo>
                  <a:pt x="2290" y="1298"/>
                </a:lnTo>
                <a:lnTo>
                  <a:pt x="2285" y="1306"/>
                </a:lnTo>
                <a:lnTo>
                  <a:pt x="2280" y="1312"/>
                </a:lnTo>
                <a:lnTo>
                  <a:pt x="2274" y="1318"/>
                </a:lnTo>
                <a:lnTo>
                  <a:pt x="2267" y="1322"/>
                </a:lnTo>
                <a:lnTo>
                  <a:pt x="2264" y="1324"/>
                </a:lnTo>
                <a:lnTo>
                  <a:pt x="2260" y="1326"/>
                </a:lnTo>
                <a:lnTo>
                  <a:pt x="2252" y="1328"/>
                </a:lnTo>
                <a:lnTo>
                  <a:pt x="2244" y="1328"/>
                </a:lnTo>
                <a:close/>
                <a:moveTo>
                  <a:pt x="386" y="779"/>
                </a:moveTo>
                <a:lnTo>
                  <a:pt x="310" y="343"/>
                </a:lnTo>
                <a:lnTo>
                  <a:pt x="235" y="779"/>
                </a:lnTo>
                <a:lnTo>
                  <a:pt x="386" y="779"/>
                </a:lnTo>
                <a:close/>
                <a:moveTo>
                  <a:pt x="620" y="1238"/>
                </a:moveTo>
                <a:lnTo>
                  <a:pt x="466" y="1238"/>
                </a:lnTo>
                <a:lnTo>
                  <a:pt x="428" y="1022"/>
                </a:lnTo>
                <a:lnTo>
                  <a:pt x="193" y="1022"/>
                </a:lnTo>
                <a:lnTo>
                  <a:pt x="154" y="1238"/>
                </a:lnTo>
                <a:lnTo>
                  <a:pt x="0" y="1238"/>
                </a:lnTo>
                <a:lnTo>
                  <a:pt x="218" y="16"/>
                </a:lnTo>
                <a:lnTo>
                  <a:pt x="403" y="16"/>
                </a:lnTo>
                <a:lnTo>
                  <a:pt x="620" y="1238"/>
                </a:lnTo>
                <a:close/>
                <a:moveTo>
                  <a:pt x="678" y="1238"/>
                </a:moveTo>
                <a:lnTo>
                  <a:pt x="678" y="963"/>
                </a:lnTo>
                <a:lnTo>
                  <a:pt x="817" y="963"/>
                </a:lnTo>
                <a:lnTo>
                  <a:pt x="817" y="1238"/>
                </a:lnTo>
                <a:lnTo>
                  <a:pt x="678" y="1238"/>
                </a:lnTo>
                <a:close/>
                <a:moveTo>
                  <a:pt x="821" y="439"/>
                </a:moveTo>
                <a:lnTo>
                  <a:pt x="785" y="863"/>
                </a:lnTo>
                <a:lnTo>
                  <a:pt x="704" y="863"/>
                </a:lnTo>
                <a:lnTo>
                  <a:pt x="674" y="439"/>
                </a:lnTo>
                <a:lnTo>
                  <a:pt x="674" y="16"/>
                </a:lnTo>
                <a:lnTo>
                  <a:pt x="821" y="16"/>
                </a:lnTo>
                <a:lnTo>
                  <a:pt x="821" y="439"/>
                </a:lnTo>
                <a:close/>
                <a:moveTo>
                  <a:pt x="1080" y="332"/>
                </a:moveTo>
                <a:lnTo>
                  <a:pt x="1045" y="332"/>
                </a:lnTo>
                <a:lnTo>
                  <a:pt x="1099" y="16"/>
                </a:lnTo>
                <a:lnTo>
                  <a:pt x="1142" y="16"/>
                </a:lnTo>
                <a:lnTo>
                  <a:pt x="1196" y="332"/>
                </a:lnTo>
                <a:lnTo>
                  <a:pt x="1160" y="332"/>
                </a:lnTo>
                <a:lnTo>
                  <a:pt x="1149" y="260"/>
                </a:lnTo>
                <a:lnTo>
                  <a:pt x="1092" y="260"/>
                </a:lnTo>
                <a:lnTo>
                  <a:pt x="1080" y="332"/>
                </a:lnTo>
                <a:close/>
                <a:moveTo>
                  <a:pt x="1100" y="208"/>
                </a:moveTo>
                <a:lnTo>
                  <a:pt x="1140" y="208"/>
                </a:lnTo>
                <a:lnTo>
                  <a:pt x="1121" y="88"/>
                </a:lnTo>
                <a:lnTo>
                  <a:pt x="1100" y="208"/>
                </a:lnTo>
                <a:close/>
                <a:moveTo>
                  <a:pt x="1247" y="335"/>
                </a:moveTo>
                <a:lnTo>
                  <a:pt x="1239" y="334"/>
                </a:lnTo>
                <a:lnTo>
                  <a:pt x="1235" y="334"/>
                </a:lnTo>
                <a:lnTo>
                  <a:pt x="1232" y="332"/>
                </a:lnTo>
                <a:lnTo>
                  <a:pt x="1225" y="326"/>
                </a:lnTo>
                <a:lnTo>
                  <a:pt x="1219" y="318"/>
                </a:lnTo>
                <a:lnTo>
                  <a:pt x="1216" y="314"/>
                </a:lnTo>
                <a:lnTo>
                  <a:pt x="1214" y="308"/>
                </a:lnTo>
                <a:lnTo>
                  <a:pt x="1212" y="302"/>
                </a:lnTo>
                <a:lnTo>
                  <a:pt x="1211" y="296"/>
                </a:lnTo>
                <a:lnTo>
                  <a:pt x="1210" y="290"/>
                </a:lnTo>
                <a:lnTo>
                  <a:pt x="1209" y="282"/>
                </a:lnTo>
                <a:lnTo>
                  <a:pt x="1208" y="274"/>
                </a:lnTo>
                <a:lnTo>
                  <a:pt x="1208" y="266"/>
                </a:lnTo>
                <a:lnTo>
                  <a:pt x="1208" y="252"/>
                </a:lnTo>
                <a:lnTo>
                  <a:pt x="1210" y="242"/>
                </a:lnTo>
                <a:lnTo>
                  <a:pt x="1211" y="232"/>
                </a:lnTo>
                <a:lnTo>
                  <a:pt x="1214" y="224"/>
                </a:lnTo>
                <a:lnTo>
                  <a:pt x="1218" y="216"/>
                </a:lnTo>
                <a:lnTo>
                  <a:pt x="1221" y="210"/>
                </a:lnTo>
                <a:lnTo>
                  <a:pt x="1226" y="206"/>
                </a:lnTo>
                <a:lnTo>
                  <a:pt x="1230" y="202"/>
                </a:lnTo>
                <a:lnTo>
                  <a:pt x="1236" y="198"/>
                </a:lnTo>
                <a:lnTo>
                  <a:pt x="1241" y="196"/>
                </a:lnTo>
                <a:lnTo>
                  <a:pt x="1252" y="192"/>
                </a:lnTo>
                <a:lnTo>
                  <a:pt x="1265" y="190"/>
                </a:lnTo>
                <a:lnTo>
                  <a:pt x="1270" y="188"/>
                </a:lnTo>
                <a:lnTo>
                  <a:pt x="1274" y="186"/>
                </a:lnTo>
                <a:lnTo>
                  <a:pt x="1277" y="184"/>
                </a:lnTo>
                <a:lnTo>
                  <a:pt x="1279" y="180"/>
                </a:lnTo>
                <a:lnTo>
                  <a:pt x="1280" y="176"/>
                </a:lnTo>
                <a:lnTo>
                  <a:pt x="1281" y="172"/>
                </a:lnTo>
                <a:lnTo>
                  <a:pt x="1280" y="164"/>
                </a:lnTo>
                <a:lnTo>
                  <a:pt x="1280" y="158"/>
                </a:lnTo>
                <a:lnTo>
                  <a:pt x="1278" y="152"/>
                </a:lnTo>
                <a:lnTo>
                  <a:pt x="1276" y="148"/>
                </a:lnTo>
                <a:lnTo>
                  <a:pt x="1274" y="144"/>
                </a:lnTo>
                <a:lnTo>
                  <a:pt x="1271" y="142"/>
                </a:lnTo>
                <a:lnTo>
                  <a:pt x="1267" y="140"/>
                </a:lnTo>
                <a:lnTo>
                  <a:pt x="1263" y="140"/>
                </a:lnTo>
                <a:lnTo>
                  <a:pt x="1259" y="140"/>
                </a:lnTo>
                <a:lnTo>
                  <a:pt x="1255" y="142"/>
                </a:lnTo>
                <a:lnTo>
                  <a:pt x="1252" y="144"/>
                </a:lnTo>
                <a:lnTo>
                  <a:pt x="1249" y="148"/>
                </a:lnTo>
                <a:lnTo>
                  <a:pt x="1247" y="152"/>
                </a:lnTo>
                <a:lnTo>
                  <a:pt x="1245" y="156"/>
                </a:lnTo>
                <a:lnTo>
                  <a:pt x="1243" y="162"/>
                </a:lnTo>
                <a:lnTo>
                  <a:pt x="1242" y="168"/>
                </a:lnTo>
                <a:lnTo>
                  <a:pt x="1212" y="162"/>
                </a:lnTo>
                <a:lnTo>
                  <a:pt x="1213" y="154"/>
                </a:lnTo>
                <a:lnTo>
                  <a:pt x="1214" y="148"/>
                </a:lnTo>
                <a:lnTo>
                  <a:pt x="1218" y="134"/>
                </a:lnTo>
                <a:lnTo>
                  <a:pt x="1223" y="122"/>
                </a:lnTo>
                <a:lnTo>
                  <a:pt x="1229" y="112"/>
                </a:lnTo>
                <a:lnTo>
                  <a:pt x="1232" y="106"/>
                </a:lnTo>
                <a:lnTo>
                  <a:pt x="1236" y="104"/>
                </a:lnTo>
                <a:lnTo>
                  <a:pt x="1238" y="102"/>
                </a:lnTo>
                <a:lnTo>
                  <a:pt x="1240" y="100"/>
                </a:lnTo>
                <a:lnTo>
                  <a:pt x="1244" y="98"/>
                </a:lnTo>
                <a:lnTo>
                  <a:pt x="1249" y="96"/>
                </a:lnTo>
                <a:lnTo>
                  <a:pt x="1253" y="94"/>
                </a:lnTo>
                <a:lnTo>
                  <a:pt x="1258" y="92"/>
                </a:lnTo>
                <a:lnTo>
                  <a:pt x="1263" y="92"/>
                </a:lnTo>
                <a:lnTo>
                  <a:pt x="1270" y="92"/>
                </a:lnTo>
                <a:lnTo>
                  <a:pt x="1276" y="94"/>
                </a:lnTo>
                <a:lnTo>
                  <a:pt x="1282" y="98"/>
                </a:lnTo>
                <a:lnTo>
                  <a:pt x="1288" y="100"/>
                </a:lnTo>
                <a:lnTo>
                  <a:pt x="1293" y="106"/>
                </a:lnTo>
                <a:lnTo>
                  <a:pt x="1298" y="112"/>
                </a:lnTo>
                <a:lnTo>
                  <a:pt x="1303" y="118"/>
                </a:lnTo>
                <a:lnTo>
                  <a:pt x="1306" y="126"/>
                </a:lnTo>
                <a:lnTo>
                  <a:pt x="1308" y="132"/>
                </a:lnTo>
                <a:lnTo>
                  <a:pt x="1309" y="136"/>
                </a:lnTo>
                <a:lnTo>
                  <a:pt x="1312" y="146"/>
                </a:lnTo>
                <a:lnTo>
                  <a:pt x="1313" y="158"/>
                </a:lnTo>
                <a:lnTo>
                  <a:pt x="1313" y="172"/>
                </a:lnTo>
                <a:lnTo>
                  <a:pt x="1313" y="332"/>
                </a:lnTo>
                <a:lnTo>
                  <a:pt x="1282" y="332"/>
                </a:lnTo>
                <a:lnTo>
                  <a:pt x="1282" y="298"/>
                </a:lnTo>
                <a:lnTo>
                  <a:pt x="1280" y="306"/>
                </a:lnTo>
                <a:lnTo>
                  <a:pt x="1276" y="314"/>
                </a:lnTo>
                <a:lnTo>
                  <a:pt x="1273" y="320"/>
                </a:lnTo>
                <a:lnTo>
                  <a:pt x="1269" y="326"/>
                </a:lnTo>
                <a:lnTo>
                  <a:pt x="1264" y="330"/>
                </a:lnTo>
                <a:lnTo>
                  <a:pt x="1262" y="332"/>
                </a:lnTo>
                <a:lnTo>
                  <a:pt x="1259" y="332"/>
                </a:lnTo>
                <a:lnTo>
                  <a:pt x="1253" y="334"/>
                </a:lnTo>
                <a:lnTo>
                  <a:pt x="1247" y="335"/>
                </a:lnTo>
                <a:close/>
                <a:moveTo>
                  <a:pt x="1256" y="290"/>
                </a:moveTo>
                <a:lnTo>
                  <a:pt x="1262" y="290"/>
                </a:lnTo>
                <a:lnTo>
                  <a:pt x="1266" y="288"/>
                </a:lnTo>
                <a:lnTo>
                  <a:pt x="1270" y="284"/>
                </a:lnTo>
                <a:lnTo>
                  <a:pt x="1274" y="278"/>
                </a:lnTo>
                <a:lnTo>
                  <a:pt x="1277" y="272"/>
                </a:lnTo>
                <a:lnTo>
                  <a:pt x="1279" y="264"/>
                </a:lnTo>
                <a:lnTo>
                  <a:pt x="1281" y="256"/>
                </a:lnTo>
                <a:lnTo>
                  <a:pt x="1281" y="246"/>
                </a:lnTo>
                <a:lnTo>
                  <a:pt x="1281" y="222"/>
                </a:lnTo>
                <a:lnTo>
                  <a:pt x="1279" y="224"/>
                </a:lnTo>
                <a:lnTo>
                  <a:pt x="1275" y="226"/>
                </a:lnTo>
                <a:lnTo>
                  <a:pt x="1266" y="230"/>
                </a:lnTo>
                <a:lnTo>
                  <a:pt x="1258" y="232"/>
                </a:lnTo>
                <a:lnTo>
                  <a:pt x="1251" y="236"/>
                </a:lnTo>
                <a:lnTo>
                  <a:pt x="1247" y="238"/>
                </a:lnTo>
                <a:lnTo>
                  <a:pt x="1244" y="242"/>
                </a:lnTo>
                <a:lnTo>
                  <a:pt x="1243" y="244"/>
                </a:lnTo>
                <a:lnTo>
                  <a:pt x="1242" y="246"/>
                </a:lnTo>
                <a:lnTo>
                  <a:pt x="1240" y="252"/>
                </a:lnTo>
                <a:lnTo>
                  <a:pt x="1240" y="256"/>
                </a:lnTo>
                <a:lnTo>
                  <a:pt x="1239" y="264"/>
                </a:lnTo>
                <a:lnTo>
                  <a:pt x="1239" y="270"/>
                </a:lnTo>
                <a:lnTo>
                  <a:pt x="1240" y="276"/>
                </a:lnTo>
                <a:lnTo>
                  <a:pt x="1242" y="280"/>
                </a:lnTo>
                <a:lnTo>
                  <a:pt x="1244" y="284"/>
                </a:lnTo>
                <a:lnTo>
                  <a:pt x="1247" y="286"/>
                </a:lnTo>
                <a:lnTo>
                  <a:pt x="1250" y="288"/>
                </a:lnTo>
                <a:lnTo>
                  <a:pt x="1253" y="290"/>
                </a:lnTo>
                <a:lnTo>
                  <a:pt x="1256" y="290"/>
                </a:lnTo>
                <a:close/>
                <a:moveTo>
                  <a:pt x="1374" y="332"/>
                </a:moveTo>
                <a:lnTo>
                  <a:pt x="1341" y="332"/>
                </a:lnTo>
                <a:lnTo>
                  <a:pt x="1341" y="16"/>
                </a:lnTo>
                <a:lnTo>
                  <a:pt x="1374" y="16"/>
                </a:lnTo>
                <a:lnTo>
                  <a:pt x="1374" y="332"/>
                </a:lnTo>
                <a:close/>
                <a:moveTo>
                  <a:pt x="1463" y="96"/>
                </a:moveTo>
                <a:lnTo>
                  <a:pt x="1463" y="144"/>
                </a:lnTo>
                <a:lnTo>
                  <a:pt x="1441" y="144"/>
                </a:lnTo>
                <a:lnTo>
                  <a:pt x="1441" y="258"/>
                </a:lnTo>
                <a:lnTo>
                  <a:pt x="1441" y="264"/>
                </a:lnTo>
                <a:lnTo>
                  <a:pt x="1442" y="270"/>
                </a:lnTo>
                <a:lnTo>
                  <a:pt x="1443" y="274"/>
                </a:lnTo>
                <a:lnTo>
                  <a:pt x="1444" y="276"/>
                </a:lnTo>
                <a:lnTo>
                  <a:pt x="1446" y="280"/>
                </a:lnTo>
                <a:lnTo>
                  <a:pt x="1448" y="280"/>
                </a:lnTo>
                <a:lnTo>
                  <a:pt x="1450" y="282"/>
                </a:lnTo>
                <a:lnTo>
                  <a:pt x="1452" y="282"/>
                </a:lnTo>
                <a:lnTo>
                  <a:pt x="1457" y="280"/>
                </a:lnTo>
                <a:lnTo>
                  <a:pt x="1460" y="280"/>
                </a:lnTo>
                <a:lnTo>
                  <a:pt x="1466" y="328"/>
                </a:lnTo>
                <a:lnTo>
                  <a:pt x="1459" y="332"/>
                </a:lnTo>
                <a:lnTo>
                  <a:pt x="1454" y="334"/>
                </a:lnTo>
                <a:lnTo>
                  <a:pt x="1448" y="334"/>
                </a:lnTo>
                <a:lnTo>
                  <a:pt x="1443" y="334"/>
                </a:lnTo>
                <a:lnTo>
                  <a:pt x="1439" y="334"/>
                </a:lnTo>
                <a:lnTo>
                  <a:pt x="1432" y="332"/>
                </a:lnTo>
                <a:lnTo>
                  <a:pt x="1425" y="326"/>
                </a:lnTo>
                <a:lnTo>
                  <a:pt x="1422" y="322"/>
                </a:lnTo>
                <a:lnTo>
                  <a:pt x="1419" y="318"/>
                </a:lnTo>
                <a:lnTo>
                  <a:pt x="1414" y="310"/>
                </a:lnTo>
                <a:lnTo>
                  <a:pt x="1413" y="304"/>
                </a:lnTo>
                <a:lnTo>
                  <a:pt x="1411" y="298"/>
                </a:lnTo>
                <a:lnTo>
                  <a:pt x="1410" y="290"/>
                </a:lnTo>
                <a:lnTo>
                  <a:pt x="1409" y="284"/>
                </a:lnTo>
                <a:lnTo>
                  <a:pt x="1409" y="276"/>
                </a:lnTo>
                <a:lnTo>
                  <a:pt x="1409" y="268"/>
                </a:lnTo>
                <a:lnTo>
                  <a:pt x="1409" y="144"/>
                </a:lnTo>
                <a:lnTo>
                  <a:pt x="1392" y="144"/>
                </a:lnTo>
                <a:lnTo>
                  <a:pt x="1392" y="96"/>
                </a:lnTo>
                <a:lnTo>
                  <a:pt x="1409" y="96"/>
                </a:lnTo>
                <a:lnTo>
                  <a:pt x="1409" y="40"/>
                </a:lnTo>
                <a:lnTo>
                  <a:pt x="1441" y="40"/>
                </a:lnTo>
                <a:lnTo>
                  <a:pt x="1441" y="96"/>
                </a:lnTo>
                <a:lnTo>
                  <a:pt x="1463" y="96"/>
                </a:lnTo>
                <a:close/>
                <a:moveTo>
                  <a:pt x="1535" y="335"/>
                </a:moveTo>
                <a:lnTo>
                  <a:pt x="1526" y="334"/>
                </a:lnTo>
                <a:lnTo>
                  <a:pt x="1522" y="334"/>
                </a:lnTo>
                <a:lnTo>
                  <a:pt x="1518" y="332"/>
                </a:lnTo>
                <a:lnTo>
                  <a:pt x="1511" y="328"/>
                </a:lnTo>
                <a:lnTo>
                  <a:pt x="1504" y="320"/>
                </a:lnTo>
                <a:lnTo>
                  <a:pt x="1498" y="312"/>
                </a:lnTo>
                <a:lnTo>
                  <a:pt x="1492" y="302"/>
                </a:lnTo>
                <a:lnTo>
                  <a:pt x="1488" y="290"/>
                </a:lnTo>
                <a:lnTo>
                  <a:pt x="1484" y="278"/>
                </a:lnTo>
                <a:lnTo>
                  <a:pt x="1481" y="264"/>
                </a:lnTo>
                <a:lnTo>
                  <a:pt x="1478" y="248"/>
                </a:lnTo>
                <a:lnTo>
                  <a:pt x="1477" y="232"/>
                </a:lnTo>
                <a:lnTo>
                  <a:pt x="1477" y="214"/>
                </a:lnTo>
                <a:lnTo>
                  <a:pt x="1477" y="196"/>
                </a:lnTo>
                <a:lnTo>
                  <a:pt x="1478" y="180"/>
                </a:lnTo>
                <a:lnTo>
                  <a:pt x="1479" y="172"/>
                </a:lnTo>
                <a:lnTo>
                  <a:pt x="1481" y="164"/>
                </a:lnTo>
                <a:lnTo>
                  <a:pt x="1484" y="150"/>
                </a:lnTo>
                <a:lnTo>
                  <a:pt x="1488" y="138"/>
                </a:lnTo>
                <a:lnTo>
                  <a:pt x="1492" y="126"/>
                </a:lnTo>
                <a:lnTo>
                  <a:pt x="1498" y="116"/>
                </a:lnTo>
                <a:lnTo>
                  <a:pt x="1504" y="108"/>
                </a:lnTo>
                <a:lnTo>
                  <a:pt x="1507" y="104"/>
                </a:lnTo>
                <a:lnTo>
                  <a:pt x="1511" y="102"/>
                </a:lnTo>
                <a:lnTo>
                  <a:pt x="1518" y="96"/>
                </a:lnTo>
                <a:lnTo>
                  <a:pt x="1522" y="94"/>
                </a:lnTo>
                <a:lnTo>
                  <a:pt x="1526" y="94"/>
                </a:lnTo>
                <a:lnTo>
                  <a:pt x="1535" y="92"/>
                </a:lnTo>
                <a:lnTo>
                  <a:pt x="1543" y="94"/>
                </a:lnTo>
                <a:lnTo>
                  <a:pt x="1547" y="94"/>
                </a:lnTo>
                <a:lnTo>
                  <a:pt x="1551" y="96"/>
                </a:lnTo>
                <a:lnTo>
                  <a:pt x="1559" y="102"/>
                </a:lnTo>
                <a:lnTo>
                  <a:pt x="1566" y="108"/>
                </a:lnTo>
                <a:lnTo>
                  <a:pt x="1572" y="116"/>
                </a:lnTo>
                <a:lnTo>
                  <a:pt x="1577" y="126"/>
                </a:lnTo>
                <a:lnTo>
                  <a:pt x="1582" y="138"/>
                </a:lnTo>
                <a:lnTo>
                  <a:pt x="1586" y="150"/>
                </a:lnTo>
                <a:lnTo>
                  <a:pt x="1587" y="158"/>
                </a:lnTo>
                <a:lnTo>
                  <a:pt x="1589" y="164"/>
                </a:lnTo>
                <a:lnTo>
                  <a:pt x="1591" y="180"/>
                </a:lnTo>
                <a:lnTo>
                  <a:pt x="1592" y="196"/>
                </a:lnTo>
                <a:lnTo>
                  <a:pt x="1593" y="214"/>
                </a:lnTo>
                <a:lnTo>
                  <a:pt x="1592" y="232"/>
                </a:lnTo>
                <a:lnTo>
                  <a:pt x="1591" y="248"/>
                </a:lnTo>
                <a:lnTo>
                  <a:pt x="1590" y="256"/>
                </a:lnTo>
                <a:lnTo>
                  <a:pt x="1589" y="264"/>
                </a:lnTo>
                <a:lnTo>
                  <a:pt x="1586" y="278"/>
                </a:lnTo>
                <a:lnTo>
                  <a:pt x="1582" y="290"/>
                </a:lnTo>
                <a:lnTo>
                  <a:pt x="1577" y="302"/>
                </a:lnTo>
                <a:lnTo>
                  <a:pt x="1572" y="312"/>
                </a:lnTo>
                <a:lnTo>
                  <a:pt x="1566" y="320"/>
                </a:lnTo>
                <a:lnTo>
                  <a:pt x="1562" y="324"/>
                </a:lnTo>
                <a:lnTo>
                  <a:pt x="1559" y="328"/>
                </a:lnTo>
                <a:lnTo>
                  <a:pt x="1551" y="332"/>
                </a:lnTo>
                <a:lnTo>
                  <a:pt x="1547" y="334"/>
                </a:lnTo>
                <a:lnTo>
                  <a:pt x="1543" y="334"/>
                </a:lnTo>
                <a:lnTo>
                  <a:pt x="1535" y="335"/>
                </a:lnTo>
                <a:close/>
                <a:moveTo>
                  <a:pt x="1535" y="286"/>
                </a:moveTo>
                <a:lnTo>
                  <a:pt x="1540" y="284"/>
                </a:lnTo>
                <a:lnTo>
                  <a:pt x="1543" y="282"/>
                </a:lnTo>
                <a:lnTo>
                  <a:pt x="1545" y="280"/>
                </a:lnTo>
                <a:lnTo>
                  <a:pt x="1548" y="278"/>
                </a:lnTo>
                <a:lnTo>
                  <a:pt x="1550" y="274"/>
                </a:lnTo>
                <a:lnTo>
                  <a:pt x="1552" y="270"/>
                </a:lnTo>
                <a:lnTo>
                  <a:pt x="1553" y="264"/>
                </a:lnTo>
                <a:lnTo>
                  <a:pt x="1556" y="254"/>
                </a:lnTo>
                <a:lnTo>
                  <a:pt x="1558" y="242"/>
                </a:lnTo>
                <a:lnTo>
                  <a:pt x="1559" y="228"/>
                </a:lnTo>
                <a:lnTo>
                  <a:pt x="1559" y="214"/>
                </a:lnTo>
                <a:lnTo>
                  <a:pt x="1559" y="200"/>
                </a:lnTo>
                <a:lnTo>
                  <a:pt x="1558" y="186"/>
                </a:lnTo>
                <a:lnTo>
                  <a:pt x="1556" y="174"/>
                </a:lnTo>
                <a:lnTo>
                  <a:pt x="1553" y="162"/>
                </a:lnTo>
                <a:lnTo>
                  <a:pt x="1552" y="158"/>
                </a:lnTo>
                <a:lnTo>
                  <a:pt x="1550" y="154"/>
                </a:lnTo>
                <a:lnTo>
                  <a:pt x="1545" y="148"/>
                </a:lnTo>
                <a:lnTo>
                  <a:pt x="1540" y="144"/>
                </a:lnTo>
                <a:lnTo>
                  <a:pt x="1535" y="142"/>
                </a:lnTo>
                <a:lnTo>
                  <a:pt x="1529" y="144"/>
                </a:lnTo>
                <a:lnTo>
                  <a:pt x="1526" y="146"/>
                </a:lnTo>
                <a:lnTo>
                  <a:pt x="1524" y="148"/>
                </a:lnTo>
                <a:lnTo>
                  <a:pt x="1522" y="150"/>
                </a:lnTo>
                <a:lnTo>
                  <a:pt x="1520" y="154"/>
                </a:lnTo>
                <a:lnTo>
                  <a:pt x="1518" y="158"/>
                </a:lnTo>
                <a:lnTo>
                  <a:pt x="1516" y="162"/>
                </a:lnTo>
                <a:lnTo>
                  <a:pt x="1513" y="174"/>
                </a:lnTo>
                <a:lnTo>
                  <a:pt x="1511" y="186"/>
                </a:lnTo>
                <a:lnTo>
                  <a:pt x="1510" y="200"/>
                </a:lnTo>
                <a:lnTo>
                  <a:pt x="1510" y="214"/>
                </a:lnTo>
                <a:lnTo>
                  <a:pt x="1510" y="228"/>
                </a:lnTo>
                <a:lnTo>
                  <a:pt x="1511" y="242"/>
                </a:lnTo>
                <a:lnTo>
                  <a:pt x="1513" y="254"/>
                </a:lnTo>
                <a:lnTo>
                  <a:pt x="1516" y="264"/>
                </a:lnTo>
                <a:lnTo>
                  <a:pt x="1517" y="268"/>
                </a:lnTo>
                <a:lnTo>
                  <a:pt x="1518" y="270"/>
                </a:lnTo>
                <a:lnTo>
                  <a:pt x="1520" y="274"/>
                </a:lnTo>
                <a:lnTo>
                  <a:pt x="1524" y="280"/>
                </a:lnTo>
                <a:lnTo>
                  <a:pt x="1529" y="284"/>
                </a:lnTo>
                <a:lnTo>
                  <a:pt x="1535" y="286"/>
                </a:lnTo>
                <a:close/>
                <a:moveTo>
                  <a:pt x="1763" y="16"/>
                </a:moveTo>
                <a:lnTo>
                  <a:pt x="1796" y="16"/>
                </a:lnTo>
                <a:lnTo>
                  <a:pt x="1796" y="220"/>
                </a:lnTo>
                <a:lnTo>
                  <a:pt x="1795" y="238"/>
                </a:lnTo>
                <a:lnTo>
                  <a:pt x="1795" y="246"/>
                </a:lnTo>
                <a:lnTo>
                  <a:pt x="1794" y="254"/>
                </a:lnTo>
                <a:lnTo>
                  <a:pt x="1791" y="268"/>
                </a:lnTo>
                <a:lnTo>
                  <a:pt x="1788" y="282"/>
                </a:lnTo>
                <a:lnTo>
                  <a:pt x="1786" y="288"/>
                </a:lnTo>
                <a:lnTo>
                  <a:pt x="1783" y="294"/>
                </a:lnTo>
                <a:lnTo>
                  <a:pt x="1778" y="304"/>
                </a:lnTo>
                <a:lnTo>
                  <a:pt x="1772" y="314"/>
                </a:lnTo>
                <a:lnTo>
                  <a:pt x="1765" y="322"/>
                </a:lnTo>
                <a:lnTo>
                  <a:pt x="1757" y="328"/>
                </a:lnTo>
                <a:lnTo>
                  <a:pt x="1749" y="332"/>
                </a:lnTo>
                <a:lnTo>
                  <a:pt x="1740" y="334"/>
                </a:lnTo>
                <a:lnTo>
                  <a:pt x="1731" y="335"/>
                </a:lnTo>
                <a:lnTo>
                  <a:pt x="1720" y="334"/>
                </a:lnTo>
                <a:lnTo>
                  <a:pt x="1711" y="332"/>
                </a:lnTo>
                <a:lnTo>
                  <a:pt x="1703" y="328"/>
                </a:lnTo>
                <a:lnTo>
                  <a:pt x="1696" y="322"/>
                </a:lnTo>
                <a:lnTo>
                  <a:pt x="1689" y="314"/>
                </a:lnTo>
                <a:lnTo>
                  <a:pt x="1685" y="308"/>
                </a:lnTo>
                <a:lnTo>
                  <a:pt x="1683" y="304"/>
                </a:lnTo>
                <a:lnTo>
                  <a:pt x="1677" y="294"/>
                </a:lnTo>
                <a:lnTo>
                  <a:pt x="1673" y="282"/>
                </a:lnTo>
                <a:lnTo>
                  <a:pt x="1669" y="268"/>
                </a:lnTo>
                <a:lnTo>
                  <a:pt x="1667" y="254"/>
                </a:lnTo>
                <a:lnTo>
                  <a:pt x="1666" y="246"/>
                </a:lnTo>
                <a:lnTo>
                  <a:pt x="1665" y="238"/>
                </a:lnTo>
                <a:lnTo>
                  <a:pt x="1665" y="220"/>
                </a:lnTo>
                <a:lnTo>
                  <a:pt x="1665" y="16"/>
                </a:lnTo>
                <a:lnTo>
                  <a:pt x="1698" y="16"/>
                </a:lnTo>
                <a:lnTo>
                  <a:pt x="1698" y="216"/>
                </a:lnTo>
                <a:lnTo>
                  <a:pt x="1698" y="228"/>
                </a:lnTo>
                <a:lnTo>
                  <a:pt x="1699" y="234"/>
                </a:lnTo>
                <a:lnTo>
                  <a:pt x="1700" y="240"/>
                </a:lnTo>
                <a:lnTo>
                  <a:pt x="1703" y="250"/>
                </a:lnTo>
                <a:lnTo>
                  <a:pt x="1705" y="256"/>
                </a:lnTo>
                <a:lnTo>
                  <a:pt x="1707" y="260"/>
                </a:lnTo>
                <a:lnTo>
                  <a:pt x="1709" y="264"/>
                </a:lnTo>
                <a:lnTo>
                  <a:pt x="1711" y="268"/>
                </a:lnTo>
                <a:lnTo>
                  <a:pt x="1717" y="272"/>
                </a:lnTo>
                <a:lnTo>
                  <a:pt x="1724" y="276"/>
                </a:lnTo>
                <a:lnTo>
                  <a:pt x="1731" y="278"/>
                </a:lnTo>
                <a:lnTo>
                  <a:pt x="1738" y="276"/>
                </a:lnTo>
                <a:lnTo>
                  <a:pt x="1741" y="274"/>
                </a:lnTo>
                <a:lnTo>
                  <a:pt x="1744" y="272"/>
                </a:lnTo>
                <a:lnTo>
                  <a:pt x="1749" y="268"/>
                </a:lnTo>
                <a:lnTo>
                  <a:pt x="1752" y="264"/>
                </a:lnTo>
                <a:lnTo>
                  <a:pt x="1754" y="260"/>
                </a:lnTo>
                <a:lnTo>
                  <a:pt x="1756" y="256"/>
                </a:lnTo>
                <a:lnTo>
                  <a:pt x="1758" y="250"/>
                </a:lnTo>
                <a:lnTo>
                  <a:pt x="1761" y="240"/>
                </a:lnTo>
                <a:lnTo>
                  <a:pt x="1762" y="228"/>
                </a:lnTo>
                <a:lnTo>
                  <a:pt x="1763" y="216"/>
                </a:lnTo>
                <a:lnTo>
                  <a:pt x="1763" y="16"/>
                </a:lnTo>
                <a:close/>
                <a:moveTo>
                  <a:pt x="1857" y="194"/>
                </a:moveTo>
                <a:lnTo>
                  <a:pt x="1857" y="332"/>
                </a:lnTo>
                <a:lnTo>
                  <a:pt x="1825" y="332"/>
                </a:lnTo>
                <a:lnTo>
                  <a:pt x="1825" y="96"/>
                </a:lnTo>
                <a:lnTo>
                  <a:pt x="1856" y="96"/>
                </a:lnTo>
                <a:lnTo>
                  <a:pt x="1856" y="138"/>
                </a:lnTo>
                <a:lnTo>
                  <a:pt x="1859" y="128"/>
                </a:lnTo>
                <a:lnTo>
                  <a:pt x="1862" y="118"/>
                </a:lnTo>
                <a:lnTo>
                  <a:pt x="1866" y="112"/>
                </a:lnTo>
                <a:lnTo>
                  <a:pt x="1870" y="104"/>
                </a:lnTo>
                <a:lnTo>
                  <a:pt x="1875" y="100"/>
                </a:lnTo>
                <a:lnTo>
                  <a:pt x="1881" y="96"/>
                </a:lnTo>
                <a:lnTo>
                  <a:pt x="1886" y="94"/>
                </a:lnTo>
                <a:lnTo>
                  <a:pt x="1893" y="92"/>
                </a:lnTo>
                <a:lnTo>
                  <a:pt x="1902" y="94"/>
                </a:lnTo>
                <a:lnTo>
                  <a:pt x="1906" y="96"/>
                </a:lnTo>
                <a:lnTo>
                  <a:pt x="1909" y="98"/>
                </a:lnTo>
                <a:lnTo>
                  <a:pt x="1913" y="102"/>
                </a:lnTo>
                <a:lnTo>
                  <a:pt x="1916" y="106"/>
                </a:lnTo>
                <a:lnTo>
                  <a:pt x="1919" y="110"/>
                </a:lnTo>
                <a:lnTo>
                  <a:pt x="1922" y="116"/>
                </a:lnTo>
                <a:lnTo>
                  <a:pt x="1925" y="122"/>
                </a:lnTo>
                <a:lnTo>
                  <a:pt x="1927" y="130"/>
                </a:lnTo>
                <a:lnTo>
                  <a:pt x="1929" y="136"/>
                </a:lnTo>
                <a:lnTo>
                  <a:pt x="1931" y="144"/>
                </a:lnTo>
                <a:lnTo>
                  <a:pt x="1932" y="152"/>
                </a:lnTo>
                <a:lnTo>
                  <a:pt x="1933" y="162"/>
                </a:lnTo>
                <a:lnTo>
                  <a:pt x="1933" y="172"/>
                </a:lnTo>
                <a:lnTo>
                  <a:pt x="1933" y="182"/>
                </a:lnTo>
                <a:lnTo>
                  <a:pt x="1933" y="332"/>
                </a:lnTo>
                <a:lnTo>
                  <a:pt x="1901" y="332"/>
                </a:lnTo>
                <a:lnTo>
                  <a:pt x="1901" y="192"/>
                </a:lnTo>
                <a:lnTo>
                  <a:pt x="1900" y="182"/>
                </a:lnTo>
                <a:lnTo>
                  <a:pt x="1899" y="174"/>
                </a:lnTo>
                <a:lnTo>
                  <a:pt x="1898" y="166"/>
                </a:lnTo>
                <a:lnTo>
                  <a:pt x="1895" y="158"/>
                </a:lnTo>
                <a:lnTo>
                  <a:pt x="1892" y="154"/>
                </a:lnTo>
                <a:lnTo>
                  <a:pt x="1889" y="150"/>
                </a:lnTo>
                <a:lnTo>
                  <a:pt x="1884" y="148"/>
                </a:lnTo>
                <a:lnTo>
                  <a:pt x="1880" y="146"/>
                </a:lnTo>
                <a:lnTo>
                  <a:pt x="1875" y="148"/>
                </a:lnTo>
                <a:lnTo>
                  <a:pt x="1871" y="150"/>
                </a:lnTo>
                <a:lnTo>
                  <a:pt x="1867" y="154"/>
                </a:lnTo>
                <a:lnTo>
                  <a:pt x="1864" y="160"/>
                </a:lnTo>
                <a:lnTo>
                  <a:pt x="1861" y="166"/>
                </a:lnTo>
                <a:lnTo>
                  <a:pt x="1859" y="174"/>
                </a:lnTo>
                <a:lnTo>
                  <a:pt x="1858" y="184"/>
                </a:lnTo>
                <a:lnTo>
                  <a:pt x="1857" y="194"/>
                </a:lnTo>
                <a:close/>
                <a:moveTo>
                  <a:pt x="1976" y="66"/>
                </a:moveTo>
                <a:lnTo>
                  <a:pt x="1973" y="64"/>
                </a:lnTo>
                <a:lnTo>
                  <a:pt x="1970" y="62"/>
                </a:lnTo>
                <a:lnTo>
                  <a:pt x="1967" y="60"/>
                </a:lnTo>
                <a:lnTo>
                  <a:pt x="1964" y="56"/>
                </a:lnTo>
                <a:lnTo>
                  <a:pt x="1962" y="50"/>
                </a:lnTo>
                <a:lnTo>
                  <a:pt x="1960" y="44"/>
                </a:lnTo>
                <a:lnTo>
                  <a:pt x="1959" y="38"/>
                </a:lnTo>
                <a:lnTo>
                  <a:pt x="1959" y="32"/>
                </a:lnTo>
                <a:lnTo>
                  <a:pt x="1959" y="26"/>
                </a:lnTo>
                <a:lnTo>
                  <a:pt x="1960" y="20"/>
                </a:lnTo>
                <a:lnTo>
                  <a:pt x="1962" y="14"/>
                </a:lnTo>
                <a:lnTo>
                  <a:pt x="1964" y="8"/>
                </a:lnTo>
                <a:lnTo>
                  <a:pt x="1967" y="4"/>
                </a:lnTo>
                <a:lnTo>
                  <a:pt x="1970" y="2"/>
                </a:lnTo>
                <a:lnTo>
                  <a:pt x="1973" y="0"/>
                </a:lnTo>
                <a:lnTo>
                  <a:pt x="1976" y="0"/>
                </a:lnTo>
                <a:lnTo>
                  <a:pt x="1980" y="0"/>
                </a:lnTo>
                <a:lnTo>
                  <a:pt x="1983" y="2"/>
                </a:lnTo>
                <a:lnTo>
                  <a:pt x="1986" y="4"/>
                </a:lnTo>
                <a:lnTo>
                  <a:pt x="1989" y="8"/>
                </a:lnTo>
                <a:lnTo>
                  <a:pt x="1991" y="14"/>
                </a:lnTo>
                <a:lnTo>
                  <a:pt x="1993" y="20"/>
                </a:lnTo>
                <a:lnTo>
                  <a:pt x="1994" y="26"/>
                </a:lnTo>
                <a:lnTo>
                  <a:pt x="1994" y="32"/>
                </a:lnTo>
                <a:lnTo>
                  <a:pt x="1994" y="38"/>
                </a:lnTo>
                <a:lnTo>
                  <a:pt x="1993" y="44"/>
                </a:lnTo>
                <a:lnTo>
                  <a:pt x="1991" y="50"/>
                </a:lnTo>
                <a:lnTo>
                  <a:pt x="1989" y="56"/>
                </a:lnTo>
                <a:lnTo>
                  <a:pt x="1986" y="60"/>
                </a:lnTo>
                <a:lnTo>
                  <a:pt x="1983" y="62"/>
                </a:lnTo>
                <a:lnTo>
                  <a:pt x="1980" y="64"/>
                </a:lnTo>
                <a:lnTo>
                  <a:pt x="1976" y="66"/>
                </a:lnTo>
                <a:close/>
                <a:moveTo>
                  <a:pt x="1960" y="96"/>
                </a:moveTo>
                <a:lnTo>
                  <a:pt x="1993" y="96"/>
                </a:lnTo>
                <a:lnTo>
                  <a:pt x="1993" y="332"/>
                </a:lnTo>
                <a:lnTo>
                  <a:pt x="1960" y="332"/>
                </a:lnTo>
                <a:lnTo>
                  <a:pt x="1960" y="96"/>
                </a:lnTo>
                <a:close/>
                <a:moveTo>
                  <a:pt x="2129" y="96"/>
                </a:moveTo>
                <a:lnTo>
                  <a:pt x="2087" y="332"/>
                </a:lnTo>
                <a:lnTo>
                  <a:pt x="2050" y="332"/>
                </a:lnTo>
                <a:lnTo>
                  <a:pt x="2009" y="96"/>
                </a:lnTo>
                <a:lnTo>
                  <a:pt x="2044" y="96"/>
                </a:lnTo>
                <a:lnTo>
                  <a:pt x="2068" y="264"/>
                </a:lnTo>
                <a:lnTo>
                  <a:pt x="2094" y="96"/>
                </a:lnTo>
                <a:lnTo>
                  <a:pt x="2129" y="96"/>
                </a:lnTo>
                <a:close/>
                <a:moveTo>
                  <a:pt x="2195" y="335"/>
                </a:moveTo>
                <a:lnTo>
                  <a:pt x="2186" y="334"/>
                </a:lnTo>
                <a:lnTo>
                  <a:pt x="2182" y="334"/>
                </a:lnTo>
                <a:lnTo>
                  <a:pt x="2178" y="332"/>
                </a:lnTo>
                <a:lnTo>
                  <a:pt x="2170" y="328"/>
                </a:lnTo>
                <a:lnTo>
                  <a:pt x="2164" y="320"/>
                </a:lnTo>
                <a:lnTo>
                  <a:pt x="2157" y="312"/>
                </a:lnTo>
                <a:lnTo>
                  <a:pt x="2152" y="304"/>
                </a:lnTo>
                <a:lnTo>
                  <a:pt x="2147" y="292"/>
                </a:lnTo>
                <a:lnTo>
                  <a:pt x="2143" y="278"/>
                </a:lnTo>
                <a:lnTo>
                  <a:pt x="2140" y="264"/>
                </a:lnTo>
                <a:lnTo>
                  <a:pt x="2138" y="250"/>
                </a:lnTo>
                <a:lnTo>
                  <a:pt x="2137" y="232"/>
                </a:lnTo>
                <a:lnTo>
                  <a:pt x="2136" y="214"/>
                </a:lnTo>
                <a:lnTo>
                  <a:pt x="2137" y="196"/>
                </a:lnTo>
                <a:lnTo>
                  <a:pt x="2138" y="180"/>
                </a:lnTo>
                <a:lnTo>
                  <a:pt x="2139" y="172"/>
                </a:lnTo>
                <a:lnTo>
                  <a:pt x="2140" y="164"/>
                </a:lnTo>
                <a:lnTo>
                  <a:pt x="2143" y="150"/>
                </a:lnTo>
                <a:lnTo>
                  <a:pt x="2147" y="138"/>
                </a:lnTo>
                <a:lnTo>
                  <a:pt x="2152" y="126"/>
                </a:lnTo>
                <a:lnTo>
                  <a:pt x="2157" y="116"/>
                </a:lnTo>
                <a:lnTo>
                  <a:pt x="2163" y="108"/>
                </a:lnTo>
                <a:lnTo>
                  <a:pt x="2167" y="104"/>
                </a:lnTo>
                <a:lnTo>
                  <a:pt x="2170" y="102"/>
                </a:lnTo>
                <a:lnTo>
                  <a:pt x="2177" y="96"/>
                </a:lnTo>
                <a:lnTo>
                  <a:pt x="2185" y="94"/>
                </a:lnTo>
                <a:lnTo>
                  <a:pt x="2193" y="92"/>
                </a:lnTo>
                <a:lnTo>
                  <a:pt x="2201" y="94"/>
                </a:lnTo>
                <a:lnTo>
                  <a:pt x="2208" y="96"/>
                </a:lnTo>
                <a:lnTo>
                  <a:pt x="2215" y="100"/>
                </a:lnTo>
                <a:lnTo>
                  <a:pt x="2222" y="106"/>
                </a:lnTo>
                <a:lnTo>
                  <a:pt x="2228" y="114"/>
                </a:lnTo>
                <a:lnTo>
                  <a:pt x="2233" y="122"/>
                </a:lnTo>
                <a:lnTo>
                  <a:pt x="2237" y="132"/>
                </a:lnTo>
                <a:lnTo>
                  <a:pt x="2241" y="146"/>
                </a:lnTo>
                <a:lnTo>
                  <a:pt x="2245" y="160"/>
                </a:lnTo>
                <a:lnTo>
                  <a:pt x="2246" y="168"/>
                </a:lnTo>
                <a:lnTo>
                  <a:pt x="2247" y="176"/>
                </a:lnTo>
                <a:lnTo>
                  <a:pt x="2248" y="192"/>
                </a:lnTo>
                <a:lnTo>
                  <a:pt x="2249" y="212"/>
                </a:lnTo>
                <a:lnTo>
                  <a:pt x="2249" y="230"/>
                </a:lnTo>
                <a:lnTo>
                  <a:pt x="2169" y="230"/>
                </a:lnTo>
                <a:lnTo>
                  <a:pt x="2169" y="242"/>
                </a:lnTo>
                <a:lnTo>
                  <a:pt x="2170" y="254"/>
                </a:lnTo>
                <a:lnTo>
                  <a:pt x="2171" y="258"/>
                </a:lnTo>
                <a:lnTo>
                  <a:pt x="2173" y="264"/>
                </a:lnTo>
                <a:lnTo>
                  <a:pt x="2176" y="272"/>
                </a:lnTo>
                <a:lnTo>
                  <a:pt x="2178" y="276"/>
                </a:lnTo>
                <a:lnTo>
                  <a:pt x="2180" y="278"/>
                </a:lnTo>
                <a:lnTo>
                  <a:pt x="2184" y="284"/>
                </a:lnTo>
                <a:lnTo>
                  <a:pt x="2187" y="284"/>
                </a:lnTo>
                <a:lnTo>
                  <a:pt x="2189" y="286"/>
                </a:lnTo>
                <a:lnTo>
                  <a:pt x="2195" y="286"/>
                </a:lnTo>
                <a:lnTo>
                  <a:pt x="2203" y="286"/>
                </a:lnTo>
                <a:lnTo>
                  <a:pt x="2206" y="284"/>
                </a:lnTo>
                <a:lnTo>
                  <a:pt x="2209" y="280"/>
                </a:lnTo>
                <a:lnTo>
                  <a:pt x="2212" y="276"/>
                </a:lnTo>
                <a:lnTo>
                  <a:pt x="2215" y="272"/>
                </a:lnTo>
                <a:lnTo>
                  <a:pt x="2216" y="266"/>
                </a:lnTo>
                <a:lnTo>
                  <a:pt x="2218" y="260"/>
                </a:lnTo>
                <a:lnTo>
                  <a:pt x="2248" y="264"/>
                </a:lnTo>
                <a:lnTo>
                  <a:pt x="2247" y="272"/>
                </a:lnTo>
                <a:lnTo>
                  <a:pt x="2246" y="280"/>
                </a:lnTo>
                <a:lnTo>
                  <a:pt x="2244" y="286"/>
                </a:lnTo>
                <a:lnTo>
                  <a:pt x="2242" y="294"/>
                </a:lnTo>
                <a:lnTo>
                  <a:pt x="2237" y="306"/>
                </a:lnTo>
                <a:lnTo>
                  <a:pt x="2234" y="310"/>
                </a:lnTo>
                <a:lnTo>
                  <a:pt x="2231" y="316"/>
                </a:lnTo>
                <a:lnTo>
                  <a:pt x="2227" y="320"/>
                </a:lnTo>
                <a:lnTo>
                  <a:pt x="2223" y="324"/>
                </a:lnTo>
                <a:lnTo>
                  <a:pt x="2219" y="328"/>
                </a:lnTo>
                <a:lnTo>
                  <a:pt x="2215" y="330"/>
                </a:lnTo>
                <a:lnTo>
                  <a:pt x="2210" y="332"/>
                </a:lnTo>
                <a:lnTo>
                  <a:pt x="2205" y="334"/>
                </a:lnTo>
                <a:lnTo>
                  <a:pt x="2200" y="335"/>
                </a:lnTo>
                <a:lnTo>
                  <a:pt x="2195" y="335"/>
                </a:lnTo>
                <a:close/>
                <a:moveTo>
                  <a:pt x="2169" y="190"/>
                </a:moveTo>
                <a:lnTo>
                  <a:pt x="2218" y="190"/>
                </a:lnTo>
                <a:lnTo>
                  <a:pt x="2218" y="180"/>
                </a:lnTo>
                <a:lnTo>
                  <a:pt x="2216" y="170"/>
                </a:lnTo>
                <a:lnTo>
                  <a:pt x="2214" y="162"/>
                </a:lnTo>
                <a:lnTo>
                  <a:pt x="2211" y="154"/>
                </a:lnTo>
                <a:lnTo>
                  <a:pt x="2210" y="152"/>
                </a:lnTo>
                <a:lnTo>
                  <a:pt x="2208" y="148"/>
                </a:lnTo>
                <a:lnTo>
                  <a:pt x="2204" y="144"/>
                </a:lnTo>
                <a:lnTo>
                  <a:pt x="2199" y="142"/>
                </a:lnTo>
                <a:lnTo>
                  <a:pt x="2194" y="142"/>
                </a:lnTo>
                <a:lnTo>
                  <a:pt x="2189" y="142"/>
                </a:lnTo>
                <a:lnTo>
                  <a:pt x="2184" y="144"/>
                </a:lnTo>
                <a:lnTo>
                  <a:pt x="2182" y="146"/>
                </a:lnTo>
                <a:lnTo>
                  <a:pt x="2180" y="150"/>
                </a:lnTo>
                <a:lnTo>
                  <a:pt x="2176" y="156"/>
                </a:lnTo>
                <a:lnTo>
                  <a:pt x="2173" y="162"/>
                </a:lnTo>
                <a:lnTo>
                  <a:pt x="2171" y="170"/>
                </a:lnTo>
                <a:lnTo>
                  <a:pt x="2169" y="180"/>
                </a:lnTo>
                <a:lnTo>
                  <a:pt x="2169" y="190"/>
                </a:lnTo>
                <a:close/>
                <a:moveTo>
                  <a:pt x="2271" y="332"/>
                </a:moveTo>
                <a:lnTo>
                  <a:pt x="2271" y="96"/>
                </a:lnTo>
                <a:lnTo>
                  <a:pt x="2303" y="96"/>
                </a:lnTo>
                <a:lnTo>
                  <a:pt x="2303" y="136"/>
                </a:lnTo>
                <a:lnTo>
                  <a:pt x="2306" y="126"/>
                </a:lnTo>
                <a:lnTo>
                  <a:pt x="2309" y="118"/>
                </a:lnTo>
                <a:lnTo>
                  <a:pt x="2312" y="110"/>
                </a:lnTo>
                <a:lnTo>
                  <a:pt x="2315" y="104"/>
                </a:lnTo>
                <a:lnTo>
                  <a:pt x="2319" y="98"/>
                </a:lnTo>
                <a:lnTo>
                  <a:pt x="2323" y="94"/>
                </a:lnTo>
                <a:lnTo>
                  <a:pt x="2328" y="92"/>
                </a:lnTo>
                <a:lnTo>
                  <a:pt x="2333" y="92"/>
                </a:lnTo>
                <a:lnTo>
                  <a:pt x="2338" y="92"/>
                </a:lnTo>
                <a:lnTo>
                  <a:pt x="2343" y="94"/>
                </a:lnTo>
                <a:lnTo>
                  <a:pt x="2343" y="152"/>
                </a:lnTo>
                <a:lnTo>
                  <a:pt x="2337" y="150"/>
                </a:lnTo>
                <a:lnTo>
                  <a:pt x="2329" y="148"/>
                </a:lnTo>
                <a:lnTo>
                  <a:pt x="2324" y="150"/>
                </a:lnTo>
                <a:lnTo>
                  <a:pt x="2319" y="152"/>
                </a:lnTo>
                <a:lnTo>
                  <a:pt x="2315" y="156"/>
                </a:lnTo>
                <a:lnTo>
                  <a:pt x="2311" y="162"/>
                </a:lnTo>
                <a:lnTo>
                  <a:pt x="2310" y="166"/>
                </a:lnTo>
                <a:lnTo>
                  <a:pt x="2308" y="170"/>
                </a:lnTo>
                <a:lnTo>
                  <a:pt x="2307" y="174"/>
                </a:lnTo>
                <a:lnTo>
                  <a:pt x="2306" y="178"/>
                </a:lnTo>
                <a:lnTo>
                  <a:pt x="2305" y="188"/>
                </a:lnTo>
                <a:lnTo>
                  <a:pt x="2304" y="198"/>
                </a:lnTo>
                <a:lnTo>
                  <a:pt x="2304" y="332"/>
                </a:lnTo>
                <a:lnTo>
                  <a:pt x="2271" y="332"/>
                </a:lnTo>
                <a:close/>
                <a:moveTo>
                  <a:pt x="2459" y="162"/>
                </a:moveTo>
                <a:lnTo>
                  <a:pt x="2429" y="166"/>
                </a:lnTo>
                <a:lnTo>
                  <a:pt x="2428" y="160"/>
                </a:lnTo>
                <a:lnTo>
                  <a:pt x="2426" y="156"/>
                </a:lnTo>
                <a:lnTo>
                  <a:pt x="2422" y="146"/>
                </a:lnTo>
                <a:lnTo>
                  <a:pt x="2420" y="144"/>
                </a:lnTo>
                <a:lnTo>
                  <a:pt x="2417" y="140"/>
                </a:lnTo>
                <a:lnTo>
                  <a:pt x="2413" y="140"/>
                </a:lnTo>
                <a:lnTo>
                  <a:pt x="2409" y="138"/>
                </a:lnTo>
                <a:lnTo>
                  <a:pt x="2402" y="140"/>
                </a:lnTo>
                <a:lnTo>
                  <a:pt x="2399" y="142"/>
                </a:lnTo>
                <a:lnTo>
                  <a:pt x="2397" y="144"/>
                </a:lnTo>
                <a:lnTo>
                  <a:pt x="2396" y="146"/>
                </a:lnTo>
                <a:lnTo>
                  <a:pt x="2394" y="148"/>
                </a:lnTo>
                <a:lnTo>
                  <a:pt x="2392" y="152"/>
                </a:lnTo>
                <a:lnTo>
                  <a:pt x="2391" y="158"/>
                </a:lnTo>
                <a:lnTo>
                  <a:pt x="2391" y="162"/>
                </a:lnTo>
                <a:lnTo>
                  <a:pt x="2391" y="166"/>
                </a:lnTo>
                <a:lnTo>
                  <a:pt x="2392" y="170"/>
                </a:lnTo>
                <a:lnTo>
                  <a:pt x="2393" y="174"/>
                </a:lnTo>
                <a:lnTo>
                  <a:pt x="2394" y="176"/>
                </a:lnTo>
                <a:lnTo>
                  <a:pt x="2399" y="182"/>
                </a:lnTo>
                <a:lnTo>
                  <a:pt x="2406" y="186"/>
                </a:lnTo>
                <a:lnTo>
                  <a:pt x="2427" y="194"/>
                </a:lnTo>
                <a:lnTo>
                  <a:pt x="2435" y="198"/>
                </a:lnTo>
                <a:lnTo>
                  <a:pt x="2442" y="204"/>
                </a:lnTo>
                <a:lnTo>
                  <a:pt x="2448" y="210"/>
                </a:lnTo>
                <a:lnTo>
                  <a:pt x="2453" y="218"/>
                </a:lnTo>
                <a:lnTo>
                  <a:pt x="2455" y="222"/>
                </a:lnTo>
                <a:lnTo>
                  <a:pt x="2456" y="226"/>
                </a:lnTo>
                <a:lnTo>
                  <a:pt x="2459" y="236"/>
                </a:lnTo>
                <a:lnTo>
                  <a:pt x="2460" y="240"/>
                </a:lnTo>
                <a:lnTo>
                  <a:pt x="2461" y="246"/>
                </a:lnTo>
                <a:lnTo>
                  <a:pt x="2461" y="258"/>
                </a:lnTo>
                <a:lnTo>
                  <a:pt x="2461" y="270"/>
                </a:lnTo>
                <a:lnTo>
                  <a:pt x="2459" y="280"/>
                </a:lnTo>
                <a:lnTo>
                  <a:pt x="2457" y="290"/>
                </a:lnTo>
                <a:lnTo>
                  <a:pt x="2454" y="298"/>
                </a:lnTo>
                <a:lnTo>
                  <a:pt x="2451" y="308"/>
                </a:lnTo>
                <a:lnTo>
                  <a:pt x="2446" y="314"/>
                </a:lnTo>
                <a:lnTo>
                  <a:pt x="2441" y="320"/>
                </a:lnTo>
                <a:lnTo>
                  <a:pt x="2436" y="326"/>
                </a:lnTo>
                <a:lnTo>
                  <a:pt x="2430" y="330"/>
                </a:lnTo>
                <a:lnTo>
                  <a:pt x="2423" y="334"/>
                </a:lnTo>
                <a:lnTo>
                  <a:pt x="2416" y="335"/>
                </a:lnTo>
                <a:lnTo>
                  <a:pt x="2409" y="335"/>
                </a:lnTo>
                <a:lnTo>
                  <a:pt x="2398" y="334"/>
                </a:lnTo>
                <a:lnTo>
                  <a:pt x="2388" y="330"/>
                </a:lnTo>
                <a:lnTo>
                  <a:pt x="2383" y="328"/>
                </a:lnTo>
                <a:lnTo>
                  <a:pt x="2379" y="324"/>
                </a:lnTo>
                <a:lnTo>
                  <a:pt x="2371" y="316"/>
                </a:lnTo>
                <a:lnTo>
                  <a:pt x="2365" y="306"/>
                </a:lnTo>
                <a:lnTo>
                  <a:pt x="2363" y="300"/>
                </a:lnTo>
                <a:lnTo>
                  <a:pt x="2360" y="294"/>
                </a:lnTo>
                <a:lnTo>
                  <a:pt x="2359" y="286"/>
                </a:lnTo>
                <a:lnTo>
                  <a:pt x="2357" y="278"/>
                </a:lnTo>
                <a:lnTo>
                  <a:pt x="2356" y="272"/>
                </a:lnTo>
                <a:lnTo>
                  <a:pt x="2355" y="262"/>
                </a:lnTo>
                <a:lnTo>
                  <a:pt x="2387" y="260"/>
                </a:lnTo>
                <a:lnTo>
                  <a:pt x="2388" y="266"/>
                </a:lnTo>
                <a:lnTo>
                  <a:pt x="2390" y="272"/>
                </a:lnTo>
                <a:lnTo>
                  <a:pt x="2392" y="278"/>
                </a:lnTo>
                <a:lnTo>
                  <a:pt x="2395" y="282"/>
                </a:lnTo>
                <a:lnTo>
                  <a:pt x="2397" y="284"/>
                </a:lnTo>
                <a:lnTo>
                  <a:pt x="2401" y="286"/>
                </a:lnTo>
                <a:lnTo>
                  <a:pt x="2405" y="288"/>
                </a:lnTo>
                <a:lnTo>
                  <a:pt x="2409" y="288"/>
                </a:lnTo>
                <a:lnTo>
                  <a:pt x="2413" y="288"/>
                </a:lnTo>
                <a:lnTo>
                  <a:pt x="2417" y="286"/>
                </a:lnTo>
                <a:lnTo>
                  <a:pt x="2420" y="284"/>
                </a:lnTo>
                <a:lnTo>
                  <a:pt x="2423" y="282"/>
                </a:lnTo>
                <a:lnTo>
                  <a:pt x="2425" y="278"/>
                </a:lnTo>
                <a:lnTo>
                  <a:pt x="2427" y="274"/>
                </a:lnTo>
                <a:lnTo>
                  <a:pt x="2428" y="270"/>
                </a:lnTo>
                <a:lnTo>
                  <a:pt x="2428" y="264"/>
                </a:lnTo>
                <a:lnTo>
                  <a:pt x="2428" y="260"/>
                </a:lnTo>
                <a:lnTo>
                  <a:pt x="2427" y="256"/>
                </a:lnTo>
                <a:lnTo>
                  <a:pt x="2426" y="254"/>
                </a:lnTo>
                <a:lnTo>
                  <a:pt x="2424" y="250"/>
                </a:lnTo>
                <a:lnTo>
                  <a:pt x="2422" y="248"/>
                </a:lnTo>
                <a:lnTo>
                  <a:pt x="2419" y="244"/>
                </a:lnTo>
                <a:lnTo>
                  <a:pt x="2413" y="242"/>
                </a:lnTo>
                <a:lnTo>
                  <a:pt x="2392" y="234"/>
                </a:lnTo>
                <a:lnTo>
                  <a:pt x="2384" y="230"/>
                </a:lnTo>
                <a:lnTo>
                  <a:pt x="2378" y="224"/>
                </a:lnTo>
                <a:lnTo>
                  <a:pt x="2372" y="218"/>
                </a:lnTo>
                <a:lnTo>
                  <a:pt x="2369" y="214"/>
                </a:lnTo>
                <a:lnTo>
                  <a:pt x="2367" y="210"/>
                </a:lnTo>
                <a:lnTo>
                  <a:pt x="2363" y="200"/>
                </a:lnTo>
                <a:lnTo>
                  <a:pt x="2360" y="190"/>
                </a:lnTo>
                <a:lnTo>
                  <a:pt x="2360" y="184"/>
                </a:lnTo>
                <a:lnTo>
                  <a:pt x="2359" y="178"/>
                </a:lnTo>
                <a:lnTo>
                  <a:pt x="2358" y="166"/>
                </a:lnTo>
                <a:lnTo>
                  <a:pt x="2359" y="158"/>
                </a:lnTo>
                <a:lnTo>
                  <a:pt x="2359" y="150"/>
                </a:lnTo>
                <a:lnTo>
                  <a:pt x="2360" y="142"/>
                </a:lnTo>
                <a:lnTo>
                  <a:pt x="2362" y="136"/>
                </a:lnTo>
                <a:lnTo>
                  <a:pt x="2364" y="128"/>
                </a:lnTo>
                <a:lnTo>
                  <a:pt x="2366" y="122"/>
                </a:lnTo>
                <a:lnTo>
                  <a:pt x="2369" y="118"/>
                </a:lnTo>
                <a:lnTo>
                  <a:pt x="2372" y="112"/>
                </a:lnTo>
                <a:lnTo>
                  <a:pt x="2376" y="108"/>
                </a:lnTo>
                <a:lnTo>
                  <a:pt x="2379" y="104"/>
                </a:lnTo>
                <a:lnTo>
                  <a:pt x="2384" y="100"/>
                </a:lnTo>
                <a:lnTo>
                  <a:pt x="2388" y="98"/>
                </a:lnTo>
                <a:lnTo>
                  <a:pt x="2393" y="96"/>
                </a:lnTo>
                <a:lnTo>
                  <a:pt x="2398" y="94"/>
                </a:lnTo>
                <a:lnTo>
                  <a:pt x="2403" y="92"/>
                </a:lnTo>
                <a:lnTo>
                  <a:pt x="2408" y="92"/>
                </a:lnTo>
                <a:lnTo>
                  <a:pt x="2419" y="94"/>
                </a:lnTo>
                <a:lnTo>
                  <a:pt x="2428" y="98"/>
                </a:lnTo>
                <a:lnTo>
                  <a:pt x="2433" y="100"/>
                </a:lnTo>
                <a:lnTo>
                  <a:pt x="2436" y="104"/>
                </a:lnTo>
                <a:lnTo>
                  <a:pt x="2440" y="106"/>
                </a:lnTo>
                <a:lnTo>
                  <a:pt x="2444" y="112"/>
                </a:lnTo>
                <a:lnTo>
                  <a:pt x="2447" y="116"/>
                </a:lnTo>
                <a:lnTo>
                  <a:pt x="2449" y="122"/>
                </a:lnTo>
                <a:lnTo>
                  <a:pt x="2452" y="128"/>
                </a:lnTo>
                <a:lnTo>
                  <a:pt x="2454" y="134"/>
                </a:lnTo>
                <a:lnTo>
                  <a:pt x="2457" y="148"/>
                </a:lnTo>
                <a:lnTo>
                  <a:pt x="2458" y="154"/>
                </a:lnTo>
                <a:lnTo>
                  <a:pt x="2459" y="162"/>
                </a:lnTo>
                <a:close/>
                <a:moveTo>
                  <a:pt x="2500" y="66"/>
                </a:moveTo>
                <a:lnTo>
                  <a:pt x="2496" y="64"/>
                </a:lnTo>
                <a:lnTo>
                  <a:pt x="2493" y="62"/>
                </a:lnTo>
                <a:lnTo>
                  <a:pt x="2490" y="60"/>
                </a:lnTo>
                <a:lnTo>
                  <a:pt x="2487" y="56"/>
                </a:lnTo>
                <a:lnTo>
                  <a:pt x="2484" y="50"/>
                </a:lnTo>
                <a:lnTo>
                  <a:pt x="2483" y="44"/>
                </a:lnTo>
                <a:lnTo>
                  <a:pt x="2482" y="38"/>
                </a:lnTo>
                <a:lnTo>
                  <a:pt x="2481" y="32"/>
                </a:lnTo>
                <a:lnTo>
                  <a:pt x="2482" y="26"/>
                </a:lnTo>
                <a:lnTo>
                  <a:pt x="2483" y="20"/>
                </a:lnTo>
                <a:lnTo>
                  <a:pt x="2484" y="14"/>
                </a:lnTo>
                <a:lnTo>
                  <a:pt x="2487" y="8"/>
                </a:lnTo>
                <a:lnTo>
                  <a:pt x="2490" y="4"/>
                </a:lnTo>
                <a:lnTo>
                  <a:pt x="2493" y="2"/>
                </a:lnTo>
                <a:lnTo>
                  <a:pt x="2496" y="0"/>
                </a:lnTo>
                <a:lnTo>
                  <a:pt x="2500" y="0"/>
                </a:lnTo>
                <a:lnTo>
                  <a:pt x="2503" y="0"/>
                </a:lnTo>
                <a:lnTo>
                  <a:pt x="2507" y="2"/>
                </a:lnTo>
                <a:lnTo>
                  <a:pt x="2510" y="4"/>
                </a:lnTo>
                <a:lnTo>
                  <a:pt x="2512" y="8"/>
                </a:lnTo>
                <a:lnTo>
                  <a:pt x="2515" y="14"/>
                </a:lnTo>
                <a:lnTo>
                  <a:pt x="2516" y="20"/>
                </a:lnTo>
                <a:lnTo>
                  <a:pt x="2517" y="26"/>
                </a:lnTo>
                <a:lnTo>
                  <a:pt x="2518" y="32"/>
                </a:lnTo>
                <a:lnTo>
                  <a:pt x="2517" y="38"/>
                </a:lnTo>
                <a:lnTo>
                  <a:pt x="2516" y="44"/>
                </a:lnTo>
                <a:lnTo>
                  <a:pt x="2515" y="50"/>
                </a:lnTo>
                <a:lnTo>
                  <a:pt x="2512" y="56"/>
                </a:lnTo>
                <a:lnTo>
                  <a:pt x="2510" y="60"/>
                </a:lnTo>
                <a:lnTo>
                  <a:pt x="2507" y="62"/>
                </a:lnTo>
                <a:lnTo>
                  <a:pt x="2503" y="64"/>
                </a:lnTo>
                <a:lnTo>
                  <a:pt x="2500" y="66"/>
                </a:lnTo>
                <a:close/>
                <a:moveTo>
                  <a:pt x="2483" y="96"/>
                </a:moveTo>
                <a:lnTo>
                  <a:pt x="2516" y="96"/>
                </a:lnTo>
                <a:lnTo>
                  <a:pt x="2516" y="332"/>
                </a:lnTo>
                <a:lnTo>
                  <a:pt x="2483" y="332"/>
                </a:lnTo>
                <a:lnTo>
                  <a:pt x="2483" y="96"/>
                </a:lnTo>
                <a:close/>
                <a:moveTo>
                  <a:pt x="2604" y="96"/>
                </a:moveTo>
                <a:lnTo>
                  <a:pt x="2604" y="144"/>
                </a:lnTo>
                <a:lnTo>
                  <a:pt x="2582" y="144"/>
                </a:lnTo>
                <a:lnTo>
                  <a:pt x="2582" y="258"/>
                </a:lnTo>
                <a:lnTo>
                  <a:pt x="2582" y="264"/>
                </a:lnTo>
                <a:lnTo>
                  <a:pt x="2583" y="270"/>
                </a:lnTo>
                <a:lnTo>
                  <a:pt x="2584" y="274"/>
                </a:lnTo>
                <a:lnTo>
                  <a:pt x="2585" y="276"/>
                </a:lnTo>
                <a:lnTo>
                  <a:pt x="2587" y="280"/>
                </a:lnTo>
                <a:lnTo>
                  <a:pt x="2589" y="280"/>
                </a:lnTo>
                <a:lnTo>
                  <a:pt x="2591" y="282"/>
                </a:lnTo>
                <a:lnTo>
                  <a:pt x="2593" y="282"/>
                </a:lnTo>
                <a:lnTo>
                  <a:pt x="2598" y="280"/>
                </a:lnTo>
                <a:lnTo>
                  <a:pt x="2601" y="280"/>
                </a:lnTo>
                <a:lnTo>
                  <a:pt x="2607" y="328"/>
                </a:lnTo>
                <a:lnTo>
                  <a:pt x="2600" y="332"/>
                </a:lnTo>
                <a:lnTo>
                  <a:pt x="2595" y="334"/>
                </a:lnTo>
                <a:lnTo>
                  <a:pt x="2589" y="334"/>
                </a:lnTo>
                <a:lnTo>
                  <a:pt x="2584" y="334"/>
                </a:lnTo>
                <a:lnTo>
                  <a:pt x="2580" y="334"/>
                </a:lnTo>
                <a:lnTo>
                  <a:pt x="2573" y="332"/>
                </a:lnTo>
                <a:lnTo>
                  <a:pt x="2566" y="326"/>
                </a:lnTo>
                <a:lnTo>
                  <a:pt x="2563" y="322"/>
                </a:lnTo>
                <a:lnTo>
                  <a:pt x="2560" y="318"/>
                </a:lnTo>
                <a:lnTo>
                  <a:pt x="2556" y="310"/>
                </a:lnTo>
                <a:lnTo>
                  <a:pt x="2554" y="304"/>
                </a:lnTo>
                <a:lnTo>
                  <a:pt x="2552" y="298"/>
                </a:lnTo>
                <a:lnTo>
                  <a:pt x="2551" y="290"/>
                </a:lnTo>
                <a:lnTo>
                  <a:pt x="2550" y="284"/>
                </a:lnTo>
                <a:lnTo>
                  <a:pt x="2550" y="276"/>
                </a:lnTo>
                <a:lnTo>
                  <a:pt x="2550" y="268"/>
                </a:lnTo>
                <a:lnTo>
                  <a:pt x="2550" y="144"/>
                </a:lnTo>
                <a:lnTo>
                  <a:pt x="2533" y="144"/>
                </a:lnTo>
                <a:lnTo>
                  <a:pt x="2533" y="96"/>
                </a:lnTo>
                <a:lnTo>
                  <a:pt x="2550" y="96"/>
                </a:lnTo>
                <a:lnTo>
                  <a:pt x="2550" y="40"/>
                </a:lnTo>
                <a:lnTo>
                  <a:pt x="2582" y="40"/>
                </a:lnTo>
                <a:lnTo>
                  <a:pt x="2582" y="96"/>
                </a:lnTo>
                <a:lnTo>
                  <a:pt x="2604" y="96"/>
                </a:lnTo>
                <a:close/>
                <a:moveTo>
                  <a:pt x="2648" y="419"/>
                </a:moveTo>
                <a:lnTo>
                  <a:pt x="2642" y="419"/>
                </a:lnTo>
                <a:lnTo>
                  <a:pt x="2636" y="417"/>
                </a:lnTo>
                <a:lnTo>
                  <a:pt x="2631" y="415"/>
                </a:lnTo>
                <a:lnTo>
                  <a:pt x="2627" y="411"/>
                </a:lnTo>
                <a:lnTo>
                  <a:pt x="2635" y="363"/>
                </a:lnTo>
                <a:lnTo>
                  <a:pt x="2639" y="365"/>
                </a:lnTo>
                <a:lnTo>
                  <a:pt x="2643" y="367"/>
                </a:lnTo>
                <a:lnTo>
                  <a:pt x="2646" y="367"/>
                </a:lnTo>
                <a:lnTo>
                  <a:pt x="2649" y="365"/>
                </a:lnTo>
                <a:lnTo>
                  <a:pt x="2652" y="363"/>
                </a:lnTo>
                <a:lnTo>
                  <a:pt x="2655" y="359"/>
                </a:lnTo>
                <a:lnTo>
                  <a:pt x="2657" y="355"/>
                </a:lnTo>
                <a:lnTo>
                  <a:pt x="2659" y="347"/>
                </a:lnTo>
                <a:lnTo>
                  <a:pt x="2661" y="337"/>
                </a:lnTo>
                <a:lnTo>
                  <a:pt x="2618" y="96"/>
                </a:lnTo>
                <a:lnTo>
                  <a:pt x="2653" y="96"/>
                </a:lnTo>
                <a:lnTo>
                  <a:pt x="2677" y="268"/>
                </a:lnTo>
                <a:lnTo>
                  <a:pt x="2703" y="96"/>
                </a:lnTo>
                <a:lnTo>
                  <a:pt x="2738" y="96"/>
                </a:lnTo>
                <a:lnTo>
                  <a:pt x="2692" y="355"/>
                </a:lnTo>
                <a:lnTo>
                  <a:pt x="2689" y="369"/>
                </a:lnTo>
                <a:lnTo>
                  <a:pt x="2686" y="381"/>
                </a:lnTo>
                <a:lnTo>
                  <a:pt x="2684" y="387"/>
                </a:lnTo>
                <a:lnTo>
                  <a:pt x="2681" y="393"/>
                </a:lnTo>
                <a:lnTo>
                  <a:pt x="2677" y="401"/>
                </a:lnTo>
                <a:lnTo>
                  <a:pt x="2674" y="405"/>
                </a:lnTo>
                <a:lnTo>
                  <a:pt x="2671" y="409"/>
                </a:lnTo>
                <a:lnTo>
                  <a:pt x="2664" y="415"/>
                </a:lnTo>
                <a:lnTo>
                  <a:pt x="2661" y="417"/>
                </a:lnTo>
                <a:lnTo>
                  <a:pt x="2657" y="417"/>
                </a:lnTo>
                <a:lnTo>
                  <a:pt x="2648" y="419"/>
                </a:lnTo>
                <a:close/>
                <a:moveTo>
                  <a:pt x="1135" y="553"/>
                </a:moveTo>
                <a:lnTo>
                  <a:pt x="1134" y="545"/>
                </a:lnTo>
                <a:lnTo>
                  <a:pt x="1132" y="537"/>
                </a:lnTo>
                <a:lnTo>
                  <a:pt x="1130" y="531"/>
                </a:lnTo>
                <a:lnTo>
                  <a:pt x="1127" y="525"/>
                </a:lnTo>
                <a:lnTo>
                  <a:pt x="1123" y="521"/>
                </a:lnTo>
                <a:lnTo>
                  <a:pt x="1121" y="519"/>
                </a:lnTo>
                <a:lnTo>
                  <a:pt x="1119" y="517"/>
                </a:lnTo>
                <a:lnTo>
                  <a:pt x="1114" y="515"/>
                </a:lnTo>
                <a:lnTo>
                  <a:pt x="1108" y="515"/>
                </a:lnTo>
                <a:lnTo>
                  <a:pt x="1102" y="515"/>
                </a:lnTo>
                <a:lnTo>
                  <a:pt x="1097" y="517"/>
                </a:lnTo>
                <a:lnTo>
                  <a:pt x="1093" y="519"/>
                </a:lnTo>
                <a:lnTo>
                  <a:pt x="1091" y="521"/>
                </a:lnTo>
                <a:lnTo>
                  <a:pt x="1089" y="525"/>
                </a:lnTo>
                <a:lnTo>
                  <a:pt x="1086" y="529"/>
                </a:lnTo>
                <a:lnTo>
                  <a:pt x="1084" y="535"/>
                </a:lnTo>
                <a:lnTo>
                  <a:pt x="1083" y="543"/>
                </a:lnTo>
                <a:lnTo>
                  <a:pt x="1083" y="549"/>
                </a:lnTo>
                <a:lnTo>
                  <a:pt x="1083" y="553"/>
                </a:lnTo>
                <a:lnTo>
                  <a:pt x="1083" y="557"/>
                </a:lnTo>
                <a:lnTo>
                  <a:pt x="1085" y="565"/>
                </a:lnTo>
                <a:lnTo>
                  <a:pt x="1087" y="571"/>
                </a:lnTo>
                <a:lnTo>
                  <a:pt x="1090" y="575"/>
                </a:lnTo>
                <a:lnTo>
                  <a:pt x="1094" y="579"/>
                </a:lnTo>
                <a:lnTo>
                  <a:pt x="1098" y="583"/>
                </a:lnTo>
                <a:lnTo>
                  <a:pt x="1108" y="589"/>
                </a:lnTo>
                <a:lnTo>
                  <a:pt x="1122" y="595"/>
                </a:lnTo>
                <a:lnTo>
                  <a:pt x="1128" y="599"/>
                </a:lnTo>
                <a:lnTo>
                  <a:pt x="1135" y="603"/>
                </a:lnTo>
                <a:lnTo>
                  <a:pt x="1146" y="613"/>
                </a:lnTo>
                <a:lnTo>
                  <a:pt x="1151" y="619"/>
                </a:lnTo>
                <a:lnTo>
                  <a:pt x="1156" y="627"/>
                </a:lnTo>
                <a:lnTo>
                  <a:pt x="1159" y="635"/>
                </a:lnTo>
                <a:lnTo>
                  <a:pt x="1163" y="643"/>
                </a:lnTo>
                <a:lnTo>
                  <a:pt x="1165" y="653"/>
                </a:lnTo>
                <a:lnTo>
                  <a:pt x="1167" y="663"/>
                </a:lnTo>
                <a:lnTo>
                  <a:pt x="1168" y="675"/>
                </a:lnTo>
                <a:lnTo>
                  <a:pt x="1169" y="687"/>
                </a:lnTo>
                <a:lnTo>
                  <a:pt x="1169" y="697"/>
                </a:lnTo>
                <a:lnTo>
                  <a:pt x="1168" y="707"/>
                </a:lnTo>
                <a:lnTo>
                  <a:pt x="1167" y="717"/>
                </a:lnTo>
                <a:lnTo>
                  <a:pt x="1165" y="727"/>
                </a:lnTo>
                <a:lnTo>
                  <a:pt x="1163" y="735"/>
                </a:lnTo>
                <a:lnTo>
                  <a:pt x="1160" y="743"/>
                </a:lnTo>
                <a:lnTo>
                  <a:pt x="1156" y="749"/>
                </a:lnTo>
                <a:lnTo>
                  <a:pt x="1153" y="757"/>
                </a:lnTo>
                <a:lnTo>
                  <a:pt x="1149" y="763"/>
                </a:lnTo>
                <a:lnTo>
                  <a:pt x="1144" y="767"/>
                </a:lnTo>
                <a:lnTo>
                  <a:pt x="1139" y="771"/>
                </a:lnTo>
                <a:lnTo>
                  <a:pt x="1133" y="775"/>
                </a:lnTo>
                <a:lnTo>
                  <a:pt x="1121" y="781"/>
                </a:lnTo>
                <a:lnTo>
                  <a:pt x="1115" y="781"/>
                </a:lnTo>
                <a:lnTo>
                  <a:pt x="1108" y="781"/>
                </a:lnTo>
                <a:lnTo>
                  <a:pt x="1101" y="781"/>
                </a:lnTo>
                <a:lnTo>
                  <a:pt x="1094" y="781"/>
                </a:lnTo>
                <a:lnTo>
                  <a:pt x="1088" y="779"/>
                </a:lnTo>
                <a:lnTo>
                  <a:pt x="1082" y="775"/>
                </a:lnTo>
                <a:lnTo>
                  <a:pt x="1077" y="771"/>
                </a:lnTo>
                <a:lnTo>
                  <a:pt x="1071" y="767"/>
                </a:lnTo>
                <a:lnTo>
                  <a:pt x="1067" y="761"/>
                </a:lnTo>
                <a:lnTo>
                  <a:pt x="1062" y="755"/>
                </a:lnTo>
                <a:lnTo>
                  <a:pt x="1058" y="749"/>
                </a:lnTo>
                <a:lnTo>
                  <a:pt x="1055" y="741"/>
                </a:lnTo>
                <a:lnTo>
                  <a:pt x="1052" y="733"/>
                </a:lnTo>
                <a:lnTo>
                  <a:pt x="1049" y="723"/>
                </a:lnTo>
                <a:lnTo>
                  <a:pt x="1047" y="713"/>
                </a:lnTo>
                <a:lnTo>
                  <a:pt x="1046" y="703"/>
                </a:lnTo>
                <a:lnTo>
                  <a:pt x="1045" y="691"/>
                </a:lnTo>
                <a:lnTo>
                  <a:pt x="1045" y="679"/>
                </a:lnTo>
                <a:lnTo>
                  <a:pt x="1077" y="679"/>
                </a:lnTo>
                <a:lnTo>
                  <a:pt x="1078" y="689"/>
                </a:lnTo>
                <a:lnTo>
                  <a:pt x="1079" y="699"/>
                </a:lnTo>
                <a:lnTo>
                  <a:pt x="1082" y="707"/>
                </a:lnTo>
                <a:lnTo>
                  <a:pt x="1084" y="711"/>
                </a:lnTo>
                <a:lnTo>
                  <a:pt x="1086" y="715"/>
                </a:lnTo>
                <a:lnTo>
                  <a:pt x="1091" y="719"/>
                </a:lnTo>
                <a:lnTo>
                  <a:pt x="1096" y="723"/>
                </a:lnTo>
                <a:lnTo>
                  <a:pt x="1101" y="725"/>
                </a:lnTo>
                <a:lnTo>
                  <a:pt x="1108" y="727"/>
                </a:lnTo>
                <a:lnTo>
                  <a:pt x="1114" y="725"/>
                </a:lnTo>
                <a:lnTo>
                  <a:pt x="1119" y="723"/>
                </a:lnTo>
                <a:lnTo>
                  <a:pt x="1124" y="719"/>
                </a:lnTo>
                <a:lnTo>
                  <a:pt x="1128" y="715"/>
                </a:lnTo>
                <a:lnTo>
                  <a:pt x="1131" y="709"/>
                </a:lnTo>
                <a:lnTo>
                  <a:pt x="1133" y="703"/>
                </a:lnTo>
                <a:lnTo>
                  <a:pt x="1135" y="695"/>
                </a:lnTo>
                <a:lnTo>
                  <a:pt x="1135" y="687"/>
                </a:lnTo>
                <a:lnTo>
                  <a:pt x="1135" y="679"/>
                </a:lnTo>
                <a:lnTo>
                  <a:pt x="1134" y="673"/>
                </a:lnTo>
                <a:lnTo>
                  <a:pt x="1133" y="671"/>
                </a:lnTo>
                <a:lnTo>
                  <a:pt x="1131" y="667"/>
                </a:lnTo>
                <a:lnTo>
                  <a:pt x="1128" y="663"/>
                </a:lnTo>
                <a:lnTo>
                  <a:pt x="1125" y="659"/>
                </a:lnTo>
                <a:lnTo>
                  <a:pt x="1120" y="655"/>
                </a:lnTo>
                <a:lnTo>
                  <a:pt x="1115" y="651"/>
                </a:lnTo>
                <a:lnTo>
                  <a:pt x="1109" y="649"/>
                </a:lnTo>
                <a:lnTo>
                  <a:pt x="1092" y="639"/>
                </a:lnTo>
                <a:lnTo>
                  <a:pt x="1082" y="635"/>
                </a:lnTo>
                <a:lnTo>
                  <a:pt x="1074" y="627"/>
                </a:lnTo>
                <a:lnTo>
                  <a:pt x="1066" y="619"/>
                </a:lnTo>
                <a:lnTo>
                  <a:pt x="1060" y="609"/>
                </a:lnTo>
                <a:lnTo>
                  <a:pt x="1057" y="603"/>
                </a:lnTo>
                <a:lnTo>
                  <a:pt x="1055" y="599"/>
                </a:lnTo>
                <a:lnTo>
                  <a:pt x="1053" y="591"/>
                </a:lnTo>
                <a:lnTo>
                  <a:pt x="1052" y="585"/>
                </a:lnTo>
                <a:lnTo>
                  <a:pt x="1050" y="577"/>
                </a:lnTo>
                <a:lnTo>
                  <a:pt x="1049" y="571"/>
                </a:lnTo>
                <a:lnTo>
                  <a:pt x="1049" y="563"/>
                </a:lnTo>
                <a:lnTo>
                  <a:pt x="1049" y="553"/>
                </a:lnTo>
                <a:lnTo>
                  <a:pt x="1049" y="541"/>
                </a:lnTo>
                <a:lnTo>
                  <a:pt x="1050" y="533"/>
                </a:lnTo>
                <a:lnTo>
                  <a:pt x="1051" y="527"/>
                </a:lnTo>
                <a:lnTo>
                  <a:pt x="1053" y="515"/>
                </a:lnTo>
                <a:lnTo>
                  <a:pt x="1055" y="509"/>
                </a:lnTo>
                <a:lnTo>
                  <a:pt x="1056" y="503"/>
                </a:lnTo>
                <a:lnTo>
                  <a:pt x="1061" y="493"/>
                </a:lnTo>
                <a:lnTo>
                  <a:pt x="1066" y="485"/>
                </a:lnTo>
                <a:lnTo>
                  <a:pt x="1068" y="481"/>
                </a:lnTo>
                <a:lnTo>
                  <a:pt x="1071" y="477"/>
                </a:lnTo>
                <a:lnTo>
                  <a:pt x="1078" y="471"/>
                </a:lnTo>
                <a:lnTo>
                  <a:pt x="1085" y="465"/>
                </a:lnTo>
                <a:lnTo>
                  <a:pt x="1092" y="461"/>
                </a:lnTo>
                <a:lnTo>
                  <a:pt x="1100" y="459"/>
                </a:lnTo>
                <a:lnTo>
                  <a:pt x="1108" y="459"/>
                </a:lnTo>
                <a:lnTo>
                  <a:pt x="1117" y="459"/>
                </a:lnTo>
                <a:lnTo>
                  <a:pt x="1125" y="461"/>
                </a:lnTo>
                <a:lnTo>
                  <a:pt x="1132" y="465"/>
                </a:lnTo>
                <a:lnTo>
                  <a:pt x="1139" y="471"/>
                </a:lnTo>
                <a:lnTo>
                  <a:pt x="1145" y="477"/>
                </a:lnTo>
                <a:lnTo>
                  <a:pt x="1150" y="485"/>
                </a:lnTo>
                <a:lnTo>
                  <a:pt x="1155" y="493"/>
                </a:lnTo>
                <a:lnTo>
                  <a:pt x="1159" y="505"/>
                </a:lnTo>
                <a:lnTo>
                  <a:pt x="1162" y="515"/>
                </a:lnTo>
                <a:lnTo>
                  <a:pt x="1165" y="527"/>
                </a:lnTo>
                <a:lnTo>
                  <a:pt x="1166" y="539"/>
                </a:lnTo>
                <a:lnTo>
                  <a:pt x="1167" y="553"/>
                </a:lnTo>
                <a:lnTo>
                  <a:pt x="1135" y="553"/>
                </a:lnTo>
                <a:close/>
                <a:moveTo>
                  <a:pt x="1245" y="781"/>
                </a:moveTo>
                <a:lnTo>
                  <a:pt x="1236" y="781"/>
                </a:lnTo>
                <a:lnTo>
                  <a:pt x="1232" y="779"/>
                </a:lnTo>
                <a:lnTo>
                  <a:pt x="1228" y="777"/>
                </a:lnTo>
                <a:lnTo>
                  <a:pt x="1221" y="773"/>
                </a:lnTo>
                <a:lnTo>
                  <a:pt x="1214" y="767"/>
                </a:lnTo>
                <a:lnTo>
                  <a:pt x="1208" y="757"/>
                </a:lnTo>
                <a:lnTo>
                  <a:pt x="1205" y="753"/>
                </a:lnTo>
                <a:lnTo>
                  <a:pt x="1202" y="749"/>
                </a:lnTo>
                <a:lnTo>
                  <a:pt x="1200" y="743"/>
                </a:lnTo>
                <a:lnTo>
                  <a:pt x="1198" y="737"/>
                </a:lnTo>
                <a:lnTo>
                  <a:pt x="1196" y="731"/>
                </a:lnTo>
                <a:lnTo>
                  <a:pt x="1194" y="723"/>
                </a:lnTo>
                <a:lnTo>
                  <a:pt x="1192" y="717"/>
                </a:lnTo>
                <a:lnTo>
                  <a:pt x="1191" y="709"/>
                </a:lnTo>
                <a:lnTo>
                  <a:pt x="1189" y="695"/>
                </a:lnTo>
                <a:lnTo>
                  <a:pt x="1187" y="677"/>
                </a:lnTo>
                <a:lnTo>
                  <a:pt x="1187" y="661"/>
                </a:lnTo>
                <a:lnTo>
                  <a:pt x="1187" y="643"/>
                </a:lnTo>
                <a:lnTo>
                  <a:pt x="1189" y="627"/>
                </a:lnTo>
                <a:lnTo>
                  <a:pt x="1190" y="619"/>
                </a:lnTo>
                <a:lnTo>
                  <a:pt x="1191" y="611"/>
                </a:lnTo>
                <a:lnTo>
                  <a:pt x="1194" y="597"/>
                </a:lnTo>
                <a:lnTo>
                  <a:pt x="1198" y="583"/>
                </a:lnTo>
                <a:lnTo>
                  <a:pt x="1202" y="573"/>
                </a:lnTo>
                <a:lnTo>
                  <a:pt x="1208" y="563"/>
                </a:lnTo>
                <a:lnTo>
                  <a:pt x="1214" y="553"/>
                </a:lnTo>
                <a:lnTo>
                  <a:pt x="1217" y="551"/>
                </a:lnTo>
                <a:lnTo>
                  <a:pt x="1221" y="547"/>
                </a:lnTo>
                <a:lnTo>
                  <a:pt x="1228" y="543"/>
                </a:lnTo>
                <a:lnTo>
                  <a:pt x="1232" y="541"/>
                </a:lnTo>
                <a:lnTo>
                  <a:pt x="1236" y="539"/>
                </a:lnTo>
                <a:lnTo>
                  <a:pt x="1245" y="539"/>
                </a:lnTo>
                <a:lnTo>
                  <a:pt x="1252" y="539"/>
                </a:lnTo>
                <a:lnTo>
                  <a:pt x="1259" y="541"/>
                </a:lnTo>
                <a:lnTo>
                  <a:pt x="1266" y="545"/>
                </a:lnTo>
                <a:lnTo>
                  <a:pt x="1272" y="549"/>
                </a:lnTo>
                <a:lnTo>
                  <a:pt x="1277" y="555"/>
                </a:lnTo>
                <a:lnTo>
                  <a:pt x="1282" y="563"/>
                </a:lnTo>
                <a:lnTo>
                  <a:pt x="1286" y="571"/>
                </a:lnTo>
                <a:lnTo>
                  <a:pt x="1290" y="581"/>
                </a:lnTo>
                <a:lnTo>
                  <a:pt x="1293" y="591"/>
                </a:lnTo>
                <a:lnTo>
                  <a:pt x="1295" y="603"/>
                </a:lnTo>
                <a:lnTo>
                  <a:pt x="1297" y="615"/>
                </a:lnTo>
                <a:lnTo>
                  <a:pt x="1297" y="629"/>
                </a:lnTo>
                <a:lnTo>
                  <a:pt x="1267" y="629"/>
                </a:lnTo>
                <a:lnTo>
                  <a:pt x="1266" y="621"/>
                </a:lnTo>
                <a:lnTo>
                  <a:pt x="1264" y="613"/>
                </a:lnTo>
                <a:lnTo>
                  <a:pt x="1262" y="607"/>
                </a:lnTo>
                <a:lnTo>
                  <a:pt x="1260" y="601"/>
                </a:lnTo>
                <a:lnTo>
                  <a:pt x="1257" y="595"/>
                </a:lnTo>
                <a:lnTo>
                  <a:pt x="1253" y="593"/>
                </a:lnTo>
                <a:lnTo>
                  <a:pt x="1249" y="591"/>
                </a:lnTo>
                <a:lnTo>
                  <a:pt x="1245" y="589"/>
                </a:lnTo>
                <a:lnTo>
                  <a:pt x="1240" y="591"/>
                </a:lnTo>
                <a:lnTo>
                  <a:pt x="1235" y="595"/>
                </a:lnTo>
                <a:lnTo>
                  <a:pt x="1231" y="599"/>
                </a:lnTo>
                <a:lnTo>
                  <a:pt x="1227" y="607"/>
                </a:lnTo>
                <a:lnTo>
                  <a:pt x="1225" y="613"/>
                </a:lnTo>
                <a:lnTo>
                  <a:pt x="1224" y="617"/>
                </a:lnTo>
                <a:lnTo>
                  <a:pt x="1222" y="629"/>
                </a:lnTo>
                <a:lnTo>
                  <a:pt x="1220" y="643"/>
                </a:lnTo>
                <a:lnTo>
                  <a:pt x="1220" y="659"/>
                </a:lnTo>
                <a:lnTo>
                  <a:pt x="1220" y="675"/>
                </a:lnTo>
                <a:lnTo>
                  <a:pt x="1222" y="689"/>
                </a:lnTo>
                <a:lnTo>
                  <a:pt x="1223" y="695"/>
                </a:lnTo>
                <a:lnTo>
                  <a:pt x="1224" y="701"/>
                </a:lnTo>
                <a:lnTo>
                  <a:pt x="1225" y="707"/>
                </a:lnTo>
                <a:lnTo>
                  <a:pt x="1227" y="711"/>
                </a:lnTo>
                <a:lnTo>
                  <a:pt x="1231" y="719"/>
                </a:lnTo>
                <a:lnTo>
                  <a:pt x="1233" y="723"/>
                </a:lnTo>
                <a:lnTo>
                  <a:pt x="1235" y="725"/>
                </a:lnTo>
                <a:lnTo>
                  <a:pt x="1240" y="729"/>
                </a:lnTo>
                <a:lnTo>
                  <a:pt x="1242" y="729"/>
                </a:lnTo>
                <a:lnTo>
                  <a:pt x="1245" y="731"/>
                </a:lnTo>
                <a:lnTo>
                  <a:pt x="1249" y="729"/>
                </a:lnTo>
                <a:lnTo>
                  <a:pt x="1253" y="727"/>
                </a:lnTo>
                <a:lnTo>
                  <a:pt x="1256" y="725"/>
                </a:lnTo>
                <a:lnTo>
                  <a:pt x="1259" y="719"/>
                </a:lnTo>
                <a:lnTo>
                  <a:pt x="1262" y="715"/>
                </a:lnTo>
                <a:lnTo>
                  <a:pt x="1264" y="707"/>
                </a:lnTo>
                <a:lnTo>
                  <a:pt x="1266" y="699"/>
                </a:lnTo>
                <a:lnTo>
                  <a:pt x="1267" y="691"/>
                </a:lnTo>
                <a:lnTo>
                  <a:pt x="1297" y="691"/>
                </a:lnTo>
                <a:lnTo>
                  <a:pt x="1297" y="703"/>
                </a:lnTo>
                <a:lnTo>
                  <a:pt x="1295" y="717"/>
                </a:lnTo>
                <a:lnTo>
                  <a:pt x="1294" y="723"/>
                </a:lnTo>
                <a:lnTo>
                  <a:pt x="1293" y="727"/>
                </a:lnTo>
                <a:lnTo>
                  <a:pt x="1292" y="733"/>
                </a:lnTo>
                <a:lnTo>
                  <a:pt x="1290" y="739"/>
                </a:lnTo>
                <a:lnTo>
                  <a:pt x="1287" y="749"/>
                </a:lnTo>
                <a:lnTo>
                  <a:pt x="1282" y="757"/>
                </a:lnTo>
                <a:lnTo>
                  <a:pt x="1277" y="765"/>
                </a:lnTo>
                <a:lnTo>
                  <a:pt x="1272" y="771"/>
                </a:lnTo>
                <a:lnTo>
                  <a:pt x="1266" y="775"/>
                </a:lnTo>
                <a:lnTo>
                  <a:pt x="1259" y="779"/>
                </a:lnTo>
                <a:lnTo>
                  <a:pt x="1252" y="781"/>
                </a:lnTo>
                <a:lnTo>
                  <a:pt x="1245" y="781"/>
                </a:lnTo>
                <a:close/>
                <a:moveTo>
                  <a:pt x="1353" y="641"/>
                </a:moveTo>
                <a:lnTo>
                  <a:pt x="1353" y="777"/>
                </a:lnTo>
                <a:lnTo>
                  <a:pt x="1319" y="777"/>
                </a:lnTo>
                <a:lnTo>
                  <a:pt x="1319" y="463"/>
                </a:lnTo>
                <a:lnTo>
                  <a:pt x="1352" y="463"/>
                </a:lnTo>
                <a:lnTo>
                  <a:pt x="1352" y="583"/>
                </a:lnTo>
                <a:lnTo>
                  <a:pt x="1355" y="573"/>
                </a:lnTo>
                <a:lnTo>
                  <a:pt x="1358" y="565"/>
                </a:lnTo>
                <a:lnTo>
                  <a:pt x="1362" y="557"/>
                </a:lnTo>
                <a:lnTo>
                  <a:pt x="1366" y="551"/>
                </a:lnTo>
                <a:lnTo>
                  <a:pt x="1371" y="545"/>
                </a:lnTo>
                <a:lnTo>
                  <a:pt x="1376" y="541"/>
                </a:lnTo>
                <a:lnTo>
                  <a:pt x="1382" y="539"/>
                </a:lnTo>
                <a:lnTo>
                  <a:pt x="1389" y="539"/>
                </a:lnTo>
                <a:lnTo>
                  <a:pt x="1397" y="541"/>
                </a:lnTo>
                <a:lnTo>
                  <a:pt x="1401" y="541"/>
                </a:lnTo>
                <a:lnTo>
                  <a:pt x="1405" y="545"/>
                </a:lnTo>
                <a:lnTo>
                  <a:pt x="1409" y="547"/>
                </a:lnTo>
                <a:lnTo>
                  <a:pt x="1412" y="551"/>
                </a:lnTo>
                <a:lnTo>
                  <a:pt x="1415" y="557"/>
                </a:lnTo>
                <a:lnTo>
                  <a:pt x="1418" y="563"/>
                </a:lnTo>
                <a:lnTo>
                  <a:pt x="1421" y="569"/>
                </a:lnTo>
                <a:lnTo>
                  <a:pt x="1423" y="575"/>
                </a:lnTo>
                <a:lnTo>
                  <a:pt x="1425" y="583"/>
                </a:lnTo>
                <a:lnTo>
                  <a:pt x="1427" y="591"/>
                </a:lnTo>
                <a:lnTo>
                  <a:pt x="1428" y="599"/>
                </a:lnTo>
                <a:lnTo>
                  <a:pt x="1429" y="607"/>
                </a:lnTo>
                <a:lnTo>
                  <a:pt x="1429" y="617"/>
                </a:lnTo>
                <a:lnTo>
                  <a:pt x="1429" y="627"/>
                </a:lnTo>
                <a:lnTo>
                  <a:pt x="1429" y="777"/>
                </a:lnTo>
                <a:lnTo>
                  <a:pt x="1397" y="777"/>
                </a:lnTo>
                <a:lnTo>
                  <a:pt x="1397" y="639"/>
                </a:lnTo>
                <a:lnTo>
                  <a:pt x="1396" y="629"/>
                </a:lnTo>
                <a:lnTo>
                  <a:pt x="1395" y="619"/>
                </a:lnTo>
                <a:lnTo>
                  <a:pt x="1394" y="611"/>
                </a:lnTo>
                <a:lnTo>
                  <a:pt x="1391" y="605"/>
                </a:lnTo>
                <a:lnTo>
                  <a:pt x="1388" y="599"/>
                </a:lnTo>
                <a:lnTo>
                  <a:pt x="1384" y="595"/>
                </a:lnTo>
                <a:lnTo>
                  <a:pt x="1380" y="593"/>
                </a:lnTo>
                <a:lnTo>
                  <a:pt x="1376" y="593"/>
                </a:lnTo>
                <a:lnTo>
                  <a:pt x="1371" y="593"/>
                </a:lnTo>
                <a:lnTo>
                  <a:pt x="1366" y="595"/>
                </a:lnTo>
                <a:lnTo>
                  <a:pt x="1363" y="599"/>
                </a:lnTo>
                <a:lnTo>
                  <a:pt x="1359" y="605"/>
                </a:lnTo>
                <a:lnTo>
                  <a:pt x="1356" y="613"/>
                </a:lnTo>
                <a:lnTo>
                  <a:pt x="1354" y="621"/>
                </a:lnTo>
                <a:lnTo>
                  <a:pt x="1353" y="631"/>
                </a:lnTo>
                <a:lnTo>
                  <a:pt x="1353" y="641"/>
                </a:lnTo>
                <a:close/>
                <a:moveTo>
                  <a:pt x="1509" y="781"/>
                </a:moveTo>
                <a:lnTo>
                  <a:pt x="1500" y="781"/>
                </a:lnTo>
                <a:lnTo>
                  <a:pt x="1496" y="779"/>
                </a:lnTo>
                <a:lnTo>
                  <a:pt x="1492" y="779"/>
                </a:lnTo>
                <a:lnTo>
                  <a:pt x="1485" y="773"/>
                </a:lnTo>
                <a:lnTo>
                  <a:pt x="1478" y="767"/>
                </a:lnTo>
                <a:lnTo>
                  <a:pt x="1472" y="759"/>
                </a:lnTo>
                <a:lnTo>
                  <a:pt x="1466" y="749"/>
                </a:lnTo>
                <a:lnTo>
                  <a:pt x="1462" y="737"/>
                </a:lnTo>
                <a:lnTo>
                  <a:pt x="1458" y="723"/>
                </a:lnTo>
                <a:lnTo>
                  <a:pt x="1455" y="709"/>
                </a:lnTo>
                <a:lnTo>
                  <a:pt x="1452" y="695"/>
                </a:lnTo>
                <a:lnTo>
                  <a:pt x="1451" y="677"/>
                </a:lnTo>
                <a:lnTo>
                  <a:pt x="1451" y="661"/>
                </a:lnTo>
                <a:lnTo>
                  <a:pt x="1451" y="643"/>
                </a:lnTo>
                <a:lnTo>
                  <a:pt x="1452" y="627"/>
                </a:lnTo>
                <a:lnTo>
                  <a:pt x="1453" y="619"/>
                </a:lnTo>
                <a:lnTo>
                  <a:pt x="1455" y="611"/>
                </a:lnTo>
                <a:lnTo>
                  <a:pt x="1458" y="597"/>
                </a:lnTo>
                <a:lnTo>
                  <a:pt x="1462" y="583"/>
                </a:lnTo>
                <a:lnTo>
                  <a:pt x="1466" y="573"/>
                </a:lnTo>
                <a:lnTo>
                  <a:pt x="1472" y="563"/>
                </a:lnTo>
                <a:lnTo>
                  <a:pt x="1478" y="553"/>
                </a:lnTo>
                <a:lnTo>
                  <a:pt x="1481" y="551"/>
                </a:lnTo>
                <a:lnTo>
                  <a:pt x="1485" y="547"/>
                </a:lnTo>
                <a:lnTo>
                  <a:pt x="1492" y="543"/>
                </a:lnTo>
                <a:lnTo>
                  <a:pt x="1496" y="541"/>
                </a:lnTo>
                <a:lnTo>
                  <a:pt x="1500" y="539"/>
                </a:lnTo>
                <a:lnTo>
                  <a:pt x="1509" y="539"/>
                </a:lnTo>
                <a:lnTo>
                  <a:pt x="1517" y="539"/>
                </a:lnTo>
                <a:lnTo>
                  <a:pt x="1521" y="541"/>
                </a:lnTo>
                <a:lnTo>
                  <a:pt x="1525" y="543"/>
                </a:lnTo>
                <a:lnTo>
                  <a:pt x="1533" y="547"/>
                </a:lnTo>
                <a:lnTo>
                  <a:pt x="1539" y="553"/>
                </a:lnTo>
                <a:lnTo>
                  <a:pt x="1546" y="563"/>
                </a:lnTo>
                <a:lnTo>
                  <a:pt x="1551" y="573"/>
                </a:lnTo>
                <a:lnTo>
                  <a:pt x="1556" y="583"/>
                </a:lnTo>
                <a:lnTo>
                  <a:pt x="1560" y="597"/>
                </a:lnTo>
                <a:lnTo>
                  <a:pt x="1561" y="603"/>
                </a:lnTo>
                <a:lnTo>
                  <a:pt x="1563" y="611"/>
                </a:lnTo>
                <a:lnTo>
                  <a:pt x="1565" y="627"/>
                </a:lnTo>
                <a:lnTo>
                  <a:pt x="1566" y="643"/>
                </a:lnTo>
                <a:lnTo>
                  <a:pt x="1567" y="661"/>
                </a:lnTo>
                <a:lnTo>
                  <a:pt x="1566" y="677"/>
                </a:lnTo>
                <a:lnTo>
                  <a:pt x="1565" y="695"/>
                </a:lnTo>
                <a:lnTo>
                  <a:pt x="1564" y="703"/>
                </a:lnTo>
                <a:lnTo>
                  <a:pt x="1563" y="709"/>
                </a:lnTo>
                <a:lnTo>
                  <a:pt x="1560" y="723"/>
                </a:lnTo>
                <a:lnTo>
                  <a:pt x="1556" y="737"/>
                </a:lnTo>
                <a:lnTo>
                  <a:pt x="1551" y="749"/>
                </a:lnTo>
                <a:lnTo>
                  <a:pt x="1546" y="759"/>
                </a:lnTo>
                <a:lnTo>
                  <a:pt x="1539" y="767"/>
                </a:lnTo>
                <a:lnTo>
                  <a:pt x="1536" y="771"/>
                </a:lnTo>
                <a:lnTo>
                  <a:pt x="1533" y="773"/>
                </a:lnTo>
                <a:lnTo>
                  <a:pt x="1525" y="779"/>
                </a:lnTo>
                <a:lnTo>
                  <a:pt x="1521" y="779"/>
                </a:lnTo>
                <a:lnTo>
                  <a:pt x="1517" y="781"/>
                </a:lnTo>
                <a:lnTo>
                  <a:pt x="1509" y="781"/>
                </a:lnTo>
                <a:close/>
                <a:moveTo>
                  <a:pt x="1509" y="731"/>
                </a:moveTo>
                <a:lnTo>
                  <a:pt x="1514" y="729"/>
                </a:lnTo>
                <a:lnTo>
                  <a:pt x="1517" y="729"/>
                </a:lnTo>
                <a:lnTo>
                  <a:pt x="1519" y="727"/>
                </a:lnTo>
                <a:lnTo>
                  <a:pt x="1522" y="723"/>
                </a:lnTo>
                <a:lnTo>
                  <a:pt x="1524" y="719"/>
                </a:lnTo>
                <a:lnTo>
                  <a:pt x="1525" y="715"/>
                </a:lnTo>
                <a:lnTo>
                  <a:pt x="1527" y="711"/>
                </a:lnTo>
                <a:lnTo>
                  <a:pt x="1530" y="701"/>
                </a:lnTo>
                <a:lnTo>
                  <a:pt x="1532" y="689"/>
                </a:lnTo>
                <a:lnTo>
                  <a:pt x="1533" y="675"/>
                </a:lnTo>
                <a:lnTo>
                  <a:pt x="1533" y="659"/>
                </a:lnTo>
                <a:lnTo>
                  <a:pt x="1533" y="645"/>
                </a:lnTo>
                <a:lnTo>
                  <a:pt x="1532" y="631"/>
                </a:lnTo>
                <a:lnTo>
                  <a:pt x="1530" y="619"/>
                </a:lnTo>
                <a:lnTo>
                  <a:pt x="1527" y="609"/>
                </a:lnTo>
                <a:lnTo>
                  <a:pt x="1525" y="603"/>
                </a:lnTo>
                <a:lnTo>
                  <a:pt x="1524" y="599"/>
                </a:lnTo>
                <a:lnTo>
                  <a:pt x="1519" y="593"/>
                </a:lnTo>
                <a:lnTo>
                  <a:pt x="1514" y="589"/>
                </a:lnTo>
                <a:lnTo>
                  <a:pt x="1509" y="589"/>
                </a:lnTo>
                <a:lnTo>
                  <a:pt x="1503" y="589"/>
                </a:lnTo>
                <a:lnTo>
                  <a:pt x="1500" y="591"/>
                </a:lnTo>
                <a:lnTo>
                  <a:pt x="1498" y="593"/>
                </a:lnTo>
                <a:lnTo>
                  <a:pt x="1496" y="597"/>
                </a:lnTo>
                <a:lnTo>
                  <a:pt x="1494" y="599"/>
                </a:lnTo>
                <a:lnTo>
                  <a:pt x="1492" y="603"/>
                </a:lnTo>
                <a:lnTo>
                  <a:pt x="1490" y="609"/>
                </a:lnTo>
                <a:lnTo>
                  <a:pt x="1487" y="619"/>
                </a:lnTo>
                <a:lnTo>
                  <a:pt x="1485" y="631"/>
                </a:lnTo>
                <a:lnTo>
                  <a:pt x="1484" y="645"/>
                </a:lnTo>
                <a:lnTo>
                  <a:pt x="1484" y="659"/>
                </a:lnTo>
                <a:lnTo>
                  <a:pt x="1484" y="675"/>
                </a:lnTo>
                <a:lnTo>
                  <a:pt x="1485" y="689"/>
                </a:lnTo>
                <a:lnTo>
                  <a:pt x="1487" y="701"/>
                </a:lnTo>
                <a:lnTo>
                  <a:pt x="1490" y="711"/>
                </a:lnTo>
                <a:lnTo>
                  <a:pt x="1491" y="713"/>
                </a:lnTo>
                <a:lnTo>
                  <a:pt x="1492" y="715"/>
                </a:lnTo>
                <a:lnTo>
                  <a:pt x="1494" y="719"/>
                </a:lnTo>
                <a:lnTo>
                  <a:pt x="1498" y="727"/>
                </a:lnTo>
                <a:lnTo>
                  <a:pt x="1503" y="729"/>
                </a:lnTo>
                <a:lnTo>
                  <a:pt x="1509" y="731"/>
                </a:lnTo>
                <a:close/>
                <a:moveTo>
                  <a:pt x="1641" y="781"/>
                </a:moveTo>
                <a:lnTo>
                  <a:pt x="1632" y="781"/>
                </a:lnTo>
                <a:lnTo>
                  <a:pt x="1628" y="779"/>
                </a:lnTo>
                <a:lnTo>
                  <a:pt x="1624" y="779"/>
                </a:lnTo>
                <a:lnTo>
                  <a:pt x="1617" y="773"/>
                </a:lnTo>
                <a:lnTo>
                  <a:pt x="1610" y="767"/>
                </a:lnTo>
                <a:lnTo>
                  <a:pt x="1604" y="759"/>
                </a:lnTo>
                <a:lnTo>
                  <a:pt x="1599" y="749"/>
                </a:lnTo>
                <a:lnTo>
                  <a:pt x="1594" y="737"/>
                </a:lnTo>
                <a:lnTo>
                  <a:pt x="1590" y="723"/>
                </a:lnTo>
                <a:lnTo>
                  <a:pt x="1587" y="709"/>
                </a:lnTo>
                <a:lnTo>
                  <a:pt x="1585" y="695"/>
                </a:lnTo>
                <a:lnTo>
                  <a:pt x="1583" y="677"/>
                </a:lnTo>
                <a:lnTo>
                  <a:pt x="1583" y="661"/>
                </a:lnTo>
                <a:lnTo>
                  <a:pt x="1583" y="643"/>
                </a:lnTo>
                <a:lnTo>
                  <a:pt x="1585" y="627"/>
                </a:lnTo>
                <a:lnTo>
                  <a:pt x="1586" y="619"/>
                </a:lnTo>
                <a:lnTo>
                  <a:pt x="1587" y="611"/>
                </a:lnTo>
                <a:lnTo>
                  <a:pt x="1590" y="597"/>
                </a:lnTo>
                <a:lnTo>
                  <a:pt x="1594" y="583"/>
                </a:lnTo>
                <a:lnTo>
                  <a:pt x="1599" y="573"/>
                </a:lnTo>
                <a:lnTo>
                  <a:pt x="1604" y="563"/>
                </a:lnTo>
                <a:lnTo>
                  <a:pt x="1610" y="553"/>
                </a:lnTo>
                <a:lnTo>
                  <a:pt x="1613" y="551"/>
                </a:lnTo>
                <a:lnTo>
                  <a:pt x="1617" y="547"/>
                </a:lnTo>
                <a:lnTo>
                  <a:pt x="1624" y="543"/>
                </a:lnTo>
                <a:lnTo>
                  <a:pt x="1628" y="541"/>
                </a:lnTo>
                <a:lnTo>
                  <a:pt x="1632" y="539"/>
                </a:lnTo>
                <a:lnTo>
                  <a:pt x="1641" y="539"/>
                </a:lnTo>
                <a:lnTo>
                  <a:pt x="1650" y="539"/>
                </a:lnTo>
                <a:lnTo>
                  <a:pt x="1654" y="541"/>
                </a:lnTo>
                <a:lnTo>
                  <a:pt x="1658" y="543"/>
                </a:lnTo>
                <a:lnTo>
                  <a:pt x="1665" y="547"/>
                </a:lnTo>
                <a:lnTo>
                  <a:pt x="1672" y="553"/>
                </a:lnTo>
                <a:lnTo>
                  <a:pt x="1678" y="563"/>
                </a:lnTo>
                <a:lnTo>
                  <a:pt x="1683" y="573"/>
                </a:lnTo>
                <a:lnTo>
                  <a:pt x="1688" y="583"/>
                </a:lnTo>
                <a:lnTo>
                  <a:pt x="1692" y="597"/>
                </a:lnTo>
                <a:lnTo>
                  <a:pt x="1694" y="603"/>
                </a:lnTo>
                <a:lnTo>
                  <a:pt x="1695" y="611"/>
                </a:lnTo>
                <a:lnTo>
                  <a:pt x="1697" y="627"/>
                </a:lnTo>
                <a:lnTo>
                  <a:pt x="1699" y="643"/>
                </a:lnTo>
                <a:lnTo>
                  <a:pt x="1699" y="661"/>
                </a:lnTo>
                <a:lnTo>
                  <a:pt x="1699" y="677"/>
                </a:lnTo>
                <a:lnTo>
                  <a:pt x="1697" y="695"/>
                </a:lnTo>
                <a:lnTo>
                  <a:pt x="1696" y="703"/>
                </a:lnTo>
                <a:lnTo>
                  <a:pt x="1695" y="709"/>
                </a:lnTo>
                <a:lnTo>
                  <a:pt x="1692" y="723"/>
                </a:lnTo>
                <a:lnTo>
                  <a:pt x="1688" y="737"/>
                </a:lnTo>
                <a:lnTo>
                  <a:pt x="1683" y="749"/>
                </a:lnTo>
                <a:lnTo>
                  <a:pt x="1678" y="759"/>
                </a:lnTo>
                <a:lnTo>
                  <a:pt x="1672" y="767"/>
                </a:lnTo>
                <a:lnTo>
                  <a:pt x="1669" y="771"/>
                </a:lnTo>
                <a:lnTo>
                  <a:pt x="1665" y="773"/>
                </a:lnTo>
                <a:lnTo>
                  <a:pt x="1658" y="779"/>
                </a:lnTo>
                <a:lnTo>
                  <a:pt x="1654" y="779"/>
                </a:lnTo>
                <a:lnTo>
                  <a:pt x="1650" y="781"/>
                </a:lnTo>
                <a:lnTo>
                  <a:pt x="1641" y="781"/>
                </a:lnTo>
                <a:close/>
                <a:moveTo>
                  <a:pt x="1641" y="731"/>
                </a:moveTo>
                <a:lnTo>
                  <a:pt x="1647" y="729"/>
                </a:lnTo>
                <a:lnTo>
                  <a:pt x="1649" y="729"/>
                </a:lnTo>
                <a:lnTo>
                  <a:pt x="1652" y="727"/>
                </a:lnTo>
                <a:lnTo>
                  <a:pt x="1654" y="723"/>
                </a:lnTo>
                <a:lnTo>
                  <a:pt x="1656" y="719"/>
                </a:lnTo>
                <a:lnTo>
                  <a:pt x="1658" y="715"/>
                </a:lnTo>
                <a:lnTo>
                  <a:pt x="1660" y="711"/>
                </a:lnTo>
                <a:lnTo>
                  <a:pt x="1662" y="701"/>
                </a:lnTo>
                <a:lnTo>
                  <a:pt x="1664" y="689"/>
                </a:lnTo>
                <a:lnTo>
                  <a:pt x="1665" y="675"/>
                </a:lnTo>
                <a:lnTo>
                  <a:pt x="1666" y="659"/>
                </a:lnTo>
                <a:lnTo>
                  <a:pt x="1665" y="645"/>
                </a:lnTo>
                <a:lnTo>
                  <a:pt x="1664" y="631"/>
                </a:lnTo>
                <a:lnTo>
                  <a:pt x="1662" y="619"/>
                </a:lnTo>
                <a:lnTo>
                  <a:pt x="1660" y="609"/>
                </a:lnTo>
                <a:lnTo>
                  <a:pt x="1658" y="603"/>
                </a:lnTo>
                <a:lnTo>
                  <a:pt x="1656" y="599"/>
                </a:lnTo>
                <a:lnTo>
                  <a:pt x="1652" y="593"/>
                </a:lnTo>
                <a:lnTo>
                  <a:pt x="1647" y="589"/>
                </a:lnTo>
                <a:lnTo>
                  <a:pt x="1641" y="589"/>
                </a:lnTo>
                <a:lnTo>
                  <a:pt x="1635" y="589"/>
                </a:lnTo>
                <a:lnTo>
                  <a:pt x="1633" y="591"/>
                </a:lnTo>
                <a:lnTo>
                  <a:pt x="1630" y="593"/>
                </a:lnTo>
                <a:lnTo>
                  <a:pt x="1628" y="597"/>
                </a:lnTo>
                <a:lnTo>
                  <a:pt x="1626" y="599"/>
                </a:lnTo>
                <a:lnTo>
                  <a:pt x="1624" y="603"/>
                </a:lnTo>
                <a:lnTo>
                  <a:pt x="1623" y="609"/>
                </a:lnTo>
                <a:lnTo>
                  <a:pt x="1620" y="619"/>
                </a:lnTo>
                <a:lnTo>
                  <a:pt x="1618" y="631"/>
                </a:lnTo>
                <a:lnTo>
                  <a:pt x="1617" y="645"/>
                </a:lnTo>
                <a:lnTo>
                  <a:pt x="1616" y="659"/>
                </a:lnTo>
                <a:lnTo>
                  <a:pt x="1617" y="675"/>
                </a:lnTo>
                <a:lnTo>
                  <a:pt x="1618" y="689"/>
                </a:lnTo>
                <a:lnTo>
                  <a:pt x="1620" y="701"/>
                </a:lnTo>
                <a:lnTo>
                  <a:pt x="1623" y="711"/>
                </a:lnTo>
                <a:lnTo>
                  <a:pt x="1623" y="713"/>
                </a:lnTo>
                <a:lnTo>
                  <a:pt x="1624" y="715"/>
                </a:lnTo>
                <a:lnTo>
                  <a:pt x="1626" y="719"/>
                </a:lnTo>
                <a:lnTo>
                  <a:pt x="1630" y="727"/>
                </a:lnTo>
                <a:lnTo>
                  <a:pt x="1635" y="729"/>
                </a:lnTo>
                <a:lnTo>
                  <a:pt x="1641" y="731"/>
                </a:lnTo>
                <a:close/>
                <a:moveTo>
                  <a:pt x="1755" y="777"/>
                </a:moveTo>
                <a:lnTo>
                  <a:pt x="1721" y="777"/>
                </a:lnTo>
                <a:lnTo>
                  <a:pt x="1721" y="463"/>
                </a:lnTo>
                <a:lnTo>
                  <a:pt x="1755" y="463"/>
                </a:lnTo>
                <a:lnTo>
                  <a:pt x="1755" y="777"/>
                </a:lnTo>
                <a:close/>
                <a:moveTo>
                  <a:pt x="1884" y="781"/>
                </a:moveTo>
                <a:lnTo>
                  <a:pt x="1876" y="781"/>
                </a:lnTo>
                <a:lnTo>
                  <a:pt x="1872" y="779"/>
                </a:lnTo>
                <a:lnTo>
                  <a:pt x="1868" y="779"/>
                </a:lnTo>
                <a:lnTo>
                  <a:pt x="1860" y="773"/>
                </a:lnTo>
                <a:lnTo>
                  <a:pt x="1853" y="767"/>
                </a:lnTo>
                <a:lnTo>
                  <a:pt x="1847" y="759"/>
                </a:lnTo>
                <a:lnTo>
                  <a:pt x="1842" y="749"/>
                </a:lnTo>
                <a:lnTo>
                  <a:pt x="1837" y="737"/>
                </a:lnTo>
                <a:lnTo>
                  <a:pt x="1833" y="723"/>
                </a:lnTo>
                <a:lnTo>
                  <a:pt x="1830" y="709"/>
                </a:lnTo>
                <a:lnTo>
                  <a:pt x="1828" y="695"/>
                </a:lnTo>
                <a:lnTo>
                  <a:pt x="1827" y="677"/>
                </a:lnTo>
                <a:lnTo>
                  <a:pt x="1826" y="661"/>
                </a:lnTo>
                <a:lnTo>
                  <a:pt x="1827" y="643"/>
                </a:lnTo>
                <a:lnTo>
                  <a:pt x="1828" y="627"/>
                </a:lnTo>
                <a:lnTo>
                  <a:pt x="1829" y="619"/>
                </a:lnTo>
                <a:lnTo>
                  <a:pt x="1830" y="611"/>
                </a:lnTo>
                <a:lnTo>
                  <a:pt x="1833" y="597"/>
                </a:lnTo>
                <a:lnTo>
                  <a:pt x="1837" y="583"/>
                </a:lnTo>
                <a:lnTo>
                  <a:pt x="1842" y="573"/>
                </a:lnTo>
                <a:lnTo>
                  <a:pt x="1847" y="563"/>
                </a:lnTo>
                <a:lnTo>
                  <a:pt x="1853" y="553"/>
                </a:lnTo>
                <a:lnTo>
                  <a:pt x="1857" y="551"/>
                </a:lnTo>
                <a:lnTo>
                  <a:pt x="1860" y="547"/>
                </a:lnTo>
                <a:lnTo>
                  <a:pt x="1868" y="543"/>
                </a:lnTo>
                <a:lnTo>
                  <a:pt x="1872" y="541"/>
                </a:lnTo>
                <a:lnTo>
                  <a:pt x="1876" y="539"/>
                </a:lnTo>
                <a:lnTo>
                  <a:pt x="1884" y="539"/>
                </a:lnTo>
                <a:lnTo>
                  <a:pt x="1893" y="539"/>
                </a:lnTo>
                <a:lnTo>
                  <a:pt x="1897" y="541"/>
                </a:lnTo>
                <a:lnTo>
                  <a:pt x="1901" y="543"/>
                </a:lnTo>
                <a:lnTo>
                  <a:pt x="1908" y="547"/>
                </a:lnTo>
                <a:lnTo>
                  <a:pt x="1915" y="553"/>
                </a:lnTo>
                <a:lnTo>
                  <a:pt x="1921" y="563"/>
                </a:lnTo>
                <a:lnTo>
                  <a:pt x="1927" y="573"/>
                </a:lnTo>
                <a:lnTo>
                  <a:pt x="1931" y="583"/>
                </a:lnTo>
                <a:lnTo>
                  <a:pt x="1935" y="597"/>
                </a:lnTo>
                <a:lnTo>
                  <a:pt x="1937" y="603"/>
                </a:lnTo>
                <a:lnTo>
                  <a:pt x="1938" y="611"/>
                </a:lnTo>
                <a:lnTo>
                  <a:pt x="1940" y="627"/>
                </a:lnTo>
                <a:lnTo>
                  <a:pt x="1942" y="643"/>
                </a:lnTo>
                <a:lnTo>
                  <a:pt x="1942" y="661"/>
                </a:lnTo>
                <a:lnTo>
                  <a:pt x="1942" y="677"/>
                </a:lnTo>
                <a:lnTo>
                  <a:pt x="1940" y="695"/>
                </a:lnTo>
                <a:lnTo>
                  <a:pt x="1939" y="703"/>
                </a:lnTo>
                <a:lnTo>
                  <a:pt x="1938" y="709"/>
                </a:lnTo>
                <a:lnTo>
                  <a:pt x="1935" y="723"/>
                </a:lnTo>
                <a:lnTo>
                  <a:pt x="1931" y="737"/>
                </a:lnTo>
                <a:lnTo>
                  <a:pt x="1927" y="749"/>
                </a:lnTo>
                <a:lnTo>
                  <a:pt x="1921" y="759"/>
                </a:lnTo>
                <a:lnTo>
                  <a:pt x="1915" y="767"/>
                </a:lnTo>
                <a:lnTo>
                  <a:pt x="1912" y="771"/>
                </a:lnTo>
                <a:lnTo>
                  <a:pt x="1908" y="773"/>
                </a:lnTo>
                <a:lnTo>
                  <a:pt x="1901" y="779"/>
                </a:lnTo>
                <a:lnTo>
                  <a:pt x="1897" y="779"/>
                </a:lnTo>
                <a:lnTo>
                  <a:pt x="1893" y="781"/>
                </a:lnTo>
                <a:lnTo>
                  <a:pt x="1884" y="781"/>
                </a:lnTo>
                <a:close/>
                <a:moveTo>
                  <a:pt x="1884" y="731"/>
                </a:moveTo>
                <a:lnTo>
                  <a:pt x="1890" y="729"/>
                </a:lnTo>
                <a:lnTo>
                  <a:pt x="1893" y="729"/>
                </a:lnTo>
                <a:lnTo>
                  <a:pt x="1895" y="727"/>
                </a:lnTo>
                <a:lnTo>
                  <a:pt x="1897" y="723"/>
                </a:lnTo>
                <a:lnTo>
                  <a:pt x="1899" y="719"/>
                </a:lnTo>
                <a:lnTo>
                  <a:pt x="1901" y="715"/>
                </a:lnTo>
                <a:lnTo>
                  <a:pt x="1903" y="711"/>
                </a:lnTo>
                <a:lnTo>
                  <a:pt x="1906" y="701"/>
                </a:lnTo>
                <a:lnTo>
                  <a:pt x="1907" y="689"/>
                </a:lnTo>
                <a:lnTo>
                  <a:pt x="1909" y="675"/>
                </a:lnTo>
                <a:lnTo>
                  <a:pt x="1909" y="659"/>
                </a:lnTo>
                <a:lnTo>
                  <a:pt x="1909" y="645"/>
                </a:lnTo>
                <a:lnTo>
                  <a:pt x="1907" y="631"/>
                </a:lnTo>
                <a:lnTo>
                  <a:pt x="1906" y="619"/>
                </a:lnTo>
                <a:lnTo>
                  <a:pt x="1903" y="609"/>
                </a:lnTo>
                <a:lnTo>
                  <a:pt x="1901" y="603"/>
                </a:lnTo>
                <a:lnTo>
                  <a:pt x="1899" y="599"/>
                </a:lnTo>
                <a:lnTo>
                  <a:pt x="1895" y="593"/>
                </a:lnTo>
                <a:lnTo>
                  <a:pt x="1890" y="589"/>
                </a:lnTo>
                <a:lnTo>
                  <a:pt x="1884" y="589"/>
                </a:lnTo>
                <a:lnTo>
                  <a:pt x="1879" y="589"/>
                </a:lnTo>
                <a:lnTo>
                  <a:pt x="1876" y="591"/>
                </a:lnTo>
                <a:lnTo>
                  <a:pt x="1874" y="593"/>
                </a:lnTo>
                <a:lnTo>
                  <a:pt x="1871" y="597"/>
                </a:lnTo>
                <a:lnTo>
                  <a:pt x="1869" y="599"/>
                </a:lnTo>
                <a:lnTo>
                  <a:pt x="1867" y="603"/>
                </a:lnTo>
                <a:lnTo>
                  <a:pt x="1866" y="609"/>
                </a:lnTo>
                <a:lnTo>
                  <a:pt x="1863" y="619"/>
                </a:lnTo>
                <a:lnTo>
                  <a:pt x="1861" y="631"/>
                </a:lnTo>
                <a:lnTo>
                  <a:pt x="1860" y="645"/>
                </a:lnTo>
                <a:lnTo>
                  <a:pt x="1859" y="659"/>
                </a:lnTo>
                <a:lnTo>
                  <a:pt x="1860" y="675"/>
                </a:lnTo>
                <a:lnTo>
                  <a:pt x="1861" y="689"/>
                </a:lnTo>
                <a:lnTo>
                  <a:pt x="1863" y="701"/>
                </a:lnTo>
                <a:lnTo>
                  <a:pt x="1866" y="711"/>
                </a:lnTo>
                <a:lnTo>
                  <a:pt x="1867" y="713"/>
                </a:lnTo>
                <a:lnTo>
                  <a:pt x="1867" y="715"/>
                </a:lnTo>
                <a:lnTo>
                  <a:pt x="1869" y="719"/>
                </a:lnTo>
                <a:lnTo>
                  <a:pt x="1874" y="727"/>
                </a:lnTo>
                <a:lnTo>
                  <a:pt x="1879" y="729"/>
                </a:lnTo>
                <a:lnTo>
                  <a:pt x="1884" y="731"/>
                </a:lnTo>
                <a:close/>
                <a:moveTo>
                  <a:pt x="2025" y="541"/>
                </a:moveTo>
                <a:lnTo>
                  <a:pt x="2025" y="591"/>
                </a:lnTo>
                <a:lnTo>
                  <a:pt x="2002" y="591"/>
                </a:lnTo>
                <a:lnTo>
                  <a:pt x="2002" y="777"/>
                </a:lnTo>
                <a:lnTo>
                  <a:pt x="1969" y="777"/>
                </a:lnTo>
                <a:lnTo>
                  <a:pt x="1969" y="591"/>
                </a:lnTo>
                <a:lnTo>
                  <a:pt x="1953" y="591"/>
                </a:lnTo>
                <a:lnTo>
                  <a:pt x="1953" y="541"/>
                </a:lnTo>
                <a:lnTo>
                  <a:pt x="1969" y="541"/>
                </a:lnTo>
                <a:lnTo>
                  <a:pt x="1969" y="525"/>
                </a:lnTo>
                <a:lnTo>
                  <a:pt x="1970" y="515"/>
                </a:lnTo>
                <a:lnTo>
                  <a:pt x="1970" y="507"/>
                </a:lnTo>
                <a:lnTo>
                  <a:pt x="1972" y="491"/>
                </a:lnTo>
                <a:lnTo>
                  <a:pt x="1974" y="485"/>
                </a:lnTo>
                <a:lnTo>
                  <a:pt x="1976" y="477"/>
                </a:lnTo>
                <a:lnTo>
                  <a:pt x="1978" y="473"/>
                </a:lnTo>
                <a:lnTo>
                  <a:pt x="1980" y="467"/>
                </a:lnTo>
                <a:lnTo>
                  <a:pt x="1986" y="459"/>
                </a:lnTo>
                <a:lnTo>
                  <a:pt x="1988" y="457"/>
                </a:lnTo>
                <a:lnTo>
                  <a:pt x="1989" y="455"/>
                </a:lnTo>
                <a:lnTo>
                  <a:pt x="1993" y="453"/>
                </a:lnTo>
                <a:lnTo>
                  <a:pt x="1996" y="451"/>
                </a:lnTo>
                <a:lnTo>
                  <a:pt x="2000" y="449"/>
                </a:lnTo>
                <a:lnTo>
                  <a:pt x="2004" y="449"/>
                </a:lnTo>
                <a:lnTo>
                  <a:pt x="2008" y="449"/>
                </a:lnTo>
                <a:lnTo>
                  <a:pt x="2015" y="449"/>
                </a:lnTo>
                <a:lnTo>
                  <a:pt x="2022" y="451"/>
                </a:lnTo>
                <a:lnTo>
                  <a:pt x="2031" y="455"/>
                </a:lnTo>
                <a:lnTo>
                  <a:pt x="2025" y="503"/>
                </a:lnTo>
                <a:lnTo>
                  <a:pt x="2021" y="501"/>
                </a:lnTo>
                <a:lnTo>
                  <a:pt x="2015" y="501"/>
                </a:lnTo>
                <a:lnTo>
                  <a:pt x="2011" y="501"/>
                </a:lnTo>
                <a:lnTo>
                  <a:pt x="2009" y="503"/>
                </a:lnTo>
                <a:lnTo>
                  <a:pt x="2006" y="505"/>
                </a:lnTo>
                <a:lnTo>
                  <a:pt x="2005" y="507"/>
                </a:lnTo>
                <a:lnTo>
                  <a:pt x="2004" y="511"/>
                </a:lnTo>
                <a:lnTo>
                  <a:pt x="2003" y="515"/>
                </a:lnTo>
                <a:lnTo>
                  <a:pt x="2002" y="521"/>
                </a:lnTo>
                <a:lnTo>
                  <a:pt x="2002" y="525"/>
                </a:lnTo>
                <a:lnTo>
                  <a:pt x="2002" y="541"/>
                </a:lnTo>
                <a:lnTo>
                  <a:pt x="2025" y="541"/>
                </a:lnTo>
                <a:close/>
                <a:moveTo>
                  <a:pt x="2096" y="777"/>
                </a:moveTo>
                <a:lnTo>
                  <a:pt x="2096" y="463"/>
                </a:lnTo>
                <a:lnTo>
                  <a:pt x="2203" y="463"/>
                </a:lnTo>
                <a:lnTo>
                  <a:pt x="2203" y="517"/>
                </a:lnTo>
                <a:lnTo>
                  <a:pt x="2130" y="517"/>
                </a:lnTo>
                <a:lnTo>
                  <a:pt x="2130" y="593"/>
                </a:lnTo>
                <a:lnTo>
                  <a:pt x="2197" y="593"/>
                </a:lnTo>
                <a:lnTo>
                  <a:pt x="2197" y="647"/>
                </a:lnTo>
                <a:lnTo>
                  <a:pt x="2130" y="647"/>
                </a:lnTo>
                <a:lnTo>
                  <a:pt x="2130" y="723"/>
                </a:lnTo>
                <a:lnTo>
                  <a:pt x="2203" y="723"/>
                </a:lnTo>
                <a:lnTo>
                  <a:pt x="2203" y="777"/>
                </a:lnTo>
                <a:lnTo>
                  <a:pt x="2096" y="777"/>
                </a:lnTo>
                <a:close/>
                <a:moveTo>
                  <a:pt x="2262" y="777"/>
                </a:moveTo>
                <a:lnTo>
                  <a:pt x="2230" y="777"/>
                </a:lnTo>
                <a:lnTo>
                  <a:pt x="2230" y="463"/>
                </a:lnTo>
                <a:lnTo>
                  <a:pt x="2262" y="463"/>
                </a:lnTo>
                <a:lnTo>
                  <a:pt x="2262" y="777"/>
                </a:lnTo>
                <a:close/>
                <a:moveTo>
                  <a:pt x="2343" y="781"/>
                </a:moveTo>
                <a:lnTo>
                  <a:pt x="2334" y="781"/>
                </a:lnTo>
                <a:lnTo>
                  <a:pt x="2330" y="779"/>
                </a:lnTo>
                <a:lnTo>
                  <a:pt x="2326" y="779"/>
                </a:lnTo>
                <a:lnTo>
                  <a:pt x="2319" y="773"/>
                </a:lnTo>
                <a:lnTo>
                  <a:pt x="2312" y="767"/>
                </a:lnTo>
                <a:lnTo>
                  <a:pt x="2305" y="759"/>
                </a:lnTo>
                <a:lnTo>
                  <a:pt x="2300" y="749"/>
                </a:lnTo>
                <a:lnTo>
                  <a:pt x="2295" y="737"/>
                </a:lnTo>
                <a:lnTo>
                  <a:pt x="2291" y="725"/>
                </a:lnTo>
                <a:lnTo>
                  <a:pt x="2288" y="711"/>
                </a:lnTo>
                <a:lnTo>
                  <a:pt x="2286" y="695"/>
                </a:lnTo>
                <a:lnTo>
                  <a:pt x="2285" y="679"/>
                </a:lnTo>
                <a:lnTo>
                  <a:pt x="2284" y="661"/>
                </a:lnTo>
                <a:lnTo>
                  <a:pt x="2285" y="643"/>
                </a:lnTo>
                <a:lnTo>
                  <a:pt x="2286" y="627"/>
                </a:lnTo>
                <a:lnTo>
                  <a:pt x="2287" y="619"/>
                </a:lnTo>
                <a:lnTo>
                  <a:pt x="2288" y="611"/>
                </a:lnTo>
                <a:lnTo>
                  <a:pt x="2291" y="597"/>
                </a:lnTo>
                <a:lnTo>
                  <a:pt x="2295" y="583"/>
                </a:lnTo>
                <a:lnTo>
                  <a:pt x="2300" y="573"/>
                </a:lnTo>
                <a:lnTo>
                  <a:pt x="2305" y="563"/>
                </a:lnTo>
                <a:lnTo>
                  <a:pt x="2311" y="553"/>
                </a:lnTo>
                <a:lnTo>
                  <a:pt x="2315" y="551"/>
                </a:lnTo>
                <a:lnTo>
                  <a:pt x="2318" y="547"/>
                </a:lnTo>
                <a:lnTo>
                  <a:pt x="2325" y="543"/>
                </a:lnTo>
                <a:lnTo>
                  <a:pt x="2333" y="539"/>
                </a:lnTo>
                <a:lnTo>
                  <a:pt x="2342" y="539"/>
                </a:lnTo>
                <a:lnTo>
                  <a:pt x="2349" y="539"/>
                </a:lnTo>
                <a:lnTo>
                  <a:pt x="2356" y="541"/>
                </a:lnTo>
                <a:lnTo>
                  <a:pt x="2363" y="545"/>
                </a:lnTo>
                <a:lnTo>
                  <a:pt x="2370" y="551"/>
                </a:lnTo>
                <a:lnTo>
                  <a:pt x="2376" y="559"/>
                </a:lnTo>
                <a:lnTo>
                  <a:pt x="2381" y="569"/>
                </a:lnTo>
                <a:lnTo>
                  <a:pt x="2386" y="579"/>
                </a:lnTo>
                <a:lnTo>
                  <a:pt x="2390" y="591"/>
                </a:lnTo>
                <a:lnTo>
                  <a:pt x="2393" y="605"/>
                </a:lnTo>
                <a:lnTo>
                  <a:pt x="2394" y="613"/>
                </a:lnTo>
                <a:lnTo>
                  <a:pt x="2395" y="621"/>
                </a:lnTo>
                <a:lnTo>
                  <a:pt x="2397" y="639"/>
                </a:lnTo>
                <a:lnTo>
                  <a:pt x="2397" y="659"/>
                </a:lnTo>
                <a:lnTo>
                  <a:pt x="2397" y="677"/>
                </a:lnTo>
                <a:lnTo>
                  <a:pt x="2317" y="677"/>
                </a:lnTo>
                <a:lnTo>
                  <a:pt x="2317" y="689"/>
                </a:lnTo>
                <a:lnTo>
                  <a:pt x="2319" y="699"/>
                </a:lnTo>
                <a:lnTo>
                  <a:pt x="2320" y="705"/>
                </a:lnTo>
                <a:lnTo>
                  <a:pt x="2321" y="709"/>
                </a:lnTo>
                <a:lnTo>
                  <a:pt x="2324" y="717"/>
                </a:lnTo>
                <a:lnTo>
                  <a:pt x="2326" y="721"/>
                </a:lnTo>
                <a:lnTo>
                  <a:pt x="2328" y="725"/>
                </a:lnTo>
                <a:lnTo>
                  <a:pt x="2332" y="729"/>
                </a:lnTo>
                <a:lnTo>
                  <a:pt x="2335" y="731"/>
                </a:lnTo>
                <a:lnTo>
                  <a:pt x="2338" y="733"/>
                </a:lnTo>
                <a:lnTo>
                  <a:pt x="2343" y="733"/>
                </a:lnTo>
                <a:lnTo>
                  <a:pt x="2351" y="731"/>
                </a:lnTo>
                <a:lnTo>
                  <a:pt x="2354" y="729"/>
                </a:lnTo>
                <a:lnTo>
                  <a:pt x="2358" y="727"/>
                </a:lnTo>
                <a:lnTo>
                  <a:pt x="2360" y="723"/>
                </a:lnTo>
                <a:lnTo>
                  <a:pt x="2363" y="717"/>
                </a:lnTo>
                <a:lnTo>
                  <a:pt x="2365" y="713"/>
                </a:lnTo>
                <a:lnTo>
                  <a:pt x="2366" y="705"/>
                </a:lnTo>
                <a:lnTo>
                  <a:pt x="2396" y="709"/>
                </a:lnTo>
                <a:lnTo>
                  <a:pt x="2395" y="717"/>
                </a:lnTo>
                <a:lnTo>
                  <a:pt x="2394" y="725"/>
                </a:lnTo>
                <a:lnTo>
                  <a:pt x="2392" y="733"/>
                </a:lnTo>
                <a:lnTo>
                  <a:pt x="2390" y="739"/>
                </a:lnTo>
                <a:lnTo>
                  <a:pt x="2385" y="751"/>
                </a:lnTo>
                <a:lnTo>
                  <a:pt x="2382" y="757"/>
                </a:lnTo>
                <a:lnTo>
                  <a:pt x="2379" y="763"/>
                </a:lnTo>
                <a:lnTo>
                  <a:pt x="2375" y="767"/>
                </a:lnTo>
                <a:lnTo>
                  <a:pt x="2371" y="771"/>
                </a:lnTo>
                <a:lnTo>
                  <a:pt x="2367" y="775"/>
                </a:lnTo>
                <a:lnTo>
                  <a:pt x="2363" y="777"/>
                </a:lnTo>
                <a:lnTo>
                  <a:pt x="2358" y="779"/>
                </a:lnTo>
                <a:lnTo>
                  <a:pt x="2353" y="781"/>
                </a:lnTo>
                <a:lnTo>
                  <a:pt x="2348" y="781"/>
                </a:lnTo>
                <a:lnTo>
                  <a:pt x="2343" y="781"/>
                </a:lnTo>
                <a:close/>
                <a:moveTo>
                  <a:pt x="2317" y="635"/>
                </a:moveTo>
                <a:lnTo>
                  <a:pt x="2366" y="635"/>
                </a:lnTo>
                <a:lnTo>
                  <a:pt x="2366" y="625"/>
                </a:lnTo>
                <a:lnTo>
                  <a:pt x="2364" y="617"/>
                </a:lnTo>
                <a:lnTo>
                  <a:pt x="2362" y="609"/>
                </a:lnTo>
                <a:lnTo>
                  <a:pt x="2359" y="601"/>
                </a:lnTo>
                <a:lnTo>
                  <a:pt x="2358" y="597"/>
                </a:lnTo>
                <a:lnTo>
                  <a:pt x="2356" y="595"/>
                </a:lnTo>
                <a:lnTo>
                  <a:pt x="2352" y="591"/>
                </a:lnTo>
                <a:lnTo>
                  <a:pt x="2347" y="589"/>
                </a:lnTo>
                <a:lnTo>
                  <a:pt x="2342" y="587"/>
                </a:lnTo>
                <a:lnTo>
                  <a:pt x="2337" y="589"/>
                </a:lnTo>
                <a:lnTo>
                  <a:pt x="2332" y="591"/>
                </a:lnTo>
                <a:lnTo>
                  <a:pt x="2330" y="593"/>
                </a:lnTo>
                <a:lnTo>
                  <a:pt x="2328" y="595"/>
                </a:lnTo>
                <a:lnTo>
                  <a:pt x="2324" y="601"/>
                </a:lnTo>
                <a:lnTo>
                  <a:pt x="2321" y="609"/>
                </a:lnTo>
                <a:lnTo>
                  <a:pt x="2319" y="617"/>
                </a:lnTo>
                <a:lnTo>
                  <a:pt x="2317" y="625"/>
                </a:lnTo>
                <a:lnTo>
                  <a:pt x="2317" y="635"/>
                </a:lnTo>
                <a:close/>
                <a:moveTo>
                  <a:pt x="2472" y="781"/>
                </a:moveTo>
                <a:lnTo>
                  <a:pt x="2463" y="781"/>
                </a:lnTo>
                <a:lnTo>
                  <a:pt x="2459" y="779"/>
                </a:lnTo>
                <a:lnTo>
                  <a:pt x="2455" y="777"/>
                </a:lnTo>
                <a:lnTo>
                  <a:pt x="2448" y="773"/>
                </a:lnTo>
                <a:lnTo>
                  <a:pt x="2441" y="767"/>
                </a:lnTo>
                <a:lnTo>
                  <a:pt x="2435" y="757"/>
                </a:lnTo>
                <a:lnTo>
                  <a:pt x="2432" y="753"/>
                </a:lnTo>
                <a:lnTo>
                  <a:pt x="2429" y="749"/>
                </a:lnTo>
                <a:lnTo>
                  <a:pt x="2427" y="743"/>
                </a:lnTo>
                <a:lnTo>
                  <a:pt x="2425" y="737"/>
                </a:lnTo>
                <a:lnTo>
                  <a:pt x="2423" y="731"/>
                </a:lnTo>
                <a:lnTo>
                  <a:pt x="2421" y="723"/>
                </a:lnTo>
                <a:lnTo>
                  <a:pt x="2419" y="717"/>
                </a:lnTo>
                <a:lnTo>
                  <a:pt x="2418" y="709"/>
                </a:lnTo>
                <a:lnTo>
                  <a:pt x="2416" y="695"/>
                </a:lnTo>
                <a:lnTo>
                  <a:pt x="2414" y="677"/>
                </a:lnTo>
                <a:lnTo>
                  <a:pt x="2414" y="661"/>
                </a:lnTo>
                <a:lnTo>
                  <a:pt x="2414" y="643"/>
                </a:lnTo>
                <a:lnTo>
                  <a:pt x="2416" y="627"/>
                </a:lnTo>
                <a:lnTo>
                  <a:pt x="2417" y="619"/>
                </a:lnTo>
                <a:lnTo>
                  <a:pt x="2418" y="611"/>
                </a:lnTo>
                <a:lnTo>
                  <a:pt x="2421" y="597"/>
                </a:lnTo>
                <a:lnTo>
                  <a:pt x="2425" y="583"/>
                </a:lnTo>
                <a:lnTo>
                  <a:pt x="2429" y="573"/>
                </a:lnTo>
                <a:lnTo>
                  <a:pt x="2435" y="563"/>
                </a:lnTo>
                <a:lnTo>
                  <a:pt x="2441" y="553"/>
                </a:lnTo>
                <a:lnTo>
                  <a:pt x="2444" y="551"/>
                </a:lnTo>
                <a:lnTo>
                  <a:pt x="2448" y="547"/>
                </a:lnTo>
                <a:lnTo>
                  <a:pt x="2455" y="543"/>
                </a:lnTo>
                <a:lnTo>
                  <a:pt x="2459" y="541"/>
                </a:lnTo>
                <a:lnTo>
                  <a:pt x="2463" y="539"/>
                </a:lnTo>
                <a:lnTo>
                  <a:pt x="2472" y="539"/>
                </a:lnTo>
                <a:lnTo>
                  <a:pt x="2479" y="539"/>
                </a:lnTo>
                <a:lnTo>
                  <a:pt x="2486" y="541"/>
                </a:lnTo>
                <a:lnTo>
                  <a:pt x="2494" y="545"/>
                </a:lnTo>
                <a:lnTo>
                  <a:pt x="2500" y="549"/>
                </a:lnTo>
                <a:lnTo>
                  <a:pt x="2505" y="555"/>
                </a:lnTo>
                <a:lnTo>
                  <a:pt x="2510" y="563"/>
                </a:lnTo>
                <a:lnTo>
                  <a:pt x="2514" y="571"/>
                </a:lnTo>
                <a:lnTo>
                  <a:pt x="2518" y="581"/>
                </a:lnTo>
                <a:lnTo>
                  <a:pt x="2521" y="591"/>
                </a:lnTo>
                <a:lnTo>
                  <a:pt x="2523" y="603"/>
                </a:lnTo>
                <a:lnTo>
                  <a:pt x="2525" y="615"/>
                </a:lnTo>
                <a:lnTo>
                  <a:pt x="2526" y="629"/>
                </a:lnTo>
                <a:lnTo>
                  <a:pt x="2495" y="629"/>
                </a:lnTo>
                <a:lnTo>
                  <a:pt x="2494" y="621"/>
                </a:lnTo>
                <a:lnTo>
                  <a:pt x="2492" y="613"/>
                </a:lnTo>
                <a:lnTo>
                  <a:pt x="2490" y="607"/>
                </a:lnTo>
                <a:lnTo>
                  <a:pt x="2487" y="601"/>
                </a:lnTo>
                <a:lnTo>
                  <a:pt x="2484" y="595"/>
                </a:lnTo>
                <a:lnTo>
                  <a:pt x="2480" y="593"/>
                </a:lnTo>
                <a:lnTo>
                  <a:pt x="2477" y="591"/>
                </a:lnTo>
                <a:lnTo>
                  <a:pt x="2472" y="589"/>
                </a:lnTo>
                <a:lnTo>
                  <a:pt x="2467" y="591"/>
                </a:lnTo>
                <a:lnTo>
                  <a:pt x="2462" y="595"/>
                </a:lnTo>
                <a:lnTo>
                  <a:pt x="2458" y="599"/>
                </a:lnTo>
                <a:lnTo>
                  <a:pt x="2454" y="607"/>
                </a:lnTo>
                <a:lnTo>
                  <a:pt x="2452" y="613"/>
                </a:lnTo>
                <a:lnTo>
                  <a:pt x="2451" y="617"/>
                </a:lnTo>
                <a:lnTo>
                  <a:pt x="2449" y="629"/>
                </a:lnTo>
                <a:lnTo>
                  <a:pt x="2448" y="643"/>
                </a:lnTo>
                <a:lnTo>
                  <a:pt x="2447" y="659"/>
                </a:lnTo>
                <a:lnTo>
                  <a:pt x="2448" y="675"/>
                </a:lnTo>
                <a:lnTo>
                  <a:pt x="2449" y="689"/>
                </a:lnTo>
                <a:lnTo>
                  <a:pt x="2450" y="695"/>
                </a:lnTo>
                <a:lnTo>
                  <a:pt x="2451" y="701"/>
                </a:lnTo>
                <a:lnTo>
                  <a:pt x="2452" y="707"/>
                </a:lnTo>
                <a:lnTo>
                  <a:pt x="2454" y="711"/>
                </a:lnTo>
                <a:lnTo>
                  <a:pt x="2458" y="719"/>
                </a:lnTo>
                <a:lnTo>
                  <a:pt x="2460" y="723"/>
                </a:lnTo>
                <a:lnTo>
                  <a:pt x="2462" y="725"/>
                </a:lnTo>
                <a:lnTo>
                  <a:pt x="2467" y="729"/>
                </a:lnTo>
                <a:lnTo>
                  <a:pt x="2469" y="729"/>
                </a:lnTo>
                <a:lnTo>
                  <a:pt x="2472" y="731"/>
                </a:lnTo>
                <a:lnTo>
                  <a:pt x="2476" y="729"/>
                </a:lnTo>
                <a:lnTo>
                  <a:pt x="2480" y="727"/>
                </a:lnTo>
                <a:lnTo>
                  <a:pt x="2483" y="725"/>
                </a:lnTo>
                <a:lnTo>
                  <a:pt x="2486" y="719"/>
                </a:lnTo>
                <a:lnTo>
                  <a:pt x="2490" y="715"/>
                </a:lnTo>
                <a:lnTo>
                  <a:pt x="2492" y="707"/>
                </a:lnTo>
                <a:lnTo>
                  <a:pt x="2494" y="699"/>
                </a:lnTo>
                <a:lnTo>
                  <a:pt x="2495" y="691"/>
                </a:lnTo>
                <a:lnTo>
                  <a:pt x="2526" y="691"/>
                </a:lnTo>
                <a:lnTo>
                  <a:pt x="2525" y="703"/>
                </a:lnTo>
                <a:lnTo>
                  <a:pt x="2523" y="717"/>
                </a:lnTo>
                <a:lnTo>
                  <a:pt x="2522" y="723"/>
                </a:lnTo>
                <a:lnTo>
                  <a:pt x="2521" y="727"/>
                </a:lnTo>
                <a:lnTo>
                  <a:pt x="2520" y="733"/>
                </a:lnTo>
                <a:lnTo>
                  <a:pt x="2518" y="739"/>
                </a:lnTo>
                <a:lnTo>
                  <a:pt x="2515" y="749"/>
                </a:lnTo>
                <a:lnTo>
                  <a:pt x="2510" y="757"/>
                </a:lnTo>
                <a:lnTo>
                  <a:pt x="2506" y="765"/>
                </a:lnTo>
                <a:lnTo>
                  <a:pt x="2500" y="771"/>
                </a:lnTo>
                <a:lnTo>
                  <a:pt x="2494" y="775"/>
                </a:lnTo>
                <a:lnTo>
                  <a:pt x="2487" y="779"/>
                </a:lnTo>
                <a:lnTo>
                  <a:pt x="2479" y="781"/>
                </a:lnTo>
                <a:lnTo>
                  <a:pt x="2472" y="781"/>
                </a:lnTo>
                <a:close/>
                <a:moveTo>
                  <a:pt x="2609" y="541"/>
                </a:moveTo>
                <a:lnTo>
                  <a:pt x="2609" y="591"/>
                </a:lnTo>
                <a:lnTo>
                  <a:pt x="2587" y="591"/>
                </a:lnTo>
                <a:lnTo>
                  <a:pt x="2587" y="705"/>
                </a:lnTo>
                <a:lnTo>
                  <a:pt x="2587" y="711"/>
                </a:lnTo>
                <a:lnTo>
                  <a:pt x="2588" y="717"/>
                </a:lnTo>
                <a:lnTo>
                  <a:pt x="2589" y="721"/>
                </a:lnTo>
                <a:lnTo>
                  <a:pt x="2590" y="723"/>
                </a:lnTo>
                <a:lnTo>
                  <a:pt x="2592" y="725"/>
                </a:lnTo>
                <a:lnTo>
                  <a:pt x="2594" y="727"/>
                </a:lnTo>
                <a:lnTo>
                  <a:pt x="2596" y="727"/>
                </a:lnTo>
                <a:lnTo>
                  <a:pt x="2598" y="727"/>
                </a:lnTo>
                <a:lnTo>
                  <a:pt x="2603" y="727"/>
                </a:lnTo>
                <a:lnTo>
                  <a:pt x="2606" y="725"/>
                </a:lnTo>
                <a:lnTo>
                  <a:pt x="2611" y="775"/>
                </a:lnTo>
                <a:lnTo>
                  <a:pt x="2604" y="777"/>
                </a:lnTo>
                <a:lnTo>
                  <a:pt x="2600" y="779"/>
                </a:lnTo>
                <a:lnTo>
                  <a:pt x="2594" y="781"/>
                </a:lnTo>
                <a:lnTo>
                  <a:pt x="2589" y="781"/>
                </a:lnTo>
                <a:lnTo>
                  <a:pt x="2585" y="781"/>
                </a:lnTo>
                <a:lnTo>
                  <a:pt x="2578" y="777"/>
                </a:lnTo>
                <a:lnTo>
                  <a:pt x="2571" y="773"/>
                </a:lnTo>
                <a:lnTo>
                  <a:pt x="2568" y="769"/>
                </a:lnTo>
                <a:lnTo>
                  <a:pt x="2565" y="765"/>
                </a:lnTo>
                <a:lnTo>
                  <a:pt x="2560" y="755"/>
                </a:lnTo>
                <a:lnTo>
                  <a:pt x="2559" y="749"/>
                </a:lnTo>
                <a:lnTo>
                  <a:pt x="2557" y="743"/>
                </a:lnTo>
                <a:lnTo>
                  <a:pt x="2556" y="737"/>
                </a:lnTo>
                <a:lnTo>
                  <a:pt x="2555" y="729"/>
                </a:lnTo>
                <a:lnTo>
                  <a:pt x="2555" y="721"/>
                </a:lnTo>
                <a:lnTo>
                  <a:pt x="2554" y="713"/>
                </a:lnTo>
                <a:lnTo>
                  <a:pt x="2554" y="591"/>
                </a:lnTo>
                <a:lnTo>
                  <a:pt x="2538" y="591"/>
                </a:lnTo>
                <a:lnTo>
                  <a:pt x="2538" y="541"/>
                </a:lnTo>
                <a:lnTo>
                  <a:pt x="2554" y="541"/>
                </a:lnTo>
                <a:lnTo>
                  <a:pt x="2554" y="485"/>
                </a:lnTo>
                <a:lnTo>
                  <a:pt x="2587" y="485"/>
                </a:lnTo>
                <a:lnTo>
                  <a:pt x="2587" y="541"/>
                </a:lnTo>
                <a:lnTo>
                  <a:pt x="2609" y="541"/>
                </a:lnTo>
                <a:close/>
                <a:moveTo>
                  <a:pt x="2630" y="777"/>
                </a:moveTo>
                <a:lnTo>
                  <a:pt x="2630" y="541"/>
                </a:lnTo>
                <a:lnTo>
                  <a:pt x="2662" y="541"/>
                </a:lnTo>
                <a:lnTo>
                  <a:pt x="2662" y="583"/>
                </a:lnTo>
                <a:lnTo>
                  <a:pt x="2665" y="573"/>
                </a:lnTo>
                <a:lnTo>
                  <a:pt x="2668" y="563"/>
                </a:lnTo>
                <a:lnTo>
                  <a:pt x="2671" y="555"/>
                </a:lnTo>
                <a:lnTo>
                  <a:pt x="2674" y="549"/>
                </a:lnTo>
                <a:lnTo>
                  <a:pt x="2678" y="545"/>
                </a:lnTo>
                <a:lnTo>
                  <a:pt x="2682" y="541"/>
                </a:lnTo>
                <a:lnTo>
                  <a:pt x="2687" y="539"/>
                </a:lnTo>
                <a:lnTo>
                  <a:pt x="2692" y="539"/>
                </a:lnTo>
                <a:lnTo>
                  <a:pt x="2697" y="539"/>
                </a:lnTo>
                <a:lnTo>
                  <a:pt x="2702" y="541"/>
                </a:lnTo>
                <a:lnTo>
                  <a:pt x="2702" y="599"/>
                </a:lnTo>
                <a:lnTo>
                  <a:pt x="2696" y="595"/>
                </a:lnTo>
                <a:lnTo>
                  <a:pt x="2688" y="595"/>
                </a:lnTo>
                <a:lnTo>
                  <a:pt x="2683" y="595"/>
                </a:lnTo>
                <a:lnTo>
                  <a:pt x="2678" y="599"/>
                </a:lnTo>
                <a:lnTo>
                  <a:pt x="2674" y="603"/>
                </a:lnTo>
                <a:lnTo>
                  <a:pt x="2670" y="609"/>
                </a:lnTo>
                <a:lnTo>
                  <a:pt x="2669" y="613"/>
                </a:lnTo>
                <a:lnTo>
                  <a:pt x="2667" y="615"/>
                </a:lnTo>
                <a:lnTo>
                  <a:pt x="2666" y="619"/>
                </a:lnTo>
                <a:lnTo>
                  <a:pt x="2665" y="625"/>
                </a:lnTo>
                <a:lnTo>
                  <a:pt x="2664" y="633"/>
                </a:lnTo>
                <a:lnTo>
                  <a:pt x="2663" y="643"/>
                </a:lnTo>
                <a:lnTo>
                  <a:pt x="2663" y="777"/>
                </a:lnTo>
                <a:lnTo>
                  <a:pt x="2630" y="777"/>
                </a:lnTo>
                <a:close/>
                <a:moveTo>
                  <a:pt x="2735" y="511"/>
                </a:moveTo>
                <a:lnTo>
                  <a:pt x="2731" y="511"/>
                </a:lnTo>
                <a:lnTo>
                  <a:pt x="2728" y="509"/>
                </a:lnTo>
                <a:lnTo>
                  <a:pt x="2725" y="505"/>
                </a:lnTo>
                <a:lnTo>
                  <a:pt x="2722" y="501"/>
                </a:lnTo>
                <a:lnTo>
                  <a:pt x="2720" y="497"/>
                </a:lnTo>
                <a:lnTo>
                  <a:pt x="2719" y="491"/>
                </a:lnTo>
                <a:lnTo>
                  <a:pt x="2718" y="485"/>
                </a:lnTo>
                <a:lnTo>
                  <a:pt x="2717" y="479"/>
                </a:lnTo>
                <a:lnTo>
                  <a:pt x="2718" y="471"/>
                </a:lnTo>
                <a:lnTo>
                  <a:pt x="2719" y="465"/>
                </a:lnTo>
                <a:lnTo>
                  <a:pt x="2720" y="459"/>
                </a:lnTo>
                <a:lnTo>
                  <a:pt x="2722" y="455"/>
                </a:lnTo>
                <a:lnTo>
                  <a:pt x="2725" y="451"/>
                </a:lnTo>
                <a:lnTo>
                  <a:pt x="2728" y="447"/>
                </a:lnTo>
                <a:lnTo>
                  <a:pt x="2731" y="445"/>
                </a:lnTo>
                <a:lnTo>
                  <a:pt x="2735" y="445"/>
                </a:lnTo>
                <a:lnTo>
                  <a:pt x="2738" y="445"/>
                </a:lnTo>
                <a:lnTo>
                  <a:pt x="2742" y="447"/>
                </a:lnTo>
                <a:lnTo>
                  <a:pt x="2745" y="451"/>
                </a:lnTo>
                <a:lnTo>
                  <a:pt x="2747" y="455"/>
                </a:lnTo>
                <a:lnTo>
                  <a:pt x="2750" y="459"/>
                </a:lnTo>
                <a:lnTo>
                  <a:pt x="2751" y="465"/>
                </a:lnTo>
                <a:lnTo>
                  <a:pt x="2752" y="471"/>
                </a:lnTo>
                <a:lnTo>
                  <a:pt x="2753" y="479"/>
                </a:lnTo>
                <a:lnTo>
                  <a:pt x="2752" y="485"/>
                </a:lnTo>
                <a:lnTo>
                  <a:pt x="2751" y="491"/>
                </a:lnTo>
                <a:lnTo>
                  <a:pt x="2750" y="497"/>
                </a:lnTo>
                <a:lnTo>
                  <a:pt x="2747" y="501"/>
                </a:lnTo>
                <a:lnTo>
                  <a:pt x="2745" y="505"/>
                </a:lnTo>
                <a:lnTo>
                  <a:pt x="2742" y="509"/>
                </a:lnTo>
                <a:lnTo>
                  <a:pt x="2738" y="511"/>
                </a:lnTo>
                <a:lnTo>
                  <a:pt x="2735" y="511"/>
                </a:lnTo>
                <a:close/>
                <a:moveTo>
                  <a:pt x="2718" y="541"/>
                </a:moveTo>
                <a:lnTo>
                  <a:pt x="2751" y="541"/>
                </a:lnTo>
                <a:lnTo>
                  <a:pt x="2751" y="777"/>
                </a:lnTo>
                <a:lnTo>
                  <a:pt x="2718" y="777"/>
                </a:lnTo>
                <a:lnTo>
                  <a:pt x="2718" y="541"/>
                </a:lnTo>
                <a:close/>
                <a:moveTo>
                  <a:pt x="2831" y="781"/>
                </a:moveTo>
                <a:lnTo>
                  <a:pt x="2822" y="781"/>
                </a:lnTo>
                <a:lnTo>
                  <a:pt x="2818" y="779"/>
                </a:lnTo>
                <a:lnTo>
                  <a:pt x="2814" y="777"/>
                </a:lnTo>
                <a:lnTo>
                  <a:pt x="2807" y="773"/>
                </a:lnTo>
                <a:lnTo>
                  <a:pt x="2800" y="767"/>
                </a:lnTo>
                <a:lnTo>
                  <a:pt x="2794" y="757"/>
                </a:lnTo>
                <a:lnTo>
                  <a:pt x="2791" y="753"/>
                </a:lnTo>
                <a:lnTo>
                  <a:pt x="2788" y="749"/>
                </a:lnTo>
                <a:lnTo>
                  <a:pt x="2786" y="743"/>
                </a:lnTo>
                <a:lnTo>
                  <a:pt x="2784" y="737"/>
                </a:lnTo>
                <a:lnTo>
                  <a:pt x="2782" y="731"/>
                </a:lnTo>
                <a:lnTo>
                  <a:pt x="2780" y="723"/>
                </a:lnTo>
                <a:lnTo>
                  <a:pt x="2778" y="717"/>
                </a:lnTo>
                <a:lnTo>
                  <a:pt x="2777" y="709"/>
                </a:lnTo>
                <a:lnTo>
                  <a:pt x="2775" y="695"/>
                </a:lnTo>
                <a:lnTo>
                  <a:pt x="2773" y="677"/>
                </a:lnTo>
                <a:lnTo>
                  <a:pt x="2773" y="661"/>
                </a:lnTo>
                <a:lnTo>
                  <a:pt x="2773" y="643"/>
                </a:lnTo>
                <a:lnTo>
                  <a:pt x="2775" y="627"/>
                </a:lnTo>
                <a:lnTo>
                  <a:pt x="2776" y="619"/>
                </a:lnTo>
                <a:lnTo>
                  <a:pt x="2777" y="611"/>
                </a:lnTo>
                <a:lnTo>
                  <a:pt x="2780" y="597"/>
                </a:lnTo>
                <a:lnTo>
                  <a:pt x="2784" y="583"/>
                </a:lnTo>
                <a:lnTo>
                  <a:pt x="2789" y="573"/>
                </a:lnTo>
                <a:lnTo>
                  <a:pt x="2794" y="563"/>
                </a:lnTo>
                <a:lnTo>
                  <a:pt x="2800" y="553"/>
                </a:lnTo>
                <a:lnTo>
                  <a:pt x="2803" y="551"/>
                </a:lnTo>
                <a:lnTo>
                  <a:pt x="2807" y="547"/>
                </a:lnTo>
                <a:lnTo>
                  <a:pt x="2814" y="543"/>
                </a:lnTo>
                <a:lnTo>
                  <a:pt x="2818" y="541"/>
                </a:lnTo>
                <a:lnTo>
                  <a:pt x="2822" y="539"/>
                </a:lnTo>
                <a:lnTo>
                  <a:pt x="2831" y="539"/>
                </a:lnTo>
                <a:lnTo>
                  <a:pt x="2838" y="539"/>
                </a:lnTo>
                <a:lnTo>
                  <a:pt x="2845" y="541"/>
                </a:lnTo>
                <a:lnTo>
                  <a:pt x="2852" y="545"/>
                </a:lnTo>
                <a:lnTo>
                  <a:pt x="2858" y="549"/>
                </a:lnTo>
                <a:lnTo>
                  <a:pt x="2863" y="555"/>
                </a:lnTo>
                <a:lnTo>
                  <a:pt x="2868" y="563"/>
                </a:lnTo>
                <a:lnTo>
                  <a:pt x="2874" y="571"/>
                </a:lnTo>
                <a:lnTo>
                  <a:pt x="2877" y="581"/>
                </a:lnTo>
                <a:lnTo>
                  <a:pt x="2880" y="591"/>
                </a:lnTo>
                <a:lnTo>
                  <a:pt x="2882" y="603"/>
                </a:lnTo>
                <a:lnTo>
                  <a:pt x="2884" y="615"/>
                </a:lnTo>
                <a:lnTo>
                  <a:pt x="2885" y="629"/>
                </a:lnTo>
                <a:lnTo>
                  <a:pt x="2853" y="629"/>
                </a:lnTo>
                <a:lnTo>
                  <a:pt x="2852" y="621"/>
                </a:lnTo>
                <a:lnTo>
                  <a:pt x="2850" y="613"/>
                </a:lnTo>
                <a:lnTo>
                  <a:pt x="2848" y="607"/>
                </a:lnTo>
                <a:lnTo>
                  <a:pt x="2846" y="601"/>
                </a:lnTo>
                <a:lnTo>
                  <a:pt x="2843" y="595"/>
                </a:lnTo>
                <a:lnTo>
                  <a:pt x="2840" y="593"/>
                </a:lnTo>
                <a:lnTo>
                  <a:pt x="2836" y="591"/>
                </a:lnTo>
                <a:lnTo>
                  <a:pt x="2831" y="589"/>
                </a:lnTo>
                <a:lnTo>
                  <a:pt x="2826" y="591"/>
                </a:lnTo>
                <a:lnTo>
                  <a:pt x="2821" y="595"/>
                </a:lnTo>
                <a:lnTo>
                  <a:pt x="2817" y="599"/>
                </a:lnTo>
                <a:lnTo>
                  <a:pt x="2813" y="607"/>
                </a:lnTo>
                <a:lnTo>
                  <a:pt x="2812" y="613"/>
                </a:lnTo>
                <a:lnTo>
                  <a:pt x="2810" y="617"/>
                </a:lnTo>
                <a:lnTo>
                  <a:pt x="2808" y="629"/>
                </a:lnTo>
                <a:lnTo>
                  <a:pt x="2807" y="643"/>
                </a:lnTo>
                <a:lnTo>
                  <a:pt x="2806" y="659"/>
                </a:lnTo>
                <a:lnTo>
                  <a:pt x="2807" y="675"/>
                </a:lnTo>
                <a:lnTo>
                  <a:pt x="2808" y="689"/>
                </a:lnTo>
                <a:lnTo>
                  <a:pt x="2809" y="695"/>
                </a:lnTo>
                <a:lnTo>
                  <a:pt x="2810" y="701"/>
                </a:lnTo>
                <a:lnTo>
                  <a:pt x="2811" y="707"/>
                </a:lnTo>
                <a:lnTo>
                  <a:pt x="2813" y="711"/>
                </a:lnTo>
                <a:lnTo>
                  <a:pt x="2817" y="719"/>
                </a:lnTo>
                <a:lnTo>
                  <a:pt x="2819" y="723"/>
                </a:lnTo>
                <a:lnTo>
                  <a:pt x="2821" y="725"/>
                </a:lnTo>
                <a:lnTo>
                  <a:pt x="2826" y="729"/>
                </a:lnTo>
                <a:lnTo>
                  <a:pt x="2829" y="729"/>
                </a:lnTo>
                <a:lnTo>
                  <a:pt x="2831" y="731"/>
                </a:lnTo>
                <a:lnTo>
                  <a:pt x="2835" y="729"/>
                </a:lnTo>
                <a:lnTo>
                  <a:pt x="2839" y="727"/>
                </a:lnTo>
                <a:lnTo>
                  <a:pt x="2843" y="725"/>
                </a:lnTo>
                <a:lnTo>
                  <a:pt x="2846" y="719"/>
                </a:lnTo>
                <a:lnTo>
                  <a:pt x="2848" y="715"/>
                </a:lnTo>
                <a:lnTo>
                  <a:pt x="2850" y="707"/>
                </a:lnTo>
                <a:lnTo>
                  <a:pt x="2852" y="699"/>
                </a:lnTo>
                <a:lnTo>
                  <a:pt x="2853" y="691"/>
                </a:lnTo>
                <a:lnTo>
                  <a:pt x="2885" y="691"/>
                </a:lnTo>
                <a:lnTo>
                  <a:pt x="2884" y="703"/>
                </a:lnTo>
                <a:lnTo>
                  <a:pt x="2882" y="717"/>
                </a:lnTo>
                <a:lnTo>
                  <a:pt x="2881" y="723"/>
                </a:lnTo>
                <a:lnTo>
                  <a:pt x="2880" y="727"/>
                </a:lnTo>
                <a:lnTo>
                  <a:pt x="2879" y="733"/>
                </a:lnTo>
                <a:lnTo>
                  <a:pt x="2877" y="739"/>
                </a:lnTo>
                <a:lnTo>
                  <a:pt x="2874" y="749"/>
                </a:lnTo>
                <a:lnTo>
                  <a:pt x="2869" y="757"/>
                </a:lnTo>
                <a:lnTo>
                  <a:pt x="2864" y="765"/>
                </a:lnTo>
                <a:lnTo>
                  <a:pt x="2858" y="771"/>
                </a:lnTo>
                <a:lnTo>
                  <a:pt x="2852" y="775"/>
                </a:lnTo>
                <a:lnTo>
                  <a:pt x="2846" y="779"/>
                </a:lnTo>
                <a:lnTo>
                  <a:pt x="2839" y="781"/>
                </a:lnTo>
                <a:lnTo>
                  <a:pt x="2831" y="781"/>
                </a:lnTo>
                <a:close/>
                <a:moveTo>
                  <a:pt x="2939" y="781"/>
                </a:moveTo>
                <a:lnTo>
                  <a:pt x="2931" y="781"/>
                </a:lnTo>
                <a:lnTo>
                  <a:pt x="2928" y="779"/>
                </a:lnTo>
                <a:lnTo>
                  <a:pt x="2924" y="777"/>
                </a:lnTo>
                <a:lnTo>
                  <a:pt x="2917" y="771"/>
                </a:lnTo>
                <a:lnTo>
                  <a:pt x="2911" y="765"/>
                </a:lnTo>
                <a:lnTo>
                  <a:pt x="2909" y="759"/>
                </a:lnTo>
                <a:lnTo>
                  <a:pt x="2907" y="755"/>
                </a:lnTo>
                <a:lnTo>
                  <a:pt x="2905" y="749"/>
                </a:lnTo>
                <a:lnTo>
                  <a:pt x="2903" y="743"/>
                </a:lnTo>
                <a:lnTo>
                  <a:pt x="2902" y="735"/>
                </a:lnTo>
                <a:lnTo>
                  <a:pt x="2901" y="727"/>
                </a:lnTo>
                <a:lnTo>
                  <a:pt x="2901" y="719"/>
                </a:lnTo>
                <a:lnTo>
                  <a:pt x="2900" y="711"/>
                </a:lnTo>
                <a:lnTo>
                  <a:pt x="2901" y="699"/>
                </a:lnTo>
                <a:lnTo>
                  <a:pt x="2902" y="687"/>
                </a:lnTo>
                <a:lnTo>
                  <a:pt x="2904" y="679"/>
                </a:lnTo>
                <a:lnTo>
                  <a:pt x="2907" y="671"/>
                </a:lnTo>
                <a:lnTo>
                  <a:pt x="2910" y="663"/>
                </a:lnTo>
                <a:lnTo>
                  <a:pt x="2914" y="657"/>
                </a:lnTo>
                <a:lnTo>
                  <a:pt x="2918" y="651"/>
                </a:lnTo>
                <a:lnTo>
                  <a:pt x="2923" y="647"/>
                </a:lnTo>
                <a:lnTo>
                  <a:pt x="2928" y="645"/>
                </a:lnTo>
                <a:lnTo>
                  <a:pt x="2933" y="643"/>
                </a:lnTo>
                <a:lnTo>
                  <a:pt x="2945" y="639"/>
                </a:lnTo>
                <a:lnTo>
                  <a:pt x="2958" y="635"/>
                </a:lnTo>
                <a:lnTo>
                  <a:pt x="2963" y="635"/>
                </a:lnTo>
                <a:lnTo>
                  <a:pt x="2967" y="633"/>
                </a:lnTo>
                <a:lnTo>
                  <a:pt x="2969" y="631"/>
                </a:lnTo>
                <a:lnTo>
                  <a:pt x="2972" y="627"/>
                </a:lnTo>
                <a:lnTo>
                  <a:pt x="2973" y="623"/>
                </a:lnTo>
                <a:lnTo>
                  <a:pt x="2973" y="617"/>
                </a:lnTo>
                <a:lnTo>
                  <a:pt x="2973" y="611"/>
                </a:lnTo>
                <a:lnTo>
                  <a:pt x="2972" y="603"/>
                </a:lnTo>
                <a:lnTo>
                  <a:pt x="2971" y="599"/>
                </a:lnTo>
                <a:lnTo>
                  <a:pt x="2969" y="595"/>
                </a:lnTo>
                <a:lnTo>
                  <a:pt x="2966" y="591"/>
                </a:lnTo>
                <a:lnTo>
                  <a:pt x="2963" y="589"/>
                </a:lnTo>
                <a:lnTo>
                  <a:pt x="2960" y="587"/>
                </a:lnTo>
                <a:lnTo>
                  <a:pt x="2956" y="587"/>
                </a:lnTo>
                <a:lnTo>
                  <a:pt x="2951" y="587"/>
                </a:lnTo>
                <a:lnTo>
                  <a:pt x="2948" y="589"/>
                </a:lnTo>
                <a:lnTo>
                  <a:pt x="2944" y="591"/>
                </a:lnTo>
                <a:lnTo>
                  <a:pt x="2942" y="593"/>
                </a:lnTo>
                <a:lnTo>
                  <a:pt x="2939" y="599"/>
                </a:lnTo>
                <a:lnTo>
                  <a:pt x="2937" y="603"/>
                </a:lnTo>
                <a:lnTo>
                  <a:pt x="2936" y="607"/>
                </a:lnTo>
                <a:lnTo>
                  <a:pt x="2935" y="613"/>
                </a:lnTo>
                <a:lnTo>
                  <a:pt x="2905" y="609"/>
                </a:lnTo>
                <a:lnTo>
                  <a:pt x="2906" y="601"/>
                </a:lnTo>
                <a:lnTo>
                  <a:pt x="2907" y="593"/>
                </a:lnTo>
                <a:lnTo>
                  <a:pt x="2910" y="579"/>
                </a:lnTo>
                <a:lnTo>
                  <a:pt x="2915" y="567"/>
                </a:lnTo>
                <a:lnTo>
                  <a:pt x="2921" y="557"/>
                </a:lnTo>
                <a:lnTo>
                  <a:pt x="2925" y="553"/>
                </a:lnTo>
                <a:lnTo>
                  <a:pt x="2928" y="549"/>
                </a:lnTo>
                <a:lnTo>
                  <a:pt x="2930" y="547"/>
                </a:lnTo>
                <a:lnTo>
                  <a:pt x="2932" y="545"/>
                </a:lnTo>
                <a:lnTo>
                  <a:pt x="2937" y="543"/>
                </a:lnTo>
                <a:lnTo>
                  <a:pt x="2941" y="541"/>
                </a:lnTo>
                <a:lnTo>
                  <a:pt x="2946" y="539"/>
                </a:lnTo>
                <a:lnTo>
                  <a:pt x="2951" y="539"/>
                </a:lnTo>
                <a:lnTo>
                  <a:pt x="2956" y="539"/>
                </a:lnTo>
                <a:lnTo>
                  <a:pt x="2962" y="539"/>
                </a:lnTo>
                <a:lnTo>
                  <a:pt x="2969" y="541"/>
                </a:lnTo>
                <a:lnTo>
                  <a:pt x="2975" y="543"/>
                </a:lnTo>
                <a:lnTo>
                  <a:pt x="2980" y="547"/>
                </a:lnTo>
                <a:lnTo>
                  <a:pt x="2986" y="551"/>
                </a:lnTo>
                <a:lnTo>
                  <a:pt x="2991" y="557"/>
                </a:lnTo>
                <a:lnTo>
                  <a:pt x="2995" y="565"/>
                </a:lnTo>
                <a:lnTo>
                  <a:pt x="2999" y="573"/>
                </a:lnTo>
                <a:lnTo>
                  <a:pt x="3000" y="577"/>
                </a:lnTo>
                <a:lnTo>
                  <a:pt x="3002" y="583"/>
                </a:lnTo>
                <a:lnTo>
                  <a:pt x="3004" y="593"/>
                </a:lnTo>
                <a:lnTo>
                  <a:pt x="3005" y="605"/>
                </a:lnTo>
                <a:lnTo>
                  <a:pt x="3006" y="619"/>
                </a:lnTo>
                <a:lnTo>
                  <a:pt x="3006" y="777"/>
                </a:lnTo>
                <a:lnTo>
                  <a:pt x="2975" y="777"/>
                </a:lnTo>
                <a:lnTo>
                  <a:pt x="2975" y="745"/>
                </a:lnTo>
                <a:lnTo>
                  <a:pt x="2972" y="753"/>
                </a:lnTo>
                <a:lnTo>
                  <a:pt x="2969" y="759"/>
                </a:lnTo>
                <a:lnTo>
                  <a:pt x="2965" y="765"/>
                </a:lnTo>
                <a:lnTo>
                  <a:pt x="2961" y="771"/>
                </a:lnTo>
                <a:lnTo>
                  <a:pt x="2957" y="775"/>
                </a:lnTo>
                <a:lnTo>
                  <a:pt x="2954" y="777"/>
                </a:lnTo>
                <a:lnTo>
                  <a:pt x="2951" y="779"/>
                </a:lnTo>
                <a:lnTo>
                  <a:pt x="2946" y="781"/>
                </a:lnTo>
                <a:lnTo>
                  <a:pt x="2939" y="781"/>
                </a:lnTo>
                <a:close/>
                <a:moveTo>
                  <a:pt x="2949" y="737"/>
                </a:moveTo>
                <a:lnTo>
                  <a:pt x="2954" y="735"/>
                </a:lnTo>
                <a:lnTo>
                  <a:pt x="2959" y="733"/>
                </a:lnTo>
                <a:lnTo>
                  <a:pt x="2963" y="729"/>
                </a:lnTo>
                <a:lnTo>
                  <a:pt x="2966" y="725"/>
                </a:lnTo>
                <a:lnTo>
                  <a:pt x="2970" y="717"/>
                </a:lnTo>
                <a:lnTo>
                  <a:pt x="2972" y="711"/>
                </a:lnTo>
                <a:lnTo>
                  <a:pt x="2973" y="701"/>
                </a:lnTo>
                <a:lnTo>
                  <a:pt x="2973" y="693"/>
                </a:lnTo>
                <a:lnTo>
                  <a:pt x="2973" y="669"/>
                </a:lnTo>
                <a:lnTo>
                  <a:pt x="2971" y="671"/>
                </a:lnTo>
                <a:lnTo>
                  <a:pt x="2967" y="673"/>
                </a:lnTo>
                <a:lnTo>
                  <a:pt x="2959" y="677"/>
                </a:lnTo>
                <a:lnTo>
                  <a:pt x="2951" y="679"/>
                </a:lnTo>
                <a:lnTo>
                  <a:pt x="2943" y="683"/>
                </a:lnTo>
                <a:lnTo>
                  <a:pt x="2940" y="685"/>
                </a:lnTo>
                <a:lnTo>
                  <a:pt x="2937" y="689"/>
                </a:lnTo>
                <a:lnTo>
                  <a:pt x="2936" y="691"/>
                </a:lnTo>
                <a:lnTo>
                  <a:pt x="2935" y="693"/>
                </a:lnTo>
                <a:lnTo>
                  <a:pt x="2933" y="697"/>
                </a:lnTo>
                <a:lnTo>
                  <a:pt x="2932" y="703"/>
                </a:lnTo>
                <a:lnTo>
                  <a:pt x="2932" y="709"/>
                </a:lnTo>
                <a:lnTo>
                  <a:pt x="2932" y="715"/>
                </a:lnTo>
                <a:lnTo>
                  <a:pt x="2933" y="721"/>
                </a:lnTo>
                <a:lnTo>
                  <a:pt x="2934" y="725"/>
                </a:lnTo>
                <a:lnTo>
                  <a:pt x="2936" y="729"/>
                </a:lnTo>
                <a:lnTo>
                  <a:pt x="2939" y="733"/>
                </a:lnTo>
                <a:lnTo>
                  <a:pt x="2942" y="735"/>
                </a:lnTo>
                <a:lnTo>
                  <a:pt x="2945" y="737"/>
                </a:lnTo>
                <a:lnTo>
                  <a:pt x="2949" y="737"/>
                </a:lnTo>
                <a:close/>
                <a:moveTo>
                  <a:pt x="3065" y="777"/>
                </a:moveTo>
                <a:lnTo>
                  <a:pt x="3033" y="777"/>
                </a:lnTo>
                <a:lnTo>
                  <a:pt x="3033" y="463"/>
                </a:lnTo>
                <a:lnTo>
                  <a:pt x="3065" y="463"/>
                </a:lnTo>
                <a:lnTo>
                  <a:pt x="3065" y="777"/>
                </a:lnTo>
                <a:close/>
                <a:moveTo>
                  <a:pt x="1045" y="1234"/>
                </a:moveTo>
                <a:lnTo>
                  <a:pt x="1045" y="921"/>
                </a:lnTo>
                <a:lnTo>
                  <a:pt x="1150" y="921"/>
                </a:lnTo>
                <a:lnTo>
                  <a:pt x="1150" y="977"/>
                </a:lnTo>
                <a:lnTo>
                  <a:pt x="1078" y="977"/>
                </a:lnTo>
                <a:lnTo>
                  <a:pt x="1078" y="1050"/>
                </a:lnTo>
                <a:lnTo>
                  <a:pt x="1145" y="1050"/>
                </a:lnTo>
                <a:lnTo>
                  <a:pt x="1145" y="1106"/>
                </a:lnTo>
                <a:lnTo>
                  <a:pt x="1078" y="1106"/>
                </a:lnTo>
                <a:lnTo>
                  <a:pt x="1078" y="1180"/>
                </a:lnTo>
                <a:lnTo>
                  <a:pt x="1151" y="1180"/>
                </a:lnTo>
                <a:lnTo>
                  <a:pt x="1151" y="1234"/>
                </a:lnTo>
                <a:lnTo>
                  <a:pt x="1045" y="1234"/>
                </a:lnTo>
                <a:close/>
                <a:moveTo>
                  <a:pt x="1210" y="1098"/>
                </a:moveTo>
                <a:lnTo>
                  <a:pt x="1210" y="1234"/>
                </a:lnTo>
                <a:lnTo>
                  <a:pt x="1177" y="1234"/>
                </a:lnTo>
                <a:lnTo>
                  <a:pt x="1177" y="1000"/>
                </a:lnTo>
                <a:lnTo>
                  <a:pt x="1208" y="1000"/>
                </a:lnTo>
                <a:lnTo>
                  <a:pt x="1208" y="1040"/>
                </a:lnTo>
                <a:lnTo>
                  <a:pt x="1211" y="1032"/>
                </a:lnTo>
                <a:lnTo>
                  <a:pt x="1215" y="1022"/>
                </a:lnTo>
                <a:lnTo>
                  <a:pt x="1218" y="1014"/>
                </a:lnTo>
                <a:lnTo>
                  <a:pt x="1223" y="1008"/>
                </a:lnTo>
                <a:lnTo>
                  <a:pt x="1227" y="1004"/>
                </a:lnTo>
                <a:lnTo>
                  <a:pt x="1233" y="1000"/>
                </a:lnTo>
                <a:lnTo>
                  <a:pt x="1239" y="998"/>
                </a:lnTo>
                <a:lnTo>
                  <a:pt x="1245" y="997"/>
                </a:lnTo>
                <a:lnTo>
                  <a:pt x="1254" y="998"/>
                </a:lnTo>
                <a:lnTo>
                  <a:pt x="1258" y="1000"/>
                </a:lnTo>
                <a:lnTo>
                  <a:pt x="1262" y="1002"/>
                </a:lnTo>
                <a:lnTo>
                  <a:pt x="1265" y="1006"/>
                </a:lnTo>
                <a:lnTo>
                  <a:pt x="1268" y="1010"/>
                </a:lnTo>
                <a:lnTo>
                  <a:pt x="1272" y="1014"/>
                </a:lnTo>
                <a:lnTo>
                  <a:pt x="1274" y="1020"/>
                </a:lnTo>
                <a:lnTo>
                  <a:pt x="1277" y="1026"/>
                </a:lnTo>
                <a:lnTo>
                  <a:pt x="1279" y="1032"/>
                </a:lnTo>
                <a:lnTo>
                  <a:pt x="1281" y="1040"/>
                </a:lnTo>
                <a:lnTo>
                  <a:pt x="1283" y="1048"/>
                </a:lnTo>
                <a:lnTo>
                  <a:pt x="1284" y="1056"/>
                </a:lnTo>
                <a:lnTo>
                  <a:pt x="1285" y="1066"/>
                </a:lnTo>
                <a:lnTo>
                  <a:pt x="1285" y="1074"/>
                </a:lnTo>
                <a:lnTo>
                  <a:pt x="1286" y="1084"/>
                </a:lnTo>
                <a:lnTo>
                  <a:pt x="1286" y="1234"/>
                </a:lnTo>
                <a:lnTo>
                  <a:pt x="1253" y="1234"/>
                </a:lnTo>
                <a:lnTo>
                  <a:pt x="1253" y="1096"/>
                </a:lnTo>
                <a:lnTo>
                  <a:pt x="1253" y="1086"/>
                </a:lnTo>
                <a:lnTo>
                  <a:pt x="1252" y="1078"/>
                </a:lnTo>
                <a:lnTo>
                  <a:pt x="1250" y="1070"/>
                </a:lnTo>
                <a:lnTo>
                  <a:pt x="1247" y="1062"/>
                </a:lnTo>
                <a:lnTo>
                  <a:pt x="1244" y="1058"/>
                </a:lnTo>
                <a:lnTo>
                  <a:pt x="1241" y="1054"/>
                </a:lnTo>
                <a:lnTo>
                  <a:pt x="1237" y="1052"/>
                </a:lnTo>
                <a:lnTo>
                  <a:pt x="1232" y="1050"/>
                </a:lnTo>
                <a:lnTo>
                  <a:pt x="1227" y="1052"/>
                </a:lnTo>
                <a:lnTo>
                  <a:pt x="1223" y="1054"/>
                </a:lnTo>
                <a:lnTo>
                  <a:pt x="1219" y="1058"/>
                </a:lnTo>
                <a:lnTo>
                  <a:pt x="1216" y="1064"/>
                </a:lnTo>
                <a:lnTo>
                  <a:pt x="1213" y="1070"/>
                </a:lnTo>
                <a:lnTo>
                  <a:pt x="1211" y="1078"/>
                </a:lnTo>
                <a:lnTo>
                  <a:pt x="1210" y="1088"/>
                </a:lnTo>
                <a:lnTo>
                  <a:pt x="1210" y="1098"/>
                </a:lnTo>
                <a:close/>
                <a:moveTo>
                  <a:pt x="1366" y="1328"/>
                </a:moveTo>
                <a:lnTo>
                  <a:pt x="1355" y="1328"/>
                </a:lnTo>
                <a:lnTo>
                  <a:pt x="1345" y="1324"/>
                </a:lnTo>
                <a:lnTo>
                  <a:pt x="1339" y="1320"/>
                </a:lnTo>
                <a:lnTo>
                  <a:pt x="1335" y="1318"/>
                </a:lnTo>
                <a:lnTo>
                  <a:pt x="1331" y="1314"/>
                </a:lnTo>
                <a:lnTo>
                  <a:pt x="1328" y="1310"/>
                </a:lnTo>
                <a:lnTo>
                  <a:pt x="1324" y="1304"/>
                </a:lnTo>
                <a:lnTo>
                  <a:pt x="1322" y="1300"/>
                </a:lnTo>
                <a:lnTo>
                  <a:pt x="1319" y="1294"/>
                </a:lnTo>
                <a:lnTo>
                  <a:pt x="1317" y="1288"/>
                </a:lnTo>
                <a:lnTo>
                  <a:pt x="1313" y="1276"/>
                </a:lnTo>
                <a:lnTo>
                  <a:pt x="1312" y="1270"/>
                </a:lnTo>
                <a:lnTo>
                  <a:pt x="1311" y="1262"/>
                </a:lnTo>
                <a:lnTo>
                  <a:pt x="1342" y="1254"/>
                </a:lnTo>
                <a:lnTo>
                  <a:pt x="1344" y="1260"/>
                </a:lnTo>
                <a:lnTo>
                  <a:pt x="1345" y="1264"/>
                </a:lnTo>
                <a:lnTo>
                  <a:pt x="1347" y="1270"/>
                </a:lnTo>
                <a:lnTo>
                  <a:pt x="1350" y="1274"/>
                </a:lnTo>
                <a:lnTo>
                  <a:pt x="1353" y="1276"/>
                </a:lnTo>
                <a:lnTo>
                  <a:pt x="1357" y="1280"/>
                </a:lnTo>
                <a:lnTo>
                  <a:pt x="1362" y="1280"/>
                </a:lnTo>
                <a:lnTo>
                  <a:pt x="1367" y="1282"/>
                </a:lnTo>
                <a:lnTo>
                  <a:pt x="1372" y="1280"/>
                </a:lnTo>
                <a:lnTo>
                  <a:pt x="1376" y="1278"/>
                </a:lnTo>
                <a:lnTo>
                  <a:pt x="1381" y="1276"/>
                </a:lnTo>
                <a:lnTo>
                  <a:pt x="1384" y="1270"/>
                </a:lnTo>
                <a:lnTo>
                  <a:pt x="1386" y="1268"/>
                </a:lnTo>
                <a:lnTo>
                  <a:pt x="1387" y="1264"/>
                </a:lnTo>
                <a:lnTo>
                  <a:pt x="1390" y="1258"/>
                </a:lnTo>
                <a:lnTo>
                  <a:pt x="1391" y="1248"/>
                </a:lnTo>
                <a:lnTo>
                  <a:pt x="1391" y="1236"/>
                </a:lnTo>
                <a:lnTo>
                  <a:pt x="1391" y="1194"/>
                </a:lnTo>
                <a:lnTo>
                  <a:pt x="1389" y="1200"/>
                </a:lnTo>
                <a:lnTo>
                  <a:pt x="1386" y="1208"/>
                </a:lnTo>
                <a:lnTo>
                  <a:pt x="1382" y="1214"/>
                </a:lnTo>
                <a:lnTo>
                  <a:pt x="1379" y="1220"/>
                </a:lnTo>
                <a:lnTo>
                  <a:pt x="1374" y="1224"/>
                </a:lnTo>
                <a:lnTo>
                  <a:pt x="1369" y="1228"/>
                </a:lnTo>
                <a:lnTo>
                  <a:pt x="1363" y="1230"/>
                </a:lnTo>
                <a:lnTo>
                  <a:pt x="1356" y="1232"/>
                </a:lnTo>
                <a:lnTo>
                  <a:pt x="1350" y="1230"/>
                </a:lnTo>
                <a:lnTo>
                  <a:pt x="1344" y="1228"/>
                </a:lnTo>
                <a:lnTo>
                  <a:pt x="1337" y="1224"/>
                </a:lnTo>
                <a:lnTo>
                  <a:pt x="1331" y="1220"/>
                </a:lnTo>
                <a:lnTo>
                  <a:pt x="1326" y="1212"/>
                </a:lnTo>
                <a:lnTo>
                  <a:pt x="1321" y="1204"/>
                </a:lnTo>
                <a:lnTo>
                  <a:pt x="1319" y="1198"/>
                </a:lnTo>
                <a:lnTo>
                  <a:pt x="1317" y="1194"/>
                </a:lnTo>
                <a:lnTo>
                  <a:pt x="1314" y="1182"/>
                </a:lnTo>
                <a:lnTo>
                  <a:pt x="1311" y="1168"/>
                </a:lnTo>
                <a:lnTo>
                  <a:pt x="1309" y="1152"/>
                </a:lnTo>
                <a:lnTo>
                  <a:pt x="1308" y="1136"/>
                </a:lnTo>
                <a:lnTo>
                  <a:pt x="1308" y="1116"/>
                </a:lnTo>
                <a:lnTo>
                  <a:pt x="1308" y="1098"/>
                </a:lnTo>
                <a:lnTo>
                  <a:pt x="1309" y="1080"/>
                </a:lnTo>
                <a:lnTo>
                  <a:pt x="1311" y="1064"/>
                </a:lnTo>
                <a:lnTo>
                  <a:pt x="1314" y="1050"/>
                </a:lnTo>
                <a:lnTo>
                  <a:pt x="1318" y="1038"/>
                </a:lnTo>
                <a:lnTo>
                  <a:pt x="1322" y="1026"/>
                </a:lnTo>
                <a:lnTo>
                  <a:pt x="1326" y="1018"/>
                </a:lnTo>
                <a:lnTo>
                  <a:pt x="1329" y="1014"/>
                </a:lnTo>
                <a:lnTo>
                  <a:pt x="1332" y="1010"/>
                </a:lnTo>
                <a:lnTo>
                  <a:pt x="1337" y="1004"/>
                </a:lnTo>
                <a:lnTo>
                  <a:pt x="1344" y="1000"/>
                </a:lnTo>
                <a:lnTo>
                  <a:pt x="1350" y="998"/>
                </a:lnTo>
                <a:lnTo>
                  <a:pt x="1356" y="997"/>
                </a:lnTo>
                <a:lnTo>
                  <a:pt x="1361" y="997"/>
                </a:lnTo>
                <a:lnTo>
                  <a:pt x="1365" y="998"/>
                </a:lnTo>
                <a:lnTo>
                  <a:pt x="1369" y="1000"/>
                </a:lnTo>
                <a:lnTo>
                  <a:pt x="1373" y="1002"/>
                </a:lnTo>
                <a:lnTo>
                  <a:pt x="1376" y="1006"/>
                </a:lnTo>
                <a:lnTo>
                  <a:pt x="1379" y="1010"/>
                </a:lnTo>
                <a:lnTo>
                  <a:pt x="1381" y="1014"/>
                </a:lnTo>
                <a:lnTo>
                  <a:pt x="1384" y="1020"/>
                </a:lnTo>
                <a:lnTo>
                  <a:pt x="1387" y="1030"/>
                </a:lnTo>
                <a:lnTo>
                  <a:pt x="1390" y="1038"/>
                </a:lnTo>
                <a:lnTo>
                  <a:pt x="1391" y="1000"/>
                </a:lnTo>
                <a:lnTo>
                  <a:pt x="1424" y="1000"/>
                </a:lnTo>
                <a:lnTo>
                  <a:pt x="1424" y="1238"/>
                </a:lnTo>
                <a:lnTo>
                  <a:pt x="1423" y="1252"/>
                </a:lnTo>
                <a:lnTo>
                  <a:pt x="1423" y="1258"/>
                </a:lnTo>
                <a:lnTo>
                  <a:pt x="1422" y="1264"/>
                </a:lnTo>
                <a:lnTo>
                  <a:pt x="1419" y="1276"/>
                </a:lnTo>
                <a:lnTo>
                  <a:pt x="1416" y="1288"/>
                </a:lnTo>
                <a:lnTo>
                  <a:pt x="1412" y="1298"/>
                </a:lnTo>
                <a:lnTo>
                  <a:pt x="1407" y="1306"/>
                </a:lnTo>
                <a:lnTo>
                  <a:pt x="1402" y="1312"/>
                </a:lnTo>
                <a:lnTo>
                  <a:pt x="1396" y="1318"/>
                </a:lnTo>
                <a:lnTo>
                  <a:pt x="1389" y="1322"/>
                </a:lnTo>
                <a:lnTo>
                  <a:pt x="1386" y="1324"/>
                </a:lnTo>
                <a:lnTo>
                  <a:pt x="1382" y="1326"/>
                </a:lnTo>
                <a:lnTo>
                  <a:pt x="1374" y="1328"/>
                </a:lnTo>
                <a:lnTo>
                  <a:pt x="1366" y="1328"/>
                </a:lnTo>
                <a:close/>
                <a:moveTo>
                  <a:pt x="1367" y="1182"/>
                </a:moveTo>
                <a:lnTo>
                  <a:pt x="1372" y="1182"/>
                </a:lnTo>
                <a:lnTo>
                  <a:pt x="1375" y="1180"/>
                </a:lnTo>
                <a:lnTo>
                  <a:pt x="1377" y="1178"/>
                </a:lnTo>
                <a:lnTo>
                  <a:pt x="1381" y="1172"/>
                </a:lnTo>
                <a:lnTo>
                  <a:pt x="1383" y="1170"/>
                </a:lnTo>
                <a:lnTo>
                  <a:pt x="1385" y="1164"/>
                </a:lnTo>
                <a:lnTo>
                  <a:pt x="1388" y="1156"/>
                </a:lnTo>
                <a:lnTo>
                  <a:pt x="1390" y="1144"/>
                </a:lnTo>
                <a:lnTo>
                  <a:pt x="1391" y="1132"/>
                </a:lnTo>
                <a:lnTo>
                  <a:pt x="1391" y="1116"/>
                </a:lnTo>
                <a:lnTo>
                  <a:pt x="1391" y="1102"/>
                </a:lnTo>
                <a:lnTo>
                  <a:pt x="1390" y="1088"/>
                </a:lnTo>
                <a:lnTo>
                  <a:pt x="1388" y="1076"/>
                </a:lnTo>
                <a:lnTo>
                  <a:pt x="1385" y="1066"/>
                </a:lnTo>
                <a:lnTo>
                  <a:pt x="1383" y="1062"/>
                </a:lnTo>
                <a:lnTo>
                  <a:pt x="1381" y="1058"/>
                </a:lnTo>
                <a:lnTo>
                  <a:pt x="1379" y="1056"/>
                </a:lnTo>
                <a:lnTo>
                  <a:pt x="1377" y="1052"/>
                </a:lnTo>
                <a:lnTo>
                  <a:pt x="1372" y="1050"/>
                </a:lnTo>
                <a:lnTo>
                  <a:pt x="1370" y="1048"/>
                </a:lnTo>
                <a:lnTo>
                  <a:pt x="1367" y="1048"/>
                </a:lnTo>
                <a:lnTo>
                  <a:pt x="1361" y="1050"/>
                </a:lnTo>
                <a:lnTo>
                  <a:pt x="1356" y="1054"/>
                </a:lnTo>
                <a:lnTo>
                  <a:pt x="1354" y="1056"/>
                </a:lnTo>
                <a:lnTo>
                  <a:pt x="1352" y="1058"/>
                </a:lnTo>
                <a:lnTo>
                  <a:pt x="1350" y="1062"/>
                </a:lnTo>
                <a:lnTo>
                  <a:pt x="1348" y="1068"/>
                </a:lnTo>
                <a:lnTo>
                  <a:pt x="1345" y="1078"/>
                </a:lnTo>
                <a:lnTo>
                  <a:pt x="1343" y="1090"/>
                </a:lnTo>
                <a:lnTo>
                  <a:pt x="1342" y="1102"/>
                </a:lnTo>
                <a:lnTo>
                  <a:pt x="1342" y="1116"/>
                </a:lnTo>
                <a:lnTo>
                  <a:pt x="1342" y="1130"/>
                </a:lnTo>
                <a:lnTo>
                  <a:pt x="1343" y="1144"/>
                </a:lnTo>
                <a:lnTo>
                  <a:pt x="1345" y="1156"/>
                </a:lnTo>
                <a:lnTo>
                  <a:pt x="1348" y="1164"/>
                </a:lnTo>
                <a:lnTo>
                  <a:pt x="1352" y="1172"/>
                </a:lnTo>
                <a:lnTo>
                  <a:pt x="1356" y="1178"/>
                </a:lnTo>
                <a:lnTo>
                  <a:pt x="1361" y="1182"/>
                </a:lnTo>
                <a:lnTo>
                  <a:pt x="1367" y="1182"/>
                </a:lnTo>
                <a:close/>
                <a:moveTo>
                  <a:pt x="1467" y="969"/>
                </a:moveTo>
                <a:lnTo>
                  <a:pt x="1464" y="969"/>
                </a:lnTo>
                <a:lnTo>
                  <a:pt x="1461" y="967"/>
                </a:lnTo>
                <a:lnTo>
                  <a:pt x="1458" y="965"/>
                </a:lnTo>
                <a:lnTo>
                  <a:pt x="1455" y="961"/>
                </a:lnTo>
                <a:lnTo>
                  <a:pt x="1453" y="955"/>
                </a:lnTo>
                <a:lnTo>
                  <a:pt x="1451" y="949"/>
                </a:lnTo>
                <a:lnTo>
                  <a:pt x="1450" y="943"/>
                </a:lnTo>
                <a:lnTo>
                  <a:pt x="1450" y="937"/>
                </a:lnTo>
                <a:lnTo>
                  <a:pt x="1450" y="931"/>
                </a:lnTo>
                <a:lnTo>
                  <a:pt x="1451" y="925"/>
                </a:lnTo>
                <a:lnTo>
                  <a:pt x="1453" y="919"/>
                </a:lnTo>
                <a:lnTo>
                  <a:pt x="1455" y="913"/>
                </a:lnTo>
                <a:lnTo>
                  <a:pt x="1458" y="909"/>
                </a:lnTo>
                <a:lnTo>
                  <a:pt x="1461" y="907"/>
                </a:lnTo>
                <a:lnTo>
                  <a:pt x="1464" y="905"/>
                </a:lnTo>
                <a:lnTo>
                  <a:pt x="1467" y="903"/>
                </a:lnTo>
                <a:lnTo>
                  <a:pt x="1471" y="905"/>
                </a:lnTo>
                <a:lnTo>
                  <a:pt x="1474" y="907"/>
                </a:lnTo>
                <a:lnTo>
                  <a:pt x="1477" y="909"/>
                </a:lnTo>
                <a:lnTo>
                  <a:pt x="1480" y="913"/>
                </a:lnTo>
                <a:lnTo>
                  <a:pt x="1482" y="919"/>
                </a:lnTo>
                <a:lnTo>
                  <a:pt x="1484" y="925"/>
                </a:lnTo>
                <a:lnTo>
                  <a:pt x="1485" y="931"/>
                </a:lnTo>
                <a:lnTo>
                  <a:pt x="1485" y="937"/>
                </a:lnTo>
                <a:lnTo>
                  <a:pt x="1485" y="943"/>
                </a:lnTo>
                <a:lnTo>
                  <a:pt x="1484" y="949"/>
                </a:lnTo>
                <a:lnTo>
                  <a:pt x="1482" y="955"/>
                </a:lnTo>
                <a:lnTo>
                  <a:pt x="1480" y="961"/>
                </a:lnTo>
                <a:lnTo>
                  <a:pt x="1477" y="965"/>
                </a:lnTo>
                <a:lnTo>
                  <a:pt x="1474" y="967"/>
                </a:lnTo>
                <a:lnTo>
                  <a:pt x="1471" y="969"/>
                </a:lnTo>
                <a:lnTo>
                  <a:pt x="1467" y="969"/>
                </a:lnTo>
                <a:close/>
                <a:moveTo>
                  <a:pt x="1451" y="1000"/>
                </a:moveTo>
                <a:lnTo>
                  <a:pt x="1484" y="1000"/>
                </a:lnTo>
                <a:lnTo>
                  <a:pt x="1484" y="1234"/>
                </a:lnTo>
                <a:lnTo>
                  <a:pt x="1451" y="1234"/>
                </a:lnTo>
                <a:lnTo>
                  <a:pt x="1451" y="1000"/>
                </a:lnTo>
                <a:close/>
                <a:moveTo>
                  <a:pt x="1544" y="1098"/>
                </a:moveTo>
                <a:lnTo>
                  <a:pt x="1544" y="1234"/>
                </a:lnTo>
                <a:lnTo>
                  <a:pt x="1511" y="1234"/>
                </a:lnTo>
                <a:lnTo>
                  <a:pt x="1511" y="1000"/>
                </a:lnTo>
                <a:lnTo>
                  <a:pt x="1542" y="1000"/>
                </a:lnTo>
                <a:lnTo>
                  <a:pt x="1542" y="1040"/>
                </a:lnTo>
                <a:lnTo>
                  <a:pt x="1545" y="1032"/>
                </a:lnTo>
                <a:lnTo>
                  <a:pt x="1549" y="1022"/>
                </a:lnTo>
                <a:lnTo>
                  <a:pt x="1553" y="1014"/>
                </a:lnTo>
                <a:lnTo>
                  <a:pt x="1557" y="1008"/>
                </a:lnTo>
                <a:lnTo>
                  <a:pt x="1562" y="1004"/>
                </a:lnTo>
                <a:lnTo>
                  <a:pt x="1567" y="1000"/>
                </a:lnTo>
                <a:lnTo>
                  <a:pt x="1573" y="998"/>
                </a:lnTo>
                <a:lnTo>
                  <a:pt x="1579" y="997"/>
                </a:lnTo>
                <a:lnTo>
                  <a:pt x="1588" y="998"/>
                </a:lnTo>
                <a:lnTo>
                  <a:pt x="1592" y="1000"/>
                </a:lnTo>
                <a:lnTo>
                  <a:pt x="1596" y="1002"/>
                </a:lnTo>
                <a:lnTo>
                  <a:pt x="1599" y="1006"/>
                </a:lnTo>
                <a:lnTo>
                  <a:pt x="1603" y="1010"/>
                </a:lnTo>
                <a:lnTo>
                  <a:pt x="1606" y="1014"/>
                </a:lnTo>
                <a:lnTo>
                  <a:pt x="1609" y="1020"/>
                </a:lnTo>
                <a:lnTo>
                  <a:pt x="1611" y="1026"/>
                </a:lnTo>
                <a:lnTo>
                  <a:pt x="1614" y="1032"/>
                </a:lnTo>
                <a:lnTo>
                  <a:pt x="1616" y="1040"/>
                </a:lnTo>
                <a:lnTo>
                  <a:pt x="1617" y="1048"/>
                </a:lnTo>
                <a:lnTo>
                  <a:pt x="1618" y="1056"/>
                </a:lnTo>
                <a:lnTo>
                  <a:pt x="1619" y="1066"/>
                </a:lnTo>
                <a:lnTo>
                  <a:pt x="1620" y="1074"/>
                </a:lnTo>
                <a:lnTo>
                  <a:pt x="1620" y="1084"/>
                </a:lnTo>
                <a:lnTo>
                  <a:pt x="1620" y="1234"/>
                </a:lnTo>
                <a:lnTo>
                  <a:pt x="1587" y="1234"/>
                </a:lnTo>
                <a:lnTo>
                  <a:pt x="1587" y="1096"/>
                </a:lnTo>
                <a:lnTo>
                  <a:pt x="1587" y="1086"/>
                </a:lnTo>
                <a:lnTo>
                  <a:pt x="1586" y="1078"/>
                </a:lnTo>
                <a:lnTo>
                  <a:pt x="1584" y="1070"/>
                </a:lnTo>
                <a:lnTo>
                  <a:pt x="1582" y="1062"/>
                </a:lnTo>
                <a:lnTo>
                  <a:pt x="1579" y="1058"/>
                </a:lnTo>
                <a:lnTo>
                  <a:pt x="1575" y="1054"/>
                </a:lnTo>
                <a:lnTo>
                  <a:pt x="1571" y="1052"/>
                </a:lnTo>
                <a:lnTo>
                  <a:pt x="1566" y="1050"/>
                </a:lnTo>
                <a:lnTo>
                  <a:pt x="1562" y="1052"/>
                </a:lnTo>
                <a:lnTo>
                  <a:pt x="1557" y="1054"/>
                </a:lnTo>
                <a:lnTo>
                  <a:pt x="1553" y="1058"/>
                </a:lnTo>
                <a:lnTo>
                  <a:pt x="1550" y="1064"/>
                </a:lnTo>
                <a:lnTo>
                  <a:pt x="1547" y="1070"/>
                </a:lnTo>
                <a:lnTo>
                  <a:pt x="1546" y="1078"/>
                </a:lnTo>
                <a:lnTo>
                  <a:pt x="1544" y="1088"/>
                </a:lnTo>
                <a:lnTo>
                  <a:pt x="1544" y="1098"/>
                </a:lnTo>
                <a:close/>
                <a:moveTo>
                  <a:pt x="1700" y="1240"/>
                </a:moveTo>
                <a:lnTo>
                  <a:pt x="1691" y="1238"/>
                </a:lnTo>
                <a:lnTo>
                  <a:pt x="1687" y="1238"/>
                </a:lnTo>
                <a:lnTo>
                  <a:pt x="1683" y="1236"/>
                </a:lnTo>
                <a:lnTo>
                  <a:pt x="1675" y="1232"/>
                </a:lnTo>
                <a:lnTo>
                  <a:pt x="1668" y="1224"/>
                </a:lnTo>
                <a:lnTo>
                  <a:pt x="1662" y="1216"/>
                </a:lnTo>
                <a:lnTo>
                  <a:pt x="1657" y="1206"/>
                </a:lnTo>
                <a:lnTo>
                  <a:pt x="1652" y="1196"/>
                </a:lnTo>
                <a:lnTo>
                  <a:pt x="1648" y="1182"/>
                </a:lnTo>
                <a:lnTo>
                  <a:pt x="1645" y="1168"/>
                </a:lnTo>
                <a:lnTo>
                  <a:pt x="1643" y="1152"/>
                </a:lnTo>
                <a:lnTo>
                  <a:pt x="1642" y="1136"/>
                </a:lnTo>
                <a:lnTo>
                  <a:pt x="1641" y="1118"/>
                </a:lnTo>
                <a:lnTo>
                  <a:pt x="1642" y="1100"/>
                </a:lnTo>
                <a:lnTo>
                  <a:pt x="1643" y="1084"/>
                </a:lnTo>
                <a:lnTo>
                  <a:pt x="1644" y="1076"/>
                </a:lnTo>
                <a:lnTo>
                  <a:pt x="1645" y="1068"/>
                </a:lnTo>
                <a:lnTo>
                  <a:pt x="1648" y="1054"/>
                </a:lnTo>
                <a:lnTo>
                  <a:pt x="1652" y="1042"/>
                </a:lnTo>
                <a:lnTo>
                  <a:pt x="1657" y="1030"/>
                </a:lnTo>
                <a:lnTo>
                  <a:pt x="1662" y="1020"/>
                </a:lnTo>
                <a:lnTo>
                  <a:pt x="1668" y="1012"/>
                </a:lnTo>
                <a:lnTo>
                  <a:pt x="1671" y="1008"/>
                </a:lnTo>
                <a:lnTo>
                  <a:pt x="1675" y="1004"/>
                </a:lnTo>
                <a:lnTo>
                  <a:pt x="1682" y="1000"/>
                </a:lnTo>
                <a:lnTo>
                  <a:pt x="1690" y="998"/>
                </a:lnTo>
                <a:lnTo>
                  <a:pt x="1698" y="997"/>
                </a:lnTo>
                <a:lnTo>
                  <a:pt x="1706" y="998"/>
                </a:lnTo>
                <a:lnTo>
                  <a:pt x="1713" y="1000"/>
                </a:lnTo>
                <a:lnTo>
                  <a:pt x="1720" y="1004"/>
                </a:lnTo>
                <a:lnTo>
                  <a:pt x="1727" y="1010"/>
                </a:lnTo>
                <a:lnTo>
                  <a:pt x="1733" y="1016"/>
                </a:lnTo>
                <a:lnTo>
                  <a:pt x="1739" y="1026"/>
                </a:lnTo>
                <a:lnTo>
                  <a:pt x="1743" y="1036"/>
                </a:lnTo>
                <a:lnTo>
                  <a:pt x="1747" y="1050"/>
                </a:lnTo>
                <a:lnTo>
                  <a:pt x="1751" y="1064"/>
                </a:lnTo>
                <a:lnTo>
                  <a:pt x="1752" y="1072"/>
                </a:lnTo>
                <a:lnTo>
                  <a:pt x="1753" y="1080"/>
                </a:lnTo>
                <a:lnTo>
                  <a:pt x="1754" y="1096"/>
                </a:lnTo>
                <a:lnTo>
                  <a:pt x="1755" y="1116"/>
                </a:lnTo>
                <a:lnTo>
                  <a:pt x="1755" y="1134"/>
                </a:lnTo>
                <a:lnTo>
                  <a:pt x="1673" y="1134"/>
                </a:lnTo>
                <a:lnTo>
                  <a:pt x="1674" y="1146"/>
                </a:lnTo>
                <a:lnTo>
                  <a:pt x="1675" y="1158"/>
                </a:lnTo>
                <a:lnTo>
                  <a:pt x="1676" y="1162"/>
                </a:lnTo>
                <a:lnTo>
                  <a:pt x="1678" y="1168"/>
                </a:lnTo>
                <a:lnTo>
                  <a:pt x="1681" y="1176"/>
                </a:lnTo>
                <a:lnTo>
                  <a:pt x="1683" y="1180"/>
                </a:lnTo>
                <a:lnTo>
                  <a:pt x="1685" y="1182"/>
                </a:lnTo>
                <a:lnTo>
                  <a:pt x="1689" y="1186"/>
                </a:lnTo>
                <a:lnTo>
                  <a:pt x="1692" y="1188"/>
                </a:lnTo>
                <a:lnTo>
                  <a:pt x="1694" y="1190"/>
                </a:lnTo>
                <a:lnTo>
                  <a:pt x="1700" y="1190"/>
                </a:lnTo>
                <a:lnTo>
                  <a:pt x="1708" y="1190"/>
                </a:lnTo>
                <a:lnTo>
                  <a:pt x="1711" y="1186"/>
                </a:lnTo>
                <a:lnTo>
                  <a:pt x="1714" y="1184"/>
                </a:lnTo>
                <a:lnTo>
                  <a:pt x="1717" y="1180"/>
                </a:lnTo>
                <a:lnTo>
                  <a:pt x="1719" y="1176"/>
                </a:lnTo>
                <a:lnTo>
                  <a:pt x="1721" y="1170"/>
                </a:lnTo>
                <a:lnTo>
                  <a:pt x="1724" y="1164"/>
                </a:lnTo>
                <a:lnTo>
                  <a:pt x="1754" y="1168"/>
                </a:lnTo>
                <a:lnTo>
                  <a:pt x="1753" y="1176"/>
                </a:lnTo>
                <a:lnTo>
                  <a:pt x="1752" y="1184"/>
                </a:lnTo>
                <a:lnTo>
                  <a:pt x="1750" y="1190"/>
                </a:lnTo>
                <a:lnTo>
                  <a:pt x="1748" y="1196"/>
                </a:lnTo>
                <a:lnTo>
                  <a:pt x="1743" y="1210"/>
                </a:lnTo>
                <a:lnTo>
                  <a:pt x="1740" y="1214"/>
                </a:lnTo>
                <a:lnTo>
                  <a:pt x="1737" y="1220"/>
                </a:lnTo>
                <a:lnTo>
                  <a:pt x="1733" y="1224"/>
                </a:lnTo>
                <a:lnTo>
                  <a:pt x="1729" y="1228"/>
                </a:lnTo>
                <a:lnTo>
                  <a:pt x="1725" y="1232"/>
                </a:lnTo>
                <a:lnTo>
                  <a:pt x="1720" y="1234"/>
                </a:lnTo>
                <a:lnTo>
                  <a:pt x="1715" y="1236"/>
                </a:lnTo>
                <a:lnTo>
                  <a:pt x="1710" y="1238"/>
                </a:lnTo>
                <a:lnTo>
                  <a:pt x="1705" y="1240"/>
                </a:lnTo>
                <a:lnTo>
                  <a:pt x="1700" y="1240"/>
                </a:lnTo>
                <a:close/>
                <a:moveTo>
                  <a:pt x="1673" y="1094"/>
                </a:moveTo>
                <a:lnTo>
                  <a:pt x="1724" y="1094"/>
                </a:lnTo>
                <a:lnTo>
                  <a:pt x="1724" y="1084"/>
                </a:lnTo>
                <a:lnTo>
                  <a:pt x="1721" y="1074"/>
                </a:lnTo>
                <a:lnTo>
                  <a:pt x="1719" y="1066"/>
                </a:lnTo>
                <a:lnTo>
                  <a:pt x="1716" y="1058"/>
                </a:lnTo>
                <a:lnTo>
                  <a:pt x="1714" y="1056"/>
                </a:lnTo>
                <a:lnTo>
                  <a:pt x="1713" y="1052"/>
                </a:lnTo>
                <a:lnTo>
                  <a:pt x="1709" y="1048"/>
                </a:lnTo>
                <a:lnTo>
                  <a:pt x="1704" y="1046"/>
                </a:lnTo>
                <a:lnTo>
                  <a:pt x="1699" y="1046"/>
                </a:lnTo>
                <a:lnTo>
                  <a:pt x="1694" y="1046"/>
                </a:lnTo>
                <a:lnTo>
                  <a:pt x="1689" y="1048"/>
                </a:lnTo>
                <a:lnTo>
                  <a:pt x="1687" y="1050"/>
                </a:lnTo>
                <a:lnTo>
                  <a:pt x="1685" y="1052"/>
                </a:lnTo>
                <a:lnTo>
                  <a:pt x="1681" y="1060"/>
                </a:lnTo>
                <a:lnTo>
                  <a:pt x="1678" y="1066"/>
                </a:lnTo>
                <a:lnTo>
                  <a:pt x="1676" y="1074"/>
                </a:lnTo>
                <a:lnTo>
                  <a:pt x="1674" y="1084"/>
                </a:lnTo>
                <a:lnTo>
                  <a:pt x="1673" y="1094"/>
                </a:lnTo>
                <a:close/>
                <a:moveTo>
                  <a:pt x="1830" y="1240"/>
                </a:moveTo>
                <a:lnTo>
                  <a:pt x="1821" y="1238"/>
                </a:lnTo>
                <a:lnTo>
                  <a:pt x="1817" y="1238"/>
                </a:lnTo>
                <a:lnTo>
                  <a:pt x="1813" y="1236"/>
                </a:lnTo>
                <a:lnTo>
                  <a:pt x="1806" y="1232"/>
                </a:lnTo>
                <a:lnTo>
                  <a:pt x="1799" y="1224"/>
                </a:lnTo>
                <a:lnTo>
                  <a:pt x="1793" y="1216"/>
                </a:lnTo>
                <a:lnTo>
                  <a:pt x="1787" y="1206"/>
                </a:lnTo>
                <a:lnTo>
                  <a:pt x="1783" y="1196"/>
                </a:lnTo>
                <a:lnTo>
                  <a:pt x="1779" y="1182"/>
                </a:lnTo>
                <a:lnTo>
                  <a:pt x="1776" y="1168"/>
                </a:lnTo>
                <a:lnTo>
                  <a:pt x="1773" y="1152"/>
                </a:lnTo>
                <a:lnTo>
                  <a:pt x="1772" y="1136"/>
                </a:lnTo>
                <a:lnTo>
                  <a:pt x="1772" y="1118"/>
                </a:lnTo>
                <a:lnTo>
                  <a:pt x="1772" y="1100"/>
                </a:lnTo>
                <a:lnTo>
                  <a:pt x="1773" y="1084"/>
                </a:lnTo>
                <a:lnTo>
                  <a:pt x="1774" y="1076"/>
                </a:lnTo>
                <a:lnTo>
                  <a:pt x="1776" y="1068"/>
                </a:lnTo>
                <a:lnTo>
                  <a:pt x="1779" y="1054"/>
                </a:lnTo>
                <a:lnTo>
                  <a:pt x="1783" y="1042"/>
                </a:lnTo>
                <a:lnTo>
                  <a:pt x="1787" y="1030"/>
                </a:lnTo>
                <a:lnTo>
                  <a:pt x="1793" y="1020"/>
                </a:lnTo>
                <a:lnTo>
                  <a:pt x="1799" y="1012"/>
                </a:lnTo>
                <a:lnTo>
                  <a:pt x="1802" y="1008"/>
                </a:lnTo>
                <a:lnTo>
                  <a:pt x="1805" y="1004"/>
                </a:lnTo>
                <a:lnTo>
                  <a:pt x="1813" y="1000"/>
                </a:lnTo>
                <a:lnTo>
                  <a:pt x="1820" y="998"/>
                </a:lnTo>
                <a:lnTo>
                  <a:pt x="1829" y="997"/>
                </a:lnTo>
                <a:lnTo>
                  <a:pt x="1836" y="998"/>
                </a:lnTo>
                <a:lnTo>
                  <a:pt x="1844" y="1000"/>
                </a:lnTo>
                <a:lnTo>
                  <a:pt x="1850" y="1004"/>
                </a:lnTo>
                <a:lnTo>
                  <a:pt x="1857" y="1010"/>
                </a:lnTo>
                <a:lnTo>
                  <a:pt x="1863" y="1016"/>
                </a:lnTo>
                <a:lnTo>
                  <a:pt x="1868" y="1026"/>
                </a:lnTo>
                <a:lnTo>
                  <a:pt x="1873" y="1036"/>
                </a:lnTo>
                <a:lnTo>
                  <a:pt x="1877" y="1050"/>
                </a:lnTo>
                <a:lnTo>
                  <a:pt x="1880" y="1064"/>
                </a:lnTo>
                <a:lnTo>
                  <a:pt x="1881" y="1072"/>
                </a:lnTo>
                <a:lnTo>
                  <a:pt x="1882" y="1080"/>
                </a:lnTo>
                <a:lnTo>
                  <a:pt x="1884" y="1096"/>
                </a:lnTo>
                <a:lnTo>
                  <a:pt x="1884" y="1116"/>
                </a:lnTo>
                <a:lnTo>
                  <a:pt x="1884" y="1134"/>
                </a:lnTo>
                <a:lnTo>
                  <a:pt x="1804" y="1134"/>
                </a:lnTo>
                <a:lnTo>
                  <a:pt x="1804" y="1146"/>
                </a:lnTo>
                <a:lnTo>
                  <a:pt x="1806" y="1158"/>
                </a:lnTo>
                <a:lnTo>
                  <a:pt x="1807" y="1162"/>
                </a:lnTo>
                <a:lnTo>
                  <a:pt x="1808" y="1168"/>
                </a:lnTo>
                <a:lnTo>
                  <a:pt x="1811" y="1176"/>
                </a:lnTo>
                <a:lnTo>
                  <a:pt x="1813" y="1180"/>
                </a:lnTo>
                <a:lnTo>
                  <a:pt x="1815" y="1182"/>
                </a:lnTo>
                <a:lnTo>
                  <a:pt x="1820" y="1186"/>
                </a:lnTo>
                <a:lnTo>
                  <a:pt x="1822" y="1188"/>
                </a:lnTo>
                <a:lnTo>
                  <a:pt x="1825" y="1190"/>
                </a:lnTo>
                <a:lnTo>
                  <a:pt x="1831" y="1190"/>
                </a:lnTo>
                <a:lnTo>
                  <a:pt x="1838" y="1190"/>
                </a:lnTo>
                <a:lnTo>
                  <a:pt x="1842" y="1186"/>
                </a:lnTo>
                <a:lnTo>
                  <a:pt x="1845" y="1184"/>
                </a:lnTo>
                <a:lnTo>
                  <a:pt x="1848" y="1180"/>
                </a:lnTo>
                <a:lnTo>
                  <a:pt x="1850" y="1176"/>
                </a:lnTo>
                <a:lnTo>
                  <a:pt x="1852" y="1170"/>
                </a:lnTo>
                <a:lnTo>
                  <a:pt x="1853" y="1164"/>
                </a:lnTo>
                <a:lnTo>
                  <a:pt x="1884" y="1168"/>
                </a:lnTo>
                <a:lnTo>
                  <a:pt x="1882" y="1176"/>
                </a:lnTo>
                <a:lnTo>
                  <a:pt x="1881" y="1184"/>
                </a:lnTo>
                <a:lnTo>
                  <a:pt x="1879" y="1190"/>
                </a:lnTo>
                <a:lnTo>
                  <a:pt x="1877" y="1196"/>
                </a:lnTo>
                <a:lnTo>
                  <a:pt x="1872" y="1210"/>
                </a:lnTo>
                <a:lnTo>
                  <a:pt x="1869" y="1214"/>
                </a:lnTo>
                <a:lnTo>
                  <a:pt x="1866" y="1220"/>
                </a:lnTo>
                <a:lnTo>
                  <a:pt x="1862" y="1224"/>
                </a:lnTo>
                <a:lnTo>
                  <a:pt x="1859" y="1228"/>
                </a:lnTo>
                <a:lnTo>
                  <a:pt x="1854" y="1232"/>
                </a:lnTo>
                <a:lnTo>
                  <a:pt x="1850" y="1234"/>
                </a:lnTo>
                <a:lnTo>
                  <a:pt x="1845" y="1236"/>
                </a:lnTo>
                <a:lnTo>
                  <a:pt x="1841" y="1238"/>
                </a:lnTo>
                <a:lnTo>
                  <a:pt x="1835" y="1240"/>
                </a:lnTo>
                <a:lnTo>
                  <a:pt x="1830" y="1240"/>
                </a:lnTo>
                <a:close/>
                <a:moveTo>
                  <a:pt x="1804" y="1094"/>
                </a:moveTo>
                <a:lnTo>
                  <a:pt x="1853" y="1094"/>
                </a:lnTo>
                <a:lnTo>
                  <a:pt x="1853" y="1084"/>
                </a:lnTo>
                <a:lnTo>
                  <a:pt x="1852" y="1074"/>
                </a:lnTo>
                <a:lnTo>
                  <a:pt x="1850" y="1066"/>
                </a:lnTo>
                <a:lnTo>
                  <a:pt x="1847" y="1058"/>
                </a:lnTo>
                <a:lnTo>
                  <a:pt x="1845" y="1056"/>
                </a:lnTo>
                <a:lnTo>
                  <a:pt x="1843" y="1052"/>
                </a:lnTo>
                <a:lnTo>
                  <a:pt x="1839" y="1048"/>
                </a:lnTo>
                <a:lnTo>
                  <a:pt x="1834" y="1046"/>
                </a:lnTo>
                <a:lnTo>
                  <a:pt x="1829" y="1046"/>
                </a:lnTo>
                <a:lnTo>
                  <a:pt x="1824" y="1046"/>
                </a:lnTo>
                <a:lnTo>
                  <a:pt x="1819" y="1048"/>
                </a:lnTo>
                <a:lnTo>
                  <a:pt x="1817" y="1050"/>
                </a:lnTo>
                <a:lnTo>
                  <a:pt x="1815" y="1052"/>
                </a:lnTo>
                <a:lnTo>
                  <a:pt x="1812" y="1060"/>
                </a:lnTo>
                <a:lnTo>
                  <a:pt x="1808" y="1066"/>
                </a:lnTo>
                <a:lnTo>
                  <a:pt x="1806" y="1074"/>
                </a:lnTo>
                <a:lnTo>
                  <a:pt x="1805" y="1084"/>
                </a:lnTo>
                <a:lnTo>
                  <a:pt x="1804" y="1094"/>
                </a:lnTo>
                <a:close/>
                <a:moveTo>
                  <a:pt x="1907" y="1234"/>
                </a:moveTo>
                <a:lnTo>
                  <a:pt x="1907" y="1000"/>
                </a:lnTo>
                <a:lnTo>
                  <a:pt x="1939" y="1000"/>
                </a:lnTo>
                <a:lnTo>
                  <a:pt x="1939" y="1040"/>
                </a:lnTo>
                <a:lnTo>
                  <a:pt x="1941" y="1030"/>
                </a:lnTo>
                <a:lnTo>
                  <a:pt x="1944" y="1022"/>
                </a:lnTo>
                <a:lnTo>
                  <a:pt x="1947" y="1014"/>
                </a:lnTo>
                <a:lnTo>
                  <a:pt x="1951" y="1008"/>
                </a:lnTo>
                <a:lnTo>
                  <a:pt x="1954" y="1002"/>
                </a:lnTo>
                <a:lnTo>
                  <a:pt x="1959" y="998"/>
                </a:lnTo>
                <a:lnTo>
                  <a:pt x="1963" y="997"/>
                </a:lnTo>
                <a:lnTo>
                  <a:pt x="1968" y="997"/>
                </a:lnTo>
                <a:lnTo>
                  <a:pt x="1973" y="997"/>
                </a:lnTo>
                <a:lnTo>
                  <a:pt x="1978" y="998"/>
                </a:lnTo>
                <a:lnTo>
                  <a:pt x="1978" y="1056"/>
                </a:lnTo>
                <a:lnTo>
                  <a:pt x="1972" y="1054"/>
                </a:lnTo>
                <a:lnTo>
                  <a:pt x="1965" y="1052"/>
                </a:lnTo>
                <a:lnTo>
                  <a:pt x="1959" y="1054"/>
                </a:lnTo>
                <a:lnTo>
                  <a:pt x="1955" y="1056"/>
                </a:lnTo>
                <a:lnTo>
                  <a:pt x="1950" y="1060"/>
                </a:lnTo>
                <a:lnTo>
                  <a:pt x="1947" y="1066"/>
                </a:lnTo>
                <a:lnTo>
                  <a:pt x="1945" y="1070"/>
                </a:lnTo>
                <a:lnTo>
                  <a:pt x="1944" y="1074"/>
                </a:lnTo>
                <a:lnTo>
                  <a:pt x="1942" y="1078"/>
                </a:lnTo>
                <a:lnTo>
                  <a:pt x="1941" y="1082"/>
                </a:lnTo>
                <a:lnTo>
                  <a:pt x="1940" y="1092"/>
                </a:lnTo>
                <a:lnTo>
                  <a:pt x="1940" y="1102"/>
                </a:lnTo>
                <a:lnTo>
                  <a:pt x="1940" y="1234"/>
                </a:lnTo>
                <a:lnTo>
                  <a:pt x="1907" y="1234"/>
                </a:lnTo>
                <a:close/>
                <a:moveTo>
                  <a:pt x="2011" y="969"/>
                </a:moveTo>
                <a:lnTo>
                  <a:pt x="2008" y="969"/>
                </a:lnTo>
                <a:lnTo>
                  <a:pt x="2005" y="967"/>
                </a:lnTo>
                <a:lnTo>
                  <a:pt x="2002" y="965"/>
                </a:lnTo>
                <a:lnTo>
                  <a:pt x="1999" y="961"/>
                </a:lnTo>
                <a:lnTo>
                  <a:pt x="1997" y="955"/>
                </a:lnTo>
                <a:lnTo>
                  <a:pt x="1995" y="949"/>
                </a:lnTo>
                <a:lnTo>
                  <a:pt x="1994" y="943"/>
                </a:lnTo>
                <a:lnTo>
                  <a:pt x="1994" y="937"/>
                </a:lnTo>
                <a:lnTo>
                  <a:pt x="1994" y="931"/>
                </a:lnTo>
                <a:lnTo>
                  <a:pt x="1995" y="925"/>
                </a:lnTo>
                <a:lnTo>
                  <a:pt x="1997" y="919"/>
                </a:lnTo>
                <a:lnTo>
                  <a:pt x="1999" y="913"/>
                </a:lnTo>
                <a:lnTo>
                  <a:pt x="2002" y="909"/>
                </a:lnTo>
                <a:lnTo>
                  <a:pt x="2005" y="907"/>
                </a:lnTo>
                <a:lnTo>
                  <a:pt x="2008" y="905"/>
                </a:lnTo>
                <a:lnTo>
                  <a:pt x="2011" y="903"/>
                </a:lnTo>
                <a:lnTo>
                  <a:pt x="2015" y="905"/>
                </a:lnTo>
                <a:lnTo>
                  <a:pt x="2018" y="907"/>
                </a:lnTo>
                <a:lnTo>
                  <a:pt x="2021" y="909"/>
                </a:lnTo>
                <a:lnTo>
                  <a:pt x="2024" y="913"/>
                </a:lnTo>
                <a:lnTo>
                  <a:pt x="2026" y="919"/>
                </a:lnTo>
                <a:lnTo>
                  <a:pt x="2028" y="925"/>
                </a:lnTo>
                <a:lnTo>
                  <a:pt x="2029" y="931"/>
                </a:lnTo>
                <a:lnTo>
                  <a:pt x="2029" y="937"/>
                </a:lnTo>
                <a:lnTo>
                  <a:pt x="2029" y="943"/>
                </a:lnTo>
                <a:lnTo>
                  <a:pt x="2028" y="949"/>
                </a:lnTo>
                <a:lnTo>
                  <a:pt x="2026" y="955"/>
                </a:lnTo>
                <a:lnTo>
                  <a:pt x="2024" y="961"/>
                </a:lnTo>
                <a:lnTo>
                  <a:pt x="2021" y="965"/>
                </a:lnTo>
                <a:lnTo>
                  <a:pt x="2018" y="967"/>
                </a:lnTo>
                <a:lnTo>
                  <a:pt x="2015" y="969"/>
                </a:lnTo>
                <a:lnTo>
                  <a:pt x="2011" y="969"/>
                </a:lnTo>
                <a:close/>
                <a:moveTo>
                  <a:pt x="1995" y="1000"/>
                </a:moveTo>
                <a:lnTo>
                  <a:pt x="2028" y="1000"/>
                </a:lnTo>
                <a:lnTo>
                  <a:pt x="2028" y="1234"/>
                </a:lnTo>
                <a:lnTo>
                  <a:pt x="1995" y="1234"/>
                </a:lnTo>
                <a:lnTo>
                  <a:pt x="1995" y="1000"/>
                </a:lnTo>
                <a:close/>
                <a:moveTo>
                  <a:pt x="2088" y="1098"/>
                </a:moveTo>
                <a:lnTo>
                  <a:pt x="2088" y="1234"/>
                </a:lnTo>
                <a:lnTo>
                  <a:pt x="2055" y="1234"/>
                </a:lnTo>
                <a:lnTo>
                  <a:pt x="2055" y="1000"/>
                </a:lnTo>
                <a:lnTo>
                  <a:pt x="2086" y="1000"/>
                </a:lnTo>
                <a:lnTo>
                  <a:pt x="2086" y="1040"/>
                </a:lnTo>
                <a:lnTo>
                  <a:pt x="2089" y="1032"/>
                </a:lnTo>
                <a:lnTo>
                  <a:pt x="2093" y="1022"/>
                </a:lnTo>
                <a:lnTo>
                  <a:pt x="2096" y="1014"/>
                </a:lnTo>
                <a:lnTo>
                  <a:pt x="2101" y="1008"/>
                </a:lnTo>
                <a:lnTo>
                  <a:pt x="2107" y="1004"/>
                </a:lnTo>
                <a:lnTo>
                  <a:pt x="2112" y="1000"/>
                </a:lnTo>
                <a:lnTo>
                  <a:pt x="2118" y="998"/>
                </a:lnTo>
                <a:lnTo>
                  <a:pt x="2124" y="997"/>
                </a:lnTo>
                <a:lnTo>
                  <a:pt x="2133" y="998"/>
                </a:lnTo>
                <a:lnTo>
                  <a:pt x="2137" y="1000"/>
                </a:lnTo>
                <a:lnTo>
                  <a:pt x="2141" y="1002"/>
                </a:lnTo>
                <a:lnTo>
                  <a:pt x="2144" y="1006"/>
                </a:lnTo>
                <a:lnTo>
                  <a:pt x="2147" y="1010"/>
                </a:lnTo>
                <a:lnTo>
                  <a:pt x="2151" y="1014"/>
                </a:lnTo>
                <a:lnTo>
                  <a:pt x="2154" y="1020"/>
                </a:lnTo>
                <a:lnTo>
                  <a:pt x="2156" y="1026"/>
                </a:lnTo>
                <a:lnTo>
                  <a:pt x="2158" y="1032"/>
                </a:lnTo>
                <a:lnTo>
                  <a:pt x="2160" y="1040"/>
                </a:lnTo>
                <a:lnTo>
                  <a:pt x="2162" y="1048"/>
                </a:lnTo>
                <a:lnTo>
                  <a:pt x="2163" y="1056"/>
                </a:lnTo>
                <a:lnTo>
                  <a:pt x="2164" y="1066"/>
                </a:lnTo>
                <a:lnTo>
                  <a:pt x="2164" y="1074"/>
                </a:lnTo>
                <a:lnTo>
                  <a:pt x="2165" y="1084"/>
                </a:lnTo>
                <a:lnTo>
                  <a:pt x="2165" y="1234"/>
                </a:lnTo>
                <a:lnTo>
                  <a:pt x="2132" y="1234"/>
                </a:lnTo>
                <a:lnTo>
                  <a:pt x="2132" y="1096"/>
                </a:lnTo>
                <a:lnTo>
                  <a:pt x="2132" y="1086"/>
                </a:lnTo>
                <a:lnTo>
                  <a:pt x="2131" y="1078"/>
                </a:lnTo>
                <a:lnTo>
                  <a:pt x="2129" y="1070"/>
                </a:lnTo>
                <a:lnTo>
                  <a:pt x="2126" y="1062"/>
                </a:lnTo>
                <a:lnTo>
                  <a:pt x="2123" y="1058"/>
                </a:lnTo>
                <a:lnTo>
                  <a:pt x="2120" y="1054"/>
                </a:lnTo>
                <a:lnTo>
                  <a:pt x="2116" y="1052"/>
                </a:lnTo>
                <a:lnTo>
                  <a:pt x="2111" y="1050"/>
                </a:lnTo>
                <a:lnTo>
                  <a:pt x="2105" y="1052"/>
                </a:lnTo>
                <a:lnTo>
                  <a:pt x="2101" y="1054"/>
                </a:lnTo>
                <a:lnTo>
                  <a:pt x="2097" y="1058"/>
                </a:lnTo>
                <a:lnTo>
                  <a:pt x="2094" y="1064"/>
                </a:lnTo>
                <a:lnTo>
                  <a:pt x="2091" y="1070"/>
                </a:lnTo>
                <a:lnTo>
                  <a:pt x="2089" y="1078"/>
                </a:lnTo>
                <a:lnTo>
                  <a:pt x="2088" y="1088"/>
                </a:lnTo>
                <a:lnTo>
                  <a:pt x="2088" y="10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5837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hree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56FBF-088F-1B9C-4741-7B63EF764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E4CDE-4B4B-6499-1855-DD7A0DEF5A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688" y="2205037"/>
            <a:ext cx="3168104" cy="3671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B0BFA1-AAA3-B436-0EE2-E469AA393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11825" y="2205037"/>
            <a:ext cx="3168352" cy="3671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6DE99E-677A-4DE5-3484-E9ADD6471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3221B3-F4B3-44ED-8C76-EAF5908FB5A6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12.11.2025</a:t>
            </a:fld>
            <a:endParaRPr kumimoji="0" lang="fi-FI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F29C55-0F2E-2EEA-823A-D1C128A5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Presenter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A8C97D-1A4E-B0F4-839E-4F69C9742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i-FI" sz="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2A1A8FC-ED18-02E4-A33A-C74DEBE3A1B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968208" y="2205037"/>
            <a:ext cx="3168105" cy="3671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791785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hank you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74A4D6E-EA47-4FB6-4842-6266F7987D40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E379A93-4718-A4A6-52FF-0770DDE1FB8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7988" y="2805066"/>
            <a:ext cx="4895924" cy="3648121"/>
          </a:xfrm>
          <a:custGeom>
            <a:avLst/>
            <a:gdLst>
              <a:gd name="T0" fmla="*/ 6475 w 6475"/>
              <a:gd name="T1" fmla="*/ 1671 h 4824"/>
              <a:gd name="T2" fmla="*/ 6332 w 6475"/>
              <a:gd name="T3" fmla="*/ 2506 h 4824"/>
              <a:gd name="T4" fmla="*/ 6191 w 6475"/>
              <a:gd name="T5" fmla="*/ 3343 h 4824"/>
              <a:gd name="T6" fmla="*/ 5547 w 6475"/>
              <a:gd name="T7" fmla="*/ 3343 h 4824"/>
              <a:gd name="T8" fmla="*/ 5428 w 6475"/>
              <a:gd name="T9" fmla="*/ 2506 h 4824"/>
              <a:gd name="T10" fmla="*/ 5309 w 6475"/>
              <a:gd name="T11" fmla="*/ 1671 h 4824"/>
              <a:gd name="T12" fmla="*/ 5309 w 6475"/>
              <a:gd name="T13" fmla="*/ 835 h 4824"/>
              <a:gd name="T14" fmla="*/ 5309 w 6475"/>
              <a:gd name="T15" fmla="*/ 0 h 4824"/>
              <a:gd name="T16" fmla="*/ 5892 w 6475"/>
              <a:gd name="T17" fmla="*/ 0 h 4824"/>
              <a:gd name="T18" fmla="*/ 6475 w 6475"/>
              <a:gd name="T19" fmla="*/ 0 h 4824"/>
              <a:gd name="T20" fmla="*/ 6475 w 6475"/>
              <a:gd name="T21" fmla="*/ 835 h 4824"/>
              <a:gd name="T22" fmla="*/ 6475 w 6475"/>
              <a:gd name="T23" fmla="*/ 1671 h 4824"/>
              <a:gd name="T24" fmla="*/ 3041 w 6475"/>
              <a:gd name="T25" fmla="*/ 3007 h 4824"/>
              <a:gd name="T26" fmla="*/ 2742 w 6475"/>
              <a:gd name="T27" fmla="*/ 2147 h 4824"/>
              <a:gd name="T28" fmla="*/ 2444 w 6475"/>
              <a:gd name="T29" fmla="*/ 1289 h 4824"/>
              <a:gd name="T30" fmla="*/ 2145 w 6475"/>
              <a:gd name="T31" fmla="*/ 2147 h 4824"/>
              <a:gd name="T32" fmla="*/ 1847 w 6475"/>
              <a:gd name="T33" fmla="*/ 3007 h 4824"/>
              <a:gd name="T34" fmla="*/ 2444 w 6475"/>
              <a:gd name="T35" fmla="*/ 3007 h 4824"/>
              <a:gd name="T36" fmla="*/ 3041 w 6475"/>
              <a:gd name="T37" fmla="*/ 3007 h 4824"/>
              <a:gd name="T38" fmla="*/ 4887 w 6475"/>
              <a:gd name="T39" fmla="*/ 4824 h 4824"/>
              <a:gd name="T40" fmla="*/ 4278 w 6475"/>
              <a:gd name="T41" fmla="*/ 4824 h 4824"/>
              <a:gd name="T42" fmla="*/ 3671 w 6475"/>
              <a:gd name="T43" fmla="*/ 4824 h 4824"/>
              <a:gd name="T44" fmla="*/ 3375 w 6475"/>
              <a:gd name="T45" fmla="*/ 3971 h 4824"/>
              <a:gd name="T46" fmla="*/ 2444 w 6475"/>
              <a:gd name="T47" fmla="*/ 3971 h 4824"/>
              <a:gd name="T48" fmla="*/ 1513 w 6475"/>
              <a:gd name="T49" fmla="*/ 3971 h 4824"/>
              <a:gd name="T50" fmla="*/ 1216 w 6475"/>
              <a:gd name="T51" fmla="*/ 4824 h 4824"/>
              <a:gd name="T52" fmla="*/ 607 w 6475"/>
              <a:gd name="T53" fmla="*/ 4824 h 4824"/>
              <a:gd name="T54" fmla="*/ 0 w 6475"/>
              <a:gd name="T55" fmla="*/ 4824 h 4824"/>
              <a:gd name="T56" fmla="*/ 214 w 6475"/>
              <a:gd name="T57" fmla="*/ 4221 h 4824"/>
              <a:gd name="T58" fmla="*/ 427 w 6475"/>
              <a:gd name="T59" fmla="*/ 3618 h 4824"/>
              <a:gd name="T60" fmla="*/ 641 w 6475"/>
              <a:gd name="T61" fmla="*/ 3015 h 4824"/>
              <a:gd name="T62" fmla="*/ 856 w 6475"/>
              <a:gd name="T63" fmla="*/ 2412 h 4824"/>
              <a:gd name="T64" fmla="*/ 1070 w 6475"/>
              <a:gd name="T65" fmla="*/ 1809 h 4824"/>
              <a:gd name="T66" fmla="*/ 1285 w 6475"/>
              <a:gd name="T67" fmla="*/ 1206 h 4824"/>
              <a:gd name="T68" fmla="*/ 1499 w 6475"/>
              <a:gd name="T69" fmla="*/ 603 h 4824"/>
              <a:gd name="T70" fmla="*/ 1714 w 6475"/>
              <a:gd name="T71" fmla="*/ 0 h 4824"/>
              <a:gd name="T72" fmla="*/ 2443 w 6475"/>
              <a:gd name="T73" fmla="*/ 0 h 4824"/>
              <a:gd name="T74" fmla="*/ 3173 w 6475"/>
              <a:gd name="T75" fmla="*/ 0 h 4824"/>
              <a:gd name="T76" fmla="*/ 3387 w 6475"/>
              <a:gd name="T77" fmla="*/ 603 h 4824"/>
              <a:gd name="T78" fmla="*/ 3601 w 6475"/>
              <a:gd name="T79" fmla="*/ 1206 h 4824"/>
              <a:gd name="T80" fmla="*/ 3814 w 6475"/>
              <a:gd name="T81" fmla="*/ 1809 h 4824"/>
              <a:gd name="T82" fmla="*/ 4029 w 6475"/>
              <a:gd name="T83" fmla="*/ 2412 h 4824"/>
              <a:gd name="T84" fmla="*/ 4243 w 6475"/>
              <a:gd name="T85" fmla="*/ 3015 h 4824"/>
              <a:gd name="T86" fmla="*/ 4458 w 6475"/>
              <a:gd name="T87" fmla="*/ 3618 h 4824"/>
              <a:gd name="T88" fmla="*/ 4672 w 6475"/>
              <a:gd name="T89" fmla="*/ 4221 h 4824"/>
              <a:gd name="T90" fmla="*/ 4887 w 6475"/>
              <a:gd name="T91" fmla="*/ 4824 h 4824"/>
              <a:gd name="T92" fmla="*/ 5343 w 6475"/>
              <a:gd name="T93" fmla="*/ 4824 h 4824"/>
              <a:gd name="T94" fmla="*/ 5343 w 6475"/>
              <a:gd name="T95" fmla="*/ 4277 h 4824"/>
              <a:gd name="T96" fmla="*/ 5343 w 6475"/>
              <a:gd name="T97" fmla="*/ 3730 h 4824"/>
              <a:gd name="T98" fmla="*/ 5891 w 6475"/>
              <a:gd name="T99" fmla="*/ 3730 h 4824"/>
              <a:gd name="T100" fmla="*/ 6440 w 6475"/>
              <a:gd name="T101" fmla="*/ 3730 h 4824"/>
              <a:gd name="T102" fmla="*/ 6440 w 6475"/>
              <a:gd name="T103" fmla="*/ 4277 h 4824"/>
              <a:gd name="T104" fmla="*/ 6440 w 6475"/>
              <a:gd name="T105" fmla="*/ 4824 h 4824"/>
              <a:gd name="T106" fmla="*/ 5891 w 6475"/>
              <a:gd name="T107" fmla="*/ 4824 h 4824"/>
              <a:gd name="T108" fmla="*/ 5343 w 6475"/>
              <a:gd name="T109" fmla="*/ 4824 h 4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475" h="4824">
                <a:moveTo>
                  <a:pt x="6475" y="1671"/>
                </a:moveTo>
                <a:lnTo>
                  <a:pt x="6332" y="2506"/>
                </a:lnTo>
                <a:lnTo>
                  <a:pt x="6191" y="3343"/>
                </a:lnTo>
                <a:lnTo>
                  <a:pt x="5547" y="3343"/>
                </a:lnTo>
                <a:lnTo>
                  <a:pt x="5428" y="2506"/>
                </a:lnTo>
                <a:lnTo>
                  <a:pt x="5309" y="1671"/>
                </a:lnTo>
                <a:lnTo>
                  <a:pt x="5309" y="835"/>
                </a:lnTo>
                <a:lnTo>
                  <a:pt x="5309" y="0"/>
                </a:lnTo>
                <a:lnTo>
                  <a:pt x="5892" y="0"/>
                </a:lnTo>
                <a:lnTo>
                  <a:pt x="6475" y="0"/>
                </a:lnTo>
                <a:lnTo>
                  <a:pt x="6475" y="835"/>
                </a:lnTo>
                <a:lnTo>
                  <a:pt x="6475" y="1671"/>
                </a:lnTo>
                <a:close/>
                <a:moveTo>
                  <a:pt x="3041" y="3007"/>
                </a:moveTo>
                <a:lnTo>
                  <a:pt x="2742" y="2147"/>
                </a:lnTo>
                <a:lnTo>
                  <a:pt x="2444" y="1289"/>
                </a:lnTo>
                <a:lnTo>
                  <a:pt x="2145" y="2147"/>
                </a:lnTo>
                <a:lnTo>
                  <a:pt x="1847" y="3007"/>
                </a:lnTo>
                <a:lnTo>
                  <a:pt x="2444" y="3007"/>
                </a:lnTo>
                <a:lnTo>
                  <a:pt x="3041" y="3007"/>
                </a:lnTo>
                <a:close/>
                <a:moveTo>
                  <a:pt x="4887" y="4824"/>
                </a:moveTo>
                <a:lnTo>
                  <a:pt x="4278" y="4824"/>
                </a:lnTo>
                <a:lnTo>
                  <a:pt x="3671" y="4824"/>
                </a:lnTo>
                <a:lnTo>
                  <a:pt x="3375" y="3971"/>
                </a:lnTo>
                <a:lnTo>
                  <a:pt x="2444" y="3971"/>
                </a:lnTo>
                <a:lnTo>
                  <a:pt x="1513" y="3971"/>
                </a:lnTo>
                <a:lnTo>
                  <a:pt x="1216" y="4824"/>
                </a:lnTo>
                <a:lnTo>
                  <a:pt x="607" y="4824"/>
                </a:lnTo>
                <a:lnTo>
                  <a:pt x="0" y="4824"/>
                </a:lnTo>
                <a:lnTo>
                  <a:pt x="214" y="4221"/>
                </a:lnTo>
                <a:lnTo>
                  <a:pt x="427" y="3618"/>
                </a:lnTo>
                <a:lnTo>
                  <a:pt x="641" y="3015"/>
                </a:lnTo>
                <a:lnTo>
                  <a:pt x="856" y="2412"/>
                </a:lnTo>
                <a:lnTo>
                  <a:pt x="1070" y="1809"/>
                </a:lnTo>
                <a:lnTo>
                  <a:pt x="1285" y="1206"/>
                </a:lnTo>
                <a:lnTo>
                  <a:pt x="1499" y="603"/>
                </a:lnTo>
                <a:lnTo>
                  <a:pt x="1714" y="0"/>
                </a:lnTo>
                <a:lnTo>
                  <a:pt x="2443" y="0"/>
                </a:lnTo>
                <a:lnTo>
                  <a:pt x="3173" y="0"/>
                </a:lnTo>
                <a:lnTo>
                  <a:pt x="3387" y="603"/>
                </a:lnTo>
                <a:lnTo>
                  <a:pt x="3601" y="1206"/>
                </a:lnTo>
                <a:lnTo>
                  <a:pt x="3814" y="1809"/>
                </a:lnTo>
                <a:lnTo>
                  <a:pt x="4029" y="2412"/>
                </a:lnTo>
                <a:lnTo>
                  <a:pt x="4243" y="3015"/>
                </a:lnTo>
                <a:lnTo>
                  <a:pt x="4458" y="3618"/>
                </a:lnTo>
                <a:lnTo>
                  <a:pt x="4672" y="4221"/>
                </a:lnTo>
                <a:lnTo>
                  <a:pt x="4887" y="4824"/>
                </a:lnTo>
                <a:close/>
                <a:moveTo>
                  <a:pt x="5343" y="4824"/>
                </a:moveTo>
                <a:lnTo>
                  <a:pt x="5343" y="4277"/>
                </a:lnTo>
                <a:lnTo>
                  <a:pt x="5343" y="3730"/>
                </a:lnTo>
                <a:lnTo>
                  <a:pt x="5891" y="3730"/>
                </a:lnTo>
                <a:lnTo>
                  <a:pt x="6440" y="3730"/>
                </a:lnTo>
                <a:lnTo>
                  <a:pt x="6440" y="4277"/>
                </a:lnTo>
                <a:lnTo>
                  <a:pt x="6440" y="4824"/>
                </a:lnTo>
                <a:lnTo>
                  <a:pt x="5891" y="4824"/>
                </a:lnTo>
                <a:lnTo>
                  <a:pt x="5343" y="48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19FAC3-FDFD-0982-174D-64BFD817B0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456940-D26A-438E-A708-80A4FC128A37}" type="datetime1">
              <a:rPr lang="fi-FI" smtClean="0"/>
              <a:t>12.11.2025</a:t>
            </a:fld>
            <a:endParaRPr lang="fi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BF6814-EA9F-9642-988B-BA0DCA001BE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Presenter Name</a:t>
            </a:r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94FCAF-E233-9309-B54B-CAB9B5DA07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FF82F-A665-CA7C-A4D9-281EBE1EA308}"/>
              </a:ext>
            </a:extLst>
          </p:cNvPr>
          <p:cNvSpPr txBox="1"/>
          <p:nvPr/>
        </p:nvSpPr>
        <p:spPr>
          <a:xfrm>
            <a:off x="6456040" y="2249172"/>
            <a:ext cx="1512168" cy="50400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l"/>
            <a:r>
              <a:rPr lang="en-US" sz="3200" dirty="0">
                <a:latin typeface="+mj-lt"/>
              </a:rPr>
              <a:t>Kiitos</a:t>
            </a:r>
          </a:p>
        </p:txBody>
      </p:sp>
      <p:sp>
        <p:nvSpPr>
          <p:cNvPr id="8" name="TextBox 7">
            <a:hlinkClick r:id="rId2"/>
            <a:extLst>
              <a:ext uri="{FF2B5EF4-FFF2-40B4-BE49-F238E27FC236}">
                <a16:creationId xmlns:a16="http://schemas.microsoft.com/office/drawing/2014/main" id="{F9F35130-809C-54C5-7E28-08465B7283F3}"/>
              </a:ext>
            </a:extLst>
          </p:cNvPr>
          <p:cNvSpPr txBox="1"/>
          <p:nvPr/>
        </p:nvSpPr>
        <p:spPr>
          <a:xfrm>
            <a:off x="6456040" y="2769778"/>
            <a:ext cx="1438214" cy="4431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90000"/>
              </a:lnSpc>
              <a:spcBef>
                <a:spcPts val="800"/>
              </a:spcBef>
              <a:buFontTx/>
              <a:buNone/>
              <a:defRPr sz="3000" b="1" spc="-50" baseline="0">
                <a:latin typeface="+mj-lt"/>
              </a:defRPr>
            </a:lvl1pPr>
            <a:lvl2pPr marL="266700" indent="-26670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000"/>
            </a:lvl2pPr>
            <a:lvl3pPr marL="542925" indent="-276225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lvl3pPr>
            <a:lvl4pPr marL="809625" indent="-26670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lvl4pPr>
            <a:lvl5pPr marL="1076325" indent="-26670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lvl5pPr>
            <a:lvl6pPr marL="1343025" indent="-26670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lvl6pPr>
            <a:lvl7pPr marL="1619250" indent="-276225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lvl7pPr>
            <a:lvl8pPr marL="1885950" indent="-26670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lvl8pPr>
            <a:lvl9pPr marL="2152650" indent="-26670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GB" sz="3200" dirty="0"/>
              <a:t>aalto.fi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389D5A-AB42-9199-44CF-9CEEAE533454}"/>
              </a:ext>
            </a:extLst>
          </p:cNvPr>
          <p:cNvCxnSpPr>
            <a:cxnSpLocks/>
          </p:cNvCxnSpPr>
          <p:nvPr/>
        </p:nvCxnSpPr>
        <p:spPr>
          <a:xfrm>
            <a:off x="6448576" y="2004866"/>
            <a:ext cx="396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16603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C65E8D-F825-584D-D6FB-F8C43CA52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107997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D11FC7-EFA2-69A1-189F-7A86286A4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8" y="1844675"/>
            <a:ext cx="11376025" cy="40322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F7BF6-AD90-C909-77AF-27B553EAE6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00456" y="6309320"/>
            <a:ext cx="1152128" cy="14386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800">
                <a:solidFill>
                  <a:schemeClr val="tx1"/>
                </a:solidFill>
                <a:latin typeface="+mj-lt"/>
              </a:defRPr>
            </a:lvl1pPr>
          </a:lstStyle>
          <a:p>
            <a:fld id="{F88ACE25-8CC0-47FA-B38B-83BD3BBFB23F}" type="datetime1">
              <a:rPr lang="fi-FI" smtClean="0"/>
              <a:t>12.11.2025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C740A-22EB-F160-0AF7-8861ADCEA4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71464" y="6309320"/>
            <a:ext cx="8928992" cy="143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Presenter Name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010D8-B221-F972-68C1-3E01629A8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2584" y="6309320"/>
            <a:ext cx="431428" cy="143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5C5E2C33-AA03-78AB-8665-63E23F2C35E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7988" y="6165304"/>
            <a:ext cx="385958" cy="288000"/>
          </a:xfrm>
          <a:custGeom>
            <a:avLst/>
            <a:gdLst>
              <a:gd name="T0" fmla="*/ 1576 w 1576"/>
              <a:gd name="T1" fmla="*/ 408 h 1176"/>
              <a:gd name="T2" fmla="*/ 1507 w 1576"/>
              <a:gd name="T3" fmla="*/ 815 h 1176"/>
              <a:gd name="T4" fmla="*/ 1350 w 1576"/>
              <a:gd name="T5" fmla="*/ 815 h 1176"/>
              <a:gd name="T6" fmla="*/ 1293 w 1576"/>
              <a:gd name="T7" fmla="*/ 408 h 1176"/>
              <a:gd name="T8" fmla="*/ 1293 w 1576"/>
              <a:gd name="T9" fmla="*/ 0 h 1176"/>
              <a:gd name="T10" fmla="*/ 1576 w 1576"/>
              <a:gd name="T11" fmla="*/ 0 h 1176"/>
              <a:gd name="T12" fmla="*/ 1576 w 1576"/>
              <a:gd name="T13" fmla="*/ 408 h 1176"/>
              <a:gd name="T14" fmla="*/ 740 w 1576"/>
              <a:gd name="T15" fmla="*/ 733 h 1176"/>
              <a:gd name="T16" fmla="*/ 595 w 1576"/>
              <a:gd name="T17" fmla="*/ 315 h 1176"/>
              <a:gd name="T18" fmla="*/ 450 w 1576"/>
              <a:gd name="T19" fmla="*/ 733 h 1176"/>
              <a:gd name="T20" fmla="*/ 740 w 1576"/>
              <a:gd name="T21" fmla="*/ 733 h 1176"/>
              <a:gd name="T22" fmla="*/ 1190 w 1576"/>
              <a:gd name="T23" fmla="*/ 1176 h 1176"/>
              <a:gd name="T24" fmla="*/ 893 w 1576"/>
              <a:gd name="T25" fmla="*/ 1176 h 1176"/>
              <a:gd name="T26" fmla="*/ 822 w 1576"/>
              <a:gd name="T27" fmla="*/ 968 h 1176"/>
              <a:gd name="T28" fmla="*/ 368 w 1576"/>
              <a:gd name="T29" fmla="*/ 968 h 1176"/>
              <a:gd name="T30" fmla="*/ 296 w 1576"/>
              <a:gd name="T31" fmla="*/ 1176 h 1176"/>
              <a:gd name="T32" fmla="*/ 0 w 1576"/>
              <a:gd name="T33" fmla="*/ 1176 h 1176"/>
              <a:gd name="T34" fmla="*/ 209 w 1576"/>
              <a:gd name="T35" fmla="*/ 588 h 1176"/>
              <a:gd name="T36" fmla="*/ 418 w 1576"/>
              <a:gd name="T37" fmla="*/ 0 h 1176"/>
              <a:gd name="T38" fmla="*/ 773 w 1576"/>
              <a:gd name="T39" fmla="*/ 0 h 1176"/>
              <a:gd name="T40" fmla="*/ 981 w 1576"/>
              <a:gd name="T41" fmla="*/ 588 h 1176"/>
              <a:gd name="T42" fmla="*/ 1190 w 1576"/>
              <a:gd name="T43" fmla="*/ 1176 h 1176"/>
              <a:gd name="T44" fmla="*/ 1301 w 1576"/>
              <a:gd name="T45" fmla="*/ 1176 h 1176"/>
              <a:gd name="T46" fmla="*/ 1301 w 1576"/>
              <a:gd name="T47" fmla="*/ 910 h 1176"/>
              <a:gd name="T48" fmla="*/ 1568 w 1576"/>
              <a:gd name="T49" fmla="*/ 910 h 1176"/>
              <a:gd name="T50" fmla="*/ 1568 w 1576"/>
              <a:gd name="T51" fmla="*/ 1176 h 1176"/>
              <a:gd name="T52" fmla="*/ 1301 w 1576"/>
              <a:gd name="T53" fmla="*/ 1176 h 1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76" h="1176">
                <a:moveTo>
                  <a:pt x="1576" y="408"/>
                </a:moveTo>
                <a:lnTo>
                  <a:pt x="1507" y="815"/>
                </a:lnTo>
                <a:lnTo>
                  <a:pt x="1350" y="815"/>
                </a:lnTo>
                <a:lnTo>
                  <a:pt x="1293" y="408"/>
                </a:lnTo>
                <a:lnTo>
                  <a:pt x="1293" y="0"/>
                </a:lnTo>
                <a:lnTo>
                  <a:pt x="1576" y="0"/>
                </a:lnTo>
                <a:lnTo>
                  <a:pt x="1576" y="408"/>
                </a:lnTo>
                <a:close/>
                <a:moveTo>
                  <a:pt x="740" y="733"/>
                </a:moveTo>
                <a:lnTo>
                  <a:pt x="595" y="315"/>
                </a:lnTo>
                <a:lnTo>
                  <a:pt x="450" y="733"/>
                </a:lnTo>
                <a:lnTo>
                  <a:pt x="740" y="733"/>
                </a:lnTo>
                <a:close/>
                <a:moveTo>
                  <a:pt x="1190" y="1176"/>
                </a:moveTo>
                <a:lnTo>
                  <a:pt x="893" y="1176"/>
                </a:lnTo>
                <a:lnTo>
                  <a:pt x="822" y="968"/>
                </a:lnTo>
                <a:lnTo>
                  <a:pt x="368" y="968"/>
                </a:lnTo>
                <a:lnTo>
                  <a:pt x="296" y="1176"/>
                </a:lnTo>
                <a:lnTo>
                  <a:pt x="0" y="1176"/>
                </a:lnTo>
                <a:lnTo>
                  <a:pt x="209" y="588"/>
                </a:lnTo>
                <a:lnTo>
                  <a:pt x="418" y="0"/>
                </a:lnTo>
                <a:lnTo>
                  <a:pt x="773" y="0"/>
                </a:lnTo>
                <a:lnTo>
                  <a:pt x="981" y="588"/>
                </a:lnTo>
                <a:lnTo>
                  <a:pt x="1190" y="1176"/>
                </a:lnTo>
                <a:close/>
                <a:moveTo>
                  <a:pt x="1301" y="1176"/>
                </a:moveTo>
                <a:lnTo>
                  <a:pt x="1301" y="910"/>
                </a:lnTo>
                <a:lnTo>
                  <a:pt x="1568" y="910"/>
                </a:lnTo>
                <a:lnTo>
                  <a:pt x="1568" y="1176"/>
                </a:lnTo>
                <a:lnTo>
                  <a:pt x="1301" y="117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4" name="(c)" hidden="1">
            <a:extLst>
              <a:ext uri="{FF2B5EF4-FFF2-40B4-BE49-F238E27FC236}">
                <a16:creationId xmlns:a16="http://schemas.microsoft.com/office/drawing/2014/main" id="{8C5E7599-C4F7-9F42-0FC3-001CFA949BE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992930" y="6891795"/>
            <a:ext cx="192360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 noProof="1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noProof="1">
                <a:solidFill>
                  <a:schemeClr val="bg1"/>
                </a:solidFill>
                <a:latin typeface="+mn-lt"/>
              </a:rPr>
              <a:t> aalto</a:t>
            </a:r>
            <a:endParaRPr lang="fi-FI" sz="200" noProof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5" name="(logo)" descr="Z:\GRW (grow)\logot\copyright_grow.png" hidden="1">
            <a:extLst>
              <a:ext uri="{FF2B5EF4-FFF2-40B4-BE49-F238E27FC236}">
                <a16:creationId xmlns:a16="http://schemas.microsoft.com/office/drawing/2014/main" id="{2253F43D-7AF1-7EB4-2D74-17D11A66FF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406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8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6700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42925" indent="-27622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09625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76325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343025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619250" indent="-27622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885950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152650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3" pos="257">
          <p15:clr>
            <a:srgbClr val="F26B43"/>
          </p15:clr>
        </p15:guide>
        <p15:guide id="4" pos="7423">
          <p15:clr>
            <a:srgbClr val="F26B43"/>
          </p15:clr>
        </p15:guide>
        <p15:guide id="5" orient="horz" pos="3702">
          <p15:clr>
            <a:srgbClr val="F26B43"/>
          </p15:clr>
        </p15:guide>
        <p15:guide id="6" orient="horz" pos="255">
          <p15:clr>
            <a:srgbClr val="F26B43"/>
          </p15:clr>
        </p15:guide>
        <p15:guide id="7" orient="horz" pos="1389">
          <p15:clr>
            <a:srgbClr val="F26B43"/>
          </p15:clr>
        </p15:guide>
        <p15:guide id="9" orient="horz" pos="1162">
          <p15:clr>
            <a:srgbClr val="F26B43"/>
          </p15:clr>
        </p15:guide>
        <p15:guide id="10" pos="665">
          <p15:clr>
            <a:srgbClr val="F26B43"/>
          </p15:clr>
        </p15:guide>
        <p15:guide id="11" pos="7015">
          <p15:clr>
            <a:srgbClr val="F26B43"/>
          </p15:clr>
        </p15:guide>
        <p15:guide id="13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3.wav"/><Relationship Id="rId7" Type="http://schemas.openxmlformats.org/officeDocument/2006/relationships/image" Target="../media/image11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1.xml"/><Relationship Id="rId4" Type="http://schemas.openxmlformats.org/officeDocument/2006/relationships/audio" Target="../media/media3.wav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1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microsoft.com/office/2007/relationships/media" Target="../media/media5.wav"/><Relationship Id="rId7" Type="http://schemas.openxmlformats.org/officeDocument/2006/relationships/image" Target="../media/image11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1.xml"/><Relationship Id="rId10" Type="http://schemas.openxmlformats.org/officeDocument/2006/relationships/image" Target="../media/image15.png"/><Relationship Id="rId4" Type="http://schemas.openxmlformats.org/officeDocument/2006/relationships/audio" Target="../media/media5.wav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3" Type="http://schemas.microsoft.com/office/2007/relationships/media" Target="../media/media7.wav"/><Relationship Id="rId7" Type="http://schemas.openxmlformats.org/officeDocument/2006/relationships/slideLayout" Target="../slideLayouts/slideLayout11.xml"/><Relationship Id="rId12" Type="http://schemas.openxmlformats.org/officeDocument/2006/relationships/image" Target="../media/image15.pn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audio" Target="../media/media8.wav"/><Relationship Id="rId11" Type="http://schemas.openxmlformats.org/officeDocument/2006/relationships/image" Target="../media/image25.png"/><Relationship Id="rId5" Type="http://schemas.microsoft.com/office/2007/relationships/media" Target="../media/media8.wav"/><Relationship Id="rId10" Type="http://schemas.openxmlformats.org/officeDocument/2006/relationships/image" Target="../media/image11.png"/><Relationship Id="rId4" Type="http://schemas.openxmlformats.org/officeDocument/2006/relationships/audio" Target="../media/media7.wav"/><Relationship Id="rId9" Type="http://schemas.openxmlformats.org/officeDocument/2006/relationships/image" Target="../media/image2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10.wav"/><Relationship Id="rId7" Type="http://schemas.openxmlformats.org/officeDocument/2006/relationships/image" Target="../media/image26.png"/><Relationship Id="rId12" Type="http://schemas.openxmlformats.org/officeDocument/2006/relationships/image" Target="../media/image15.png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notesSlide" Target="../notesSlides/notesSlide8.xml"/><Relationship Id="rId11" Type="http://schemas.openxmlformats.org/officeDocument/2006/relationships/image" Target="../media/image28.png"/><Relationship Id="rId5" Type="http://schemas.openxmlformats.org/officeDocument/2006/relationships/slideLayout" Target="../slideLayouts/slideLayout11.xml"/><Relationship Id="rId4" Type="http://schemas.openxmlformats.org/officeDocument/2006/relationships/audio" Target="../media/media10.wav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microsoft.com/office/2007/relationships/media" Target="../media/media12.wav"/><Relationship Id="rId7" Type="http://schemas.openxmlformats.org/officeDocument/2006/relationships/slideLayout" Target="../slideLayouts/slideLayout11.xml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audio" Target="../media/media11.wav"/><Relationship Id="rId16" Type="http://schemas.openxmlformats.org/officeDocument/2006/relationships/image" Target="../media/image35.png"/><Relationship Id="rId1" Type="http://schemas.microsoft.com/office/2007/relationships/media" Target="../media/media11.wav"/><Relationship Id="rId6" Type="http://schemas.openxmlformats.org/officeDocument/2006/relationships/audio" Target="../media/media13.wav"/><Relationship Id="rId11" Type="http://schemas.openxmlformats.org/officeDocument/2006/relationships/image" Target="../media/image30.png"/><Relationship Id="rId5" Type="http://schemas.microsoft.com/office/2007/relationships/media" Target="../media/media13.wav"/><Relationship Id="rId15" Type="http://schemas.openxmlformats.org/officeDocument/2006/relationships/image" Target="../media/image34.png"/><Relationship Id="rId10" Type="http://schemas.openxmlformats.org/officeDocument/2006/relationships/image" Target="../media/image11.png"/><Relationship Id="rId19" Type="http://schemas.openxmlformats.org/officeDocument/2006/relationships/image" Target="../media/image15.png"/><Relationship Id="rId4" Type="http://schemas.openxmlformats.org/officeDocument/2006/relationships/audio" Target="../media/media12.wav"/><Relationship Id="rId9" Type="http://schemas.openxmlformats.org/officeDocument/2006/relationships/image" Target="../media/image29.png"/><Relationship Id="rId1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90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46.png"/><Relationship Id="rId3" Type="http://schemas.microsoft.com/office/2007/relationships/media" Target="../media/media15.wav"/><Relationship Id="rId7" Type="http://schemas.openxmlformats.org/officeDocument/2006/relationships/image" Target="../media/image42.png"/><Relationship Id="rId12" Type="http://schemas.openxmlformats.org/officeDocument/2006/relationships/image" Target="../media/image15.png"/><Relationship Id="rId2" Type="http://schemas.openxmlformats.org/officeDocument/2006/relationships/audio" Target="../media/media14.wav"/><Relationship Id="rId16" Type="http://schemas.openxmlformats.org/officeDocument/2006/relationships/image" Target="../media/image49.png"/><Relationship Id="rId1" Type="http://schemas.microsoft.com/office/2007/relationships/media" Target="../media/media14.wav"/><Relationship Id="rId6" Type="http://schemas.openxmlformats.org/officeDocument/2006/relationships/notesSlide" Target="../notesSlides/notesSlide11.xml"/><Relationship Id="rId11" Type="http://schemas.openxmlformats.org/officeDocument/2006/relationships/image" Target="../media/image45.png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48.png"/><Relationship Id="rId10" Type="http://schemas.openxmlformats.org/officeDocument/2006/relationships/image" Target="../media/image44.png"/><Relationship Id="rId4" Type="http://schemas.openxmlformats.org/officeDocument/2006/relationships/audio" Target="../media/media15.wav"/><Relationship Id="rId9" Type="http://schemas.openxmlformats.org/officeDocument/2006/relationships/image" Target="../media/image43.png"/><Relationship Id="rId1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3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2.png"/><Relationship Id="rId5" Type="http://schemas.openxmlformats.org/officeDocument/2006/relationships/image" Target="../media/image51.emf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58.png"/><Relationship Id="rId3" Type="http://schemas.microsoft.com/office/2007/relationships/media" Target="../media/media17.wav"/><Relationship Id="rId7" Type="http://schemas.openxmlformats.org/officeDocument/2006/relationships/image" Target="../media/image54.png"/><Relationship Id="rId12" Type="http://schemas.openxmlformats.org/officeDocument/2006/relationships/image" Target="../media/image11.png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6" Type="http://schemas.openxmlformats.org/officeDocument/2006/relationships/notesSlide" Target="../notesSlides/notesSlide13.xml"/><Relationship Id="rId11" Type="http://schemas.openxmlformats.org/officeDocument/2006/relationships/image" Target="../media/image57.png"/><Relationship Id="rId5" Type="http://schemas.openxmlformats.org/officeDocument/2006/relationships/slideLayout" Target="../slideLayouts/slideLayout11.xml"/><Relationship Id="rId10" Type="http://schemas.openxmlformats.org/officeDocument/2006/relationships/image" Target="../media/image56.png"/><Relationship Id="rId4" Type="http://schemas.openxmlformats.org/officeDocument/2006/relationships/audio" Target="../media/media17.wav"/><Relationship Id="rId9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png"/><Relationship Id="rId4" Type="http://schemas.openxmlformats.org/officeDocument/2006/relationships/image" Target="../media/image62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13" Type="http://schemas.openxmlformats.org/officeDocument/2006/relationships/image" Target="../media/image65.png"/><Relationship Id="rId3" Type="http://schemas.microsoft.com/office/2007/relationships/media" Target="../media/media19.wav"/><Relationship Id="rId7" Type="http://schemas.openxmlformats.org/officeDocument/2006/relationships/slideLayout" Target="../slideLayouts/slideLayout11.xml"/><Relationship Id="rId12" Type="http://schemas.openxmlformats.org/officeDocument/2006/relationships/image" Target="../media/image64.png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6" Type="http://schemas.openxmlformats.org/officeDocument/2006/relationships/audio" Target="../media/media20.wav"/><Relationship Id="rId11" Type="http://schemas.openxmlformats.org/officeDocument/2006/relationships/image" Target="../media/image63.emf"/><Relationship Id="rId5" Type="http://schemas.microsoft.com/office/2007/relationships/media" Target="../media/media20.wav"/><Relationship Id="rId15" Type="http://schemas.openxmlformats.org/officeDocument/2006/relationships/image" Target="../media/image66.png"/><Relationship Id="rId10" Type="http://schemas.openxmlformats.org/officeDocument/2006/relationships/image" Target="../media/image11.png"/><Relationship Id="rId4" Type="http://schemas.openxmlformats.org/officeDocument/2006/relationships/audio" Target="../media/media19.wav"/><Relationship Id="rId9" Type="http://schemas.openxmlformats.org/officeDocument/2006/relationships/image" Target="../media/image62.emf"/><Relationship Id="rId1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700.png"/><Relationship Id="rId3" Type="http://schemas.openxmlformats.org/officeDocument/2006/relationships/image" Target="../media/image11.png"/><Relationship Id="rId7" Type="http://schemas.openxmlformats.org/officeDocument/2006/relationships/image" Target="../media/image670.png"/><Relationship Id="rId12" Type="http://schemas.openxmlformats.org/officeDocument/2006/relationships/customXml" Target="../ink/ink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customXml" Target="../ink/ink1.xml"/><Relationship Id="rId11" Type="http://schemas.openxmlformats.org/officeDocument/2006/relationships/image" Target="../media/image690.png"/><Relationship Id="rId5" Type="http://schemas.openxmlformats.org/officeDocument/2006/relationships/image" Target="../media/image69.png"/><Relationship Id="rId15" Type="http://schemas.openxmlformats.org/officeDocument/2006/relationships/image" Target="../media/image71.png"/><Relationship Id="rId10" Type="http://schemas.openxmlformats.org/officeDocument/2006/relationships/customXml" Target="../ink/ink3.xml"/><Relationship Id="rId4" Type="http://schemas.openxmlformats.org/officeDocument/2006/relationships/image" Target="../media/image68.png"/><Relationship Id="rId9" Type="http://schemas.openxmlformats.org/officeDocument/2006/relationships/image" Target="../media/image680.png"/><Relationship Id="rId14" Type="http://schemas.openxmlformats.org/officeDocument/2006/relationships/customXml" Target="../ink/ink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3.png"/><Relationship Id="rId5" Type="http://schemas.openxmlformats.org/officeDocument/2006/relationships/customXml" Target="../ink/ink6.xml"/><Relationship Id="rId4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4.png"/><Relationship Id="rId5" Type="http://schemas.openxmlformats.org/officeDocument/2006/relationships/image" Target="../media/image75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0.png"/><Relationship Id="rId5" Type="http://schemas.openxmlformats.org/officeDocument/2006/relationships/image" Target="../media/image78.pn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2.pn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6.xml"/><Relationship Id="rId3" Type="http://schemas.microsoft.com/office/2007/relationships/media" Target="../media/media22.wav"/><Relationship Id="rId7" Type="http://schemas.openxmlformats.org/officeDocument/2006/relationships/slideLayout" Target="../slideLayouts/slideLayout11.xml"/><Relationship Id="rId12" Type="http://schemas.openxmlformats.org/officeDocument/2006/relationships/image" Target="../media/image15.png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6" Type="http://schemas.openxmlformats.org/officeDocument/2006/relationships/audio" Target="../media/media1.wav"/><Relationship Id="rId11" Type="http://schemas.openxmlformats.org/officeDocument/2006/relationships/image" Target="../media/image83.png"/><Relationship Id="rId5" Type="http://schemas.microsoft.com/office/2007/relationships/media" Target="../media/media1.wav"/><Relationship Id="rId10" Type="http://schemas.openxmlformats.org/officeDocument/2006/relationships/image" Target="../media/image84.png"/><Relationship Id="rId4" Type="http://schemas.openxmlformats.org/officeDocument/2006/relationships/audio" Target="../media/media22.wav"/><Relationship Id="rId9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6.png"/><Relationship Id="rId5" Type="http://schemas.openxmlformats.org/officeDocument/2006/relationships/image" Target="../media/image85.emf"/><Relationship Id="rId4" Type="http://schemas.openxmlformats.org/officeDocument/2006/relationships/image" Target="../media/image84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4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6" Type="http://schemas.microsoft.com/office/2007/relationships/hdphoto" Target="../media/hdphoto5.wdp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A8570-857F-1012-4D9D-C7564F251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1E507A7-7082-AF14-F2DD-63E3D04521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FastHigh">
            <a:hlinkClick r:id="" action="ppaction://media"/>
            <a:extLst>
              <a:ext uri="{FF2B5EF4-FFF2-40B4-BE49-F238E27FC236}">
                <a16:creationId xmlns:a16="http://schemas.microsoft.com/office/drawing/2014/main" id="{D689D55D-0A0A-08A9-AF22-ED1AD8F05F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95653" y="131336"/>
            <a:ext cx="377266" cy="3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64776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8053D-4CCC-5532-26A6-422A56B18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11E80B-09A7-EACD-F98C-35D30B061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81328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ED1F2F-AB3B-CB37-578B-97E6E566C0F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216" b="42355"/>
          <a:stretch>
            <a:fillRect/>
          </a:stretch>
        </p:blipFill>
        <p:spPr>
          <a:xfrm>
            <a:off x="4011562" y="4342716"/>
            <a:ext cx="5029530" cy="251528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37580"/>
                </a:schemeClr>
              </a:gs>
              <a:gs pos="74000">
                <a:schemeClr val="bg1"/>
              </a:gs>
              <a:gs pos="85000">
                <a:schemeClr val="accent1">
                  <a:lumMod val="45000"/>
                  <a:lumOff val="55000"/>
                </a:schemeClr>
              </a:gs>
              <a:gs pos="0">
                <a:schemeClr val="bg1">
                  <a:alpha val="0"/>
                  <a:lumMod val="49000"/>
                  <a:lumOff val="51000"/>
                </a:schemeClr>
              </a:gs>
            </a:gsLst>
            <a:lin ang="0" scaled="1"/>
            <a:tileRect/>
          </a:gradFill>
        </p:spPr>
      </p:pic>
      <p:pic>
        <p:nvPicPr>
          <p:cNvPr id="1026" name="Picture 2" descr="Aalto Acoustics Lab, image: Mikko Raskinen">
            <a:extLst>
              <a:ext uri="{FF2B5EF4-FFF2-40B4-BE49-F238E27FC236}">
                <a16:creationId xmlns:a16="http://schemas.microsoft.com/office/drawing/2014/main" id="{7EEFEABC-5EED-09C6-18D3-1B78991E8A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20" b="20083"/>
          <a:stretch>
            <a:fillRect/>
          </a:stretch>
        </p:blipFill>
        <p:spPr bwMode="auto">
          <a:xfrm>
            <a:off x="7048500" y="4030988"/>
            <a:ext cx="5143500" cy="2827012"/>
          </a:xfrm>
          <a:prstGeom prst="rect">
            <a:avLst/>
          </a:prstGeom>
          <a:noFill/>
          <a:ln w="3810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C717136-4292-4137-3B2C-62C26D97C642}"/>
              </a:ext>
            </a:extLst>
          </p:cNvPr>
          <p:cNvSpPr/>
          <p:nvPr/>
        </p:nvSpPr>
        <p:spPr>
          <a:xfrm>
            <a:off x="3882559" y="4142606"/>
            <a:ext cx="3194255" cy="271539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0"/>
                  <a:lumOff val="100000"/>
                </a:schemeClr>
              </a:gs>
              <a:gs pos="17000">
                <a:schemeClr val="bg1">
                  <a:lumMod val="0"/>
                  <a:lumOff val="100000"/>
                </a:schemeClr>
              </a:gs>
              <a:gs pos="63000">
                <a:schemeClr val="bg1">
                  <a:alpha val="0"/>
                  <a:lumMod val="0"/>
                  <a:lumOff val="10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D88C5A-9287-73C0-8AA9-C805169510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99" b="17923"/>
          <a:stretch>
            <a:fillRect/>
          </a:stretch>
        </p:blipFill>
        <p:spPr>
          <a:xfrm>
            <a:off x="7048500" y="0"/>
            <a:ext cx="5143500" cy="4030988"/>
          </a:xfrm>
          <a:prstGeom prst="rect">
            <a:avLst/>
          </a:prstGeom>
          <a:ln w="38100">
            <a:solidFill>
              <a:schemeClr val="accent5"/>
            </a:solidFill>
          </a:ln>
        </p:spPr>
      </p:pic>
      <p:sp>
        <p:nvSpPr>
          <p:cNvPr id="35" name="Freeform 34">
            <a:extLst>
              <a:ext uri="{FF2B5EF4-FFF2-40B4-BE49-F238E27FC236}">
                <a16:creationId xmlns:a16="http://schemas.microsoft.com/office/drawing/2014/main" id="{DCA48AA9-963B-67F4-04C1-9103BA75ABA0}"/>
              </a:ext>
            </a:extLst>
          </p:cNvPr>
          <p:cNvSpPr/>
          <p:nvPr/>
        </p:nvSpPr>
        <p:spPr>
          <a:xfrm>
            <a:off x="6096000" y="2080409"/>
            <a:ext cx="3801696" cy="3519949"/>
          </a:xfrm>
          <a:custGeom>
            <a:avLst/>
            <a:gdLst>
              <a:gd name="connsiteX0" fmla="*/ 541270 w 3801696"/>
              <a:gd name="connsiteY0" fmla="*/ 3519949 h 3519949"/>
              <a:gd name="connsiteX1" fmla="*/ 29993 w 3801696"/>
              <a:gd name="connsiteY1" fmla="*/ 2959510 h 3519949"/>
              <a:gd name="connsiteX2" fmla="*/ 167644 w 3801696"/>
              <a:gd name="connsiteY2" fmla="*/ 2005781 h 3519949"/>
              <a:gd name="connsiteX3" fmla="*/ 1052548 w 3801696"/>
              <a:gd name="connsiteY3" fmla="*/ 1268362 h 3519949"/>
              <a:gd name="connsiteX4" fmla="*/ 2615877 w 3801696"/>
              <a:gd name="connsiteY4" fmla="*/ 1248697 h 3519949"/>
              <a:gd name="connsiteX5" fmla="*/ 3766251 w 3801696"/>
              <a:gd name="connsiteY5" fmla="*/ 707923 h 3519949"/>
              <a:gd name="connsiteX6" fmla="*/ 3530277 w 3801696"/>
              <a:gd name="connsiteY6" fmla="*/ 0 h 3519949"/>
              <a:gd name="connsiteX7" fmla="*/ 3530277 w 3801696"/>
              <a:gd name="connsiteY7" fmla="*/ 0 h 351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01696" h="3519949">
                <a:moveTo>
                  <a:pt x="541270" y="3519949"/>
                </a:moveTo>
                <a:cubicBezTo>
                  <a:pt x="316767" y="3365910"/>
                  <a:pt x="92264" y="3211871"/>
                  <a:pt x="29993" y="2959510"/>
                </a:cubicBezTo>
                <a:cubicBezTo>
                  <a:pt x="-32278" y="2707149"/>
                  <a:pt x="-2782" y="2287639"/>
                  <a:pt x="167644" y="2005781"/>
                </a:cubicBezTo>
                <a:cubicBezTo>
                  <a:pt x="338070" y="1723923"/>
                  <a:pt x="644509" y="1394543"/>
                  <a:pt x="1052548" y="1268362"/>
                </a:cubicBezTo>
                <a:cubicBezTo>
                  <a:pt x="1460587" y="1142181"/>
                  <a:pt x="2163593" y="1342103"/>
                  <a:pt x="2615877" y="1248697"/>
                </a:cubicBezTo>
                <a:cubicBezTo>
                  <a:pt x="3068161" y="1155291"/>
                  <a:pt x="3613851" y="916039"/>
                  <a:pt x="3766251" y="707923"/>
                </a:cubicBezTo>
                <a:cubicBezTo>
                  <a:pt x="3918651" y="499807"/>
                  <a:pt x="3530277" y="0"/>
                  <a:pt x="3530277" y="0"/>
                </a:cubicBezTo>
                <a:lnTo>
                  <a:pt x="3530277" y="0"/>
                </a:lnTo>
              </a:path>
            </a:pathLst>
          </a:custGeom>
          <a:ln w="41275">
            <a:solidFill>
              <a:schemeClr val="accent5"/>
            </a:solidFill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9E500-B0BE-0FA7-0A59-C8DC6084E2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988" y="978894"/>
            <a:ext cx="4961438" cy="1728752"/>
          </a:xfrm>
          <a:solidFill>
            <a:schemeClr val="bg1"/>
          </a:solidFill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 sz="1800" b="1" dirty="0"/>
              <a:t>Audio Signal Processing, </a:t>
            </a:r>
            <a:r>
              <a:rPr lang="en-US" sz="1800" dirty="0"/>
              <a:t>Aalto University (FI)</a:t>
            </a:r>
          </a:p>
          <a:p>
            <a:pPr>
              <a:spcBef>
                <a:spcPts val="400"/>
              </a:spcBef>
            </a:pPr>
            <a:r>
              <a:rPr lang="en-US" sz="1800" b="1" dirty="0"/>
              <a:t>PhD Team</a:t>
            </a:r>
            <a:r>
              <a:rPr lang="en-US" sz="1800" dirty="0"/>
              <a:t>:</a:t>
            </a:r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Prof. Vesa Välimäki </a:t>
            </a:r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Prof. Sebastian J. Schlecht </a:t>
            </a:r>
            <a:r>
              <a:rPr lang="en-US" sz="1800" dirty="0">
                <a:solidFill>
                  <a:schemeClr val="accent2"/>
                </a:solidFill>
              </a:rPr>
              <a:t>(FAU, Germany)</a:t>
            </a:r>
            <a:endParaRPr lang="en-US" sz="1800" dirty="0"/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Dr. Karolina Prawda </a:t>
            </a:r>
            <a:r>
              <a:rPr lang="en-US" sz="1800" dirty="0">
                <a:solidFill>
                  <a:schemeClr val="accent2"/>
                </a:solidFill>
              </a:rPr>
              <a:t>(University of York, UK)</a:t>
            </a:r>
          </a:p>
          <a:p>
            <a:pPr>
              <a:spcBef>
                <a:spcPts val="400"/>
              </a:spcBef>
            </a:pPr>
            <a:endParaRPr lang="en-US" sz="1800" dirty="0">
              <a:solidFill>
                <a:schemeClr val="accent2"/>
              </a:solidFill>
            </a:endParaRPr>
          </a:p>
          <a:p>
            <a:pPr>
              <a:spcBef>
                <a:spcPts val="400"/>
              </a:spcBef>
            </a:pPr>
            <a:endParaRPr lang="en-US" sz="1800" dirty="0"/>
          </a:p>
          <a:p>
            <a:pPr>
              <a:spcBef>
                <a:spcPts val="400"/>
              </a:spcBef>
            </a:pP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60F2387-49DB-3D26-FEA5-A5EA156A709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CD70E18-DDD4-7242-4A89-C30F688868CB}"/>
              </a:ext>
            </a:extLst>
          </p:cNvPr>
          <p:cNvSpPr txBox="1"/>
          <p:nvPr/>
        </p:nvSpPr>
        <p:spPr>
          <a:xfrm>
            <a:off x="3057041" y="3244334"/>
            <a:ext cx="6114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5204F9D-09C3-AACD-7164-AF263B87129D}"/>
              </a:ext>
            </a:extLst>
          </p:cNvPr>
          <p:cNvSpPr txBox="1">
            <a:spLocks/>
          </p:cNvSpPr>
          <p:nvPr/>
        </p:nvSpPr>
        <p:spPr>
          <a:xfrm>
            <a:off x="407987" y="404813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" dirty="0"/>
              <a:t>Personal background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1D3367-1A4E-A988-F2C4-06521CC3E069}"/>
              </a:ext>
            </a:extLst>
          </p:cNvPr>
          <p:cNvSpPr txBox="1"/>
          <p:nvPr/>
        </p:nvSpPr>
        <p:spPr>
          <a:xfrm>
            <a:off x="323159" y="2715748"/>
            <a:ext cx="6362054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lang="en-US" sz="1800" b="1" dirty="0"/>
              <a:t>Topic: </a:t>
            </a:r>
            <a:r>
              <a:rPr lang="en-US" sz="1800" dirty="0"/>
              <a:t>Machine Learning-based Artificial Reverb </a:t>
            </a:r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Feedback Delay Network </a:t>
            </a:r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Differentiable DSP</a:t>
            </a:r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Audio similarity measures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B638E2-6D8D-905A-DBDC-DDBA13283640}"/>
              </a:ext>
            </a:extLst>
          </p:cNvPr>
          <p:cNvSpPr txBox="1"/>
          <p:nvPr/>
        </p:nvSpPr>
        <p:spPr>
          <a:xfrm>
            <a:off x="323159" y="4193983"/>
            <a:ext cx="4820342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lang="en-US" sz="1800" b="1" dirty="0"/>
              <a:t>Also</a:t>
            </a:r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Acoustic echo cancellation</a:t>
            </a:r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Flutter echo synthesis</a:t>
            </a:r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Community-driven realities around electronic music 🔊</a:t>
            </a:r>
          </a:p>
        </p:txBody>
      </p:sp>
    </p:spTree>
    <p:extLst>
      <p:ext uri="{BB962C8B-B14F-4D97-AF65-F5344CB8AC3E}">
        <p14:creationId xmlns:p14="http://schemas.microsoft.com/office/powerpoint/2010/main" val="141437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E1982973-CA57-7D39-3400-8DAAD8DF5C5F}"/>
              </a:ext>
            </a:extLst>
          </p:cNvPr>
          <p:cNvSpPr txBox="1"/>
          <p:nvPr/>
        </p:nvSpPr>
        <p:spPr>
          <a:xfrm>
            <a:off x="8489982" y="0"/>
            <a:ext cx="3702018" cy="6858000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B38E421-7605-E9D2-F042-76211AADEC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987" y="978893"/>
            <a:ext cx="5688013" cy="4831972"/>
          </a:xfrm>
          <a:solidFill>
            <a:schemeClr val="bg1"/>
          </a:solidFill>
        </p:spPr>
        <p:txBody>
          <a:bodyPr/>
          <a:lstStyle/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b="1" dirty="0"/>
              <a:t>The Feedback Delay Network</a:t>
            </a:r>
            <a:endParaRPr lang="en-GB" b="1" dirty="0">
              <a:solidFill>
                <a:prstClr val="black"/>
              </a:solidFill>
            </a:endParaRPr>
          </a:p>
          <a:p>
            <a:pPr marL="609600" lvl="1" indent="-342900">
              <a:spcBef>
                <a:spcPts val="0"/>
              </a:spcBef>
              <a:defRPr/>
            </a:pPr>
            <a:r>
              <a:rPr lang="en-GB" dirty="0">
                <a:solidFill>
                  <a:prstClr val="black"/>
                </a:solidFill>
              </a:rPr>
              <a:t>Background</a:t>
            </a:r>
          </a:p>
          <a:p>
            <a:pPr marL="609600" lvl="1" indent="-342900">
              <a:spcBef>
                <a:spcPts val="0"/>
              </a:spcBef>
              <a:defRPr/>
            </a:pPr>
            <a:r>
              <a:rPr lang="en-GB" dirty="0">
                <a:solidFill>
                  <a:prstClr val="black"/>
                </a:solidFill>
              </a:rPr>
              <a:t>General design</a:t>
            </a:r>
          </a:p>
          <a:p>
            <a:pPr marL="609600" lvl="1" indent="-342900">
              <a:spcBef>
                <a:spcPts val="0"/>
              </a:spcBef>
              <a:defRPr/>
            </a:pPr>
            <a:r>
              <a:rPr lang="en-GB" dirty="0">
                <a:solidFill>
                  <a:prstClr val="black"/>
                </a:solidFill>
              </a:rPr>
              <a:t>Practical considerations</a:t>
            </a:r>
          </a:p>
          <a:p>
            <a:pPr lvl="1" indent="0">
              <a:spcBef>
                <a:spcPts val="0"/>
              </a:spcBef>
              <a:buNone/>
              <a:defRPr/>
            </a:pPr>
            <a:endParaRPr lang="en-GB" dirty="0">
              <a:solidFill>
                <a:prstClr val="black"/>
              </a:solidFill>
            </a:endParaRPr>
          </a:p>
          <a:p>
            <a:pPr marL="342900" lvl="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prstClr val="black"/>
                </a:solidFill>
              </a:rPr>
              <a:t>Synthesizing Realistic RIRs</a:t>
            </a:r>
            <a:endParaRPr lang="en-GB" dirty="0">
              <a:solidFill>
                <a:prstClr val="black"/>
              </a:solidFill>
            </a:endParaRPr>
          </a:p>
          <a:p>
            <a:pPr marL="609600" lvl="1" indent="-342900">
              <a:spcBef>
                <a:spcPts val="0"/>
              </a:spcBef>
              <a:defRPr/>
            </a:pPr>
            <a:r>
              <a:rPr lang="en-GB" dirty="0">
                <a:solidFill>
                  <a:prstClr val="black"/>
                </a:solidFill>
              </a:rPr>
              <a:t>FDN optimization</a:t>
            </a:r>
          </a:p>
          <a:p>
            <a:pPr marL="609600" lvl="1" indent="-342900">
              <a:spcBef>
                <a:spcPts val="0"/>
              </a:spcBef>
              <a:defRPr/>
            </a:pPr>
            <a:r>
              <a:rPr lang="en-GB" dirty="0">
                <a:solidFill>
                  <a:prstClr val="black"/>
                </a:solidFill>
              </a:rPr>
              <a:t>Blind estimation</a:t>
            </a:r>
          </a:p>
          <a:p>
            <a:pPr marL="609600" lvl="1" indent="-342900">
              <a:spcBef>
                <a:spcPts val="0"/>
              </a:spcBef>
              <a:defRPr/>
            </a:pPr>
            <a:r>
              <a:rPr lang="en-GB" dirty="0">
                <a:solidFill>
                  <a:prstClr val="black"/>
                </a:solidFill>
              </a:rPr>
              <a:t>Spatial audio </a:t>
            </a:r>
          </a:p>
          <a:p>
            <a:pPr lvl="0">
              <a:spcBef>
                <a:spcPts val="0"/>
              </a:spcBef>
              <a:defRPr/>
            </a:pPr>
            <a:endParaRPr lang="en-GB" b="1" dirty="0">
              <a:solidFill>
                <a:prstClr val="black"/>
              </a:solidFill>
            </a:endParaRPr>
          </a:p>
          <a:p>
            <a:pPr marL="342900" lvl="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prstClr val="black"/>
                </a:solidFill>
              </a:rPr>
              <a:t>Creative Reverberation </a:t>
            </a:r>
          </a:p>
          <a:p>
            <a:pPr marL="609600" lvl="1" indent="-342900">
              <a:spcBef>
                <a:spcPts val="0"/>
              </a:spcBef>
              <a:defRPr/>
            </a:pPr>
            <a:r>
              <a:rPr lang="en-GB" dirty="0">
                <a:solidFill>
                  <a:prstClr val="black"/>
                </a:solidFill>
              </a:rPr>
              <a:t>Modulating poles</a:t>
            </a:r>
          </a:p>
          <a:p>
            <a:pPr marL="609600" lvl="1" indent="-342900">
              <a:spcBef>
                <a:spcPts val="0"/>
              </a:spcBef>
              <a:defRPr/>
            </a:pPr>
            <a:r>
              <a:rPr lang="en-GB" dirty="0">
                <a:solidFill>
                  <a:prstClr val="black"/>
                </a:solidFill>
              </a:rPr>
              <a:t>Reverb enhancement systems</a:t>
            </a:r>
          </a:p>
          <a:p>
            <a:pPr marL="609600" lvl="1" indent="-342900">
              <a:spcBef>
                <a:spcPts val="0"/>
              </a:spcBef>
              <a:defRPr/>
            </a:pPr>
            <a:r>
              <a:rPr lang="en-GB" dirty="0">
                <a:solidFill>
                  <a:prstClr val="black"/>
                </a:solidFill>
              </a:rPr>
              <a:t>Introducing non-linearities </a:t>
            </a:r>
          </a:p>
          <a:p>
            <a:r>
              <a:rPr lang="en-GB" dirty="0"/>
              <a:t> </a:t>
            </a:r>
          </a:p>
          <a:p>
            <a:pPr lvl="1" indent="0">
              <a:buNone/>
            </a:pP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7A5AC76-1139-E76E-C3EF-0EEDC184816E}"/>
              </a:ext>
            </a:extLst>
          </p:cNvPr>
          <p:cNvSpPr txBox="1">
            <a:spLocks/>
          </p:cNvSpPr>
          <p:nvPr/>
        </p:nvSpPr>
        <p:spPr>
          <a:xfrm>
            <a:off x="407987" y="404813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" dirty="0"/>
              <a:t>Outline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F2E980B-9728-D678-8D55-D9CD0689F37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D60C7D-59D4-1978-E3C1-125E9AC0F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886383" y="0"/>
            <a:ext cx="2483708" cy="685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084E47A-061C-5CAB-C918-CA5C7B489F52}"/>
              </a:ext>
            </a:extLst>
          </p:cNvPr>
          <p:cNvSpPr txBox="1"/>
          <p:nvPr/>
        </p:nvSpPr>
        <p:spPr>
          <a:xfrm>
            <a:off x="4795321" y="4514195"/>
            <a:ext cx="4416414" cy="1938992"/>
          </a:xfrm>
          <a:prstGeom prst="rect">
            <a:avLst/>
          </a:prstGeom>
          <a:solidFill>
            <a:schemeClr val="bg1">
              <a:alpha val="57976"/>
            </a:schemeClr>
          </a:solidFill>
          <a:ln w="38100">
            <a:solidFill>
              <a:schemeClr val="accent1">
                <a:alpha val="79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j-lt"/>
              </a:rPr>
              <a:t>motivation:</a:t>
            </a:r>
            <a:r>
              <a:rPr lang="en-US" sz="2000" dirty="0">
                <a:latin typeface="+mj-l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present what’s available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present what’s currently being researched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understand </a:t>
            </a:r>
            <a:r>
              <a:rPr lang="en-US" sz="2000" dirty="0" err="1">
                <a:latin typeface="+mj-lt"/>
              </a:rPr>
              <a:t>AudioDev’s</a:t>
            </a:r>
            <a:r>
              <a:rPr lang="en-US" sz="2000" dirty="0">
                <a:latin typeface="+mj-lt"/>
              </a:rPr>
              <a:t> needs and wishes </a:t>
            </a:r>
          </a:p>
        </p:txBody>
      </p:sp>
    </p:spTree>
    <p:extLst>
      <p:ext uri="{BB962C8B-B14F-4D97-AF65-F5344CB8AC3E}">
        <p14:creationId xmlns:p14="http://schemas.microsoft.com/office/powerpoint/2010/main" val="411009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4B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E1031AE-A9C6-7770-BBC3-8631C304A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190138" y="-238521"/>
            <a:ext cx="2710413" cy="74839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72912E-1D63-6184-D027-716126E8F0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88" y="2751892"/>
            <a:ext cx="9792468" cy="677108"/>
          </a:xfrm>
        </p:spPr>
        <p:txBody>
          <a:bodyPr/>
          <a:lstStyle/>
          <a:p>
            <a:r>
              <a:rPr lang="en-US" sz="4400" dirty="0">
                <a:solidFill>
                  <a:schemeClr val="bg1"/>
                </a:solidFill>
                <a:latin typeface=""/>
              </a:rPr>
              <a:t>The Feedback Delay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720188-714F-70C8-EDD9-238713C71F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3429000"/>
            <a:ext cx="9792468" cy="147732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"/>
              </a:rPr>
              <a:t>. background</a:t>
            </a:r>
          </a:p>
          <a:p>
            <a:r>
              <a:rPr lang="en-US" dirty="0">
                <a:solidFill>
                  <a:schemeClr val="bg1"/>
                </a:solidFill>
                <a:latin typeface=""/>
              </a:rPr>
              <a:t>. general design</a:t>
            </a:r>
          </a:p>
          <a:p>
            <a:r>
              <a:rPr lang="en-US" dirty="0">
                <a:solidFill>
                  <a:schemeClr val="bg1"/>
                </a:solidFill>
                <a:latin typeface=""/>
              </a:rPr>
              <a:t>. practical considerations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F55FBE-AC70-B5C7-F7C9-63CBBF60C95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124630" y="5622801"/>
            <a:ext cx="2131016" cy="123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18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225CD-3861-FBBE-CFCA-83FF9BE5C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97AFCF5D-41FE-9F45-DF02-F3DFF5980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69F79E0-D9F0-6E9D-F5CE-815D855DF7B8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-50" normalizeH="0" baseline="0" noProof="0" dirty="0">
                <a:ln>
                  <a:noFill/>
                </a:ln>
                <a:solidFill>
                  <a:srgbClr val="A987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Background </a:t>
            </a:r>
            <a:endParaRPr kumimoji="0" lang="en-GB" sz="2400" b="1" i="0" u="none" strike="noStrike" kern="1200" cap="none" spc="-50" normalizeH="0" baseline="0" noProof="0" dirty="0">
              <a:ln>
                <a:noFill/>
              </a:ln>
              <a:solidFill>
                <a:srgbClr val="A987FF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5273706C-4593-897D-A5BD-1AACC12A1A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8177" y="1287757"/>
            <a:ext cx="11647254" cy="465584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lvl="1" indent="0">
              <a:buNone/>
            </a:pPr>
            <a:endParaRPr lang="en-GB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3A57F33-0307-EDCA-8828-FDDC11E411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44861CC-1DD2-15F5-A825-54417653F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735301D-2B36-926A-4957-65F75334B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B08F00-C8A3-C31A-3C9E-7EEB0D49E4B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3A6CFC32-518B-06E1-F2BF-C01027E2A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552" y="1419564"/>
            <a:ext cx="9756895" cy="457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own Arrow 4">
            <a:extLst>
              <a:ext uri="{FF2B5EF4-FFF2-40B4-BE49-F238E27FC236}">
                <a16:creationId xmlns:a16="http://schemas.microsoft.com/office/drawing/2014/main" id="{D6D44065-369C-0B08-43A9-F1CB8031725A}"/>
              </a:ext>
            </a:extLst>
          </p:cNvPr>
          <p:cNvSpPr/>
          <p:nvPr/>
        </p:nvSpPr>
        <p:spPr>
          <a:xfrm rot="5400000">
            <a:off x="9554391" y="-828056"/>
            <a:ext cx="229414" cy="3927866"/>
          </a:xfrm>
          <a:prstGeom prst="downArrow">
            <a:avLst>
              <a:gd name="adj1" fmla="val 50000"/>
              <a:gd name="adj2" fmla="val 178953"/>
            </a:avLst>
          </a:prstGeom>
          <a:solidFill>
            <a:schemeClr val="accent1">
              <a:alpha val="3942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CE2D96-3F35-F4FC-F6DB-198733E25844}"/>
              </a:ext>
            </a:extLst>
          </p:cNvPr>
          <p:cNvSpPr txBox="1"/>
          <p:nvPr/>
        </p:nvSpPr>
        <p:spPr>
          <a:xfrm>
            <a:off x="10515044" y="794798"/>
            <a:ext cx="11883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accuracy</a:t>
            </a:r>
            <a:endParaRPr 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AFE23F-69F9-C464-BB92-7B3650A46F77}"/>
              </a:ext>
            </a:extLst>
          </p:cNvPr>
          <p:cNvSpPr txBox="1"/>
          <p:nvPr/>
        </p:nvSpPr>
        <p:spPr>
          <a:xfrm>
            <a:off x="9767987" y="1148163"/>
            <a:ext cx="19354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computational cost</a:t>
            </a:r>
            <a:endParaRPr lang="en-US" sz="1400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7181285-E746-31FB-8C24-0FF5B0AB7494}"/>
              </a:ext>
            </a:extLst>
          </p:cNvPr>
          <p:cNvSpPr/>
          <p:nvPr/>
        </p:nvSpPr>
        <p:spPr>
          <a:xfrm>
            <a:off x="8204999" y="5434336"/>
            <a:ext cx="1416374" cy="614926"/>
          </a:xfrm>
          <a:prstGeom prst="roundRect">
            <a:avLst>
              <a:gd name="adj" fmla="val 9999"/>
            </a:avLst>
          </a:prstGeom>
          <a:noFill/>
          <a:ln w="539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AE3A7A-6AE5-BFF9-C20F-EF9C2E837AF0}"/>
              </a:ext>
            </a:extLst>
          </p:cNvPr>
          <p:cNvSpPr txBox="1"/>
          <p:nvPr/>
        </p:nvSpPr>
        <p:spPr>
          <a:xfrm>
            <a:off x="10006739" y="4054135"/>
            <a:ext cx="967708" cy="5232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Modal </a:t>
            </a:r>
          </a:p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Reverbs</a:t>
            </a:r>
          </a:p>
        </p:txBody>
      </p:sp>
    </p:spTree>
    <p:extLst>
      <p:ext uri="{BB962C8B-B14F-4D97-AF65-F5344CB8AC3E}">
        <p14:creationId xmlns:p14="http://schemas.microsoft.com/office/powerpoint/2010/main" val="80146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7DC19-938D-2899-AFB6-E18B6AE0A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BF771747-CE9C-F2F1-E69B-85D71EE8B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F3B2B06C-051D-2BA0-0419-4AE7FC7D87CF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-50" normalizeH="0" baseline="0" noProof="0" dirty="0">
                <a:ln>
                  <a:noFill/>
                </a:ln>
                <a:solidFill>
                  <a:srgbClr val="A987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Background</a:t>
            </a:r>
            <a:endParaRPr kumimoji="0" lang="en-GB" sz="2400" b="1" i="0" u="none" strike="noStrike" kern="1200" cap="none" spc="-50" normalizeH="0" baseline="0" noProof="0" dirty="0">
              <a:ln>
                <a:noFill/>
              </a:ln>
              <a:solidFill>
                <a:srgbClr val="A987FF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76AC5A4-E944-D4E7-2650-4FB494F35E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8177" y="1287757"/>
            <a:ext cx="11647254" cy="612859"/>
          </a:xfrm>
        </p:spPr>
        <p:txBody>
          <a:bodyPr/>
          <a:lstStyle/>
          <a:p>
            <a:pPr marL="609600" lvl="1" indent="-342900"/>
            <a:r>
              <a:rPr lang="en-GB" dirty="0"/>
              <a:t>~1961 </a:t>
            </a:r>
            <a:r>
              <a:rPr lang="en-GB" b="1" dirty="0"/>
              <a:t>Schroeder Reverberator 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53BD14C-68B3-62CB-D7FC-487E69BE27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29F74BA-365C-0168-84E2-F17844B95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381EAC-3BF1-EFFE-8C4A-D9F57502BCE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05B639-DCA3-9AFC-C303-56B6F37E7108}"/>
              </a:ext>
            </a:extLst>
          </p:cNvPr>
          <p:cNvSpPr txBox="1"/>
          <p:nvPr/>
        </p:nvSpPr>
        <p:spPr>
          <a:xfrm>
            <a:off x="2009739" y="6135372"/>
            <a:ext cx="863055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M. R. Schroeder and B. F. Logan, “Colorless artificial reverberation,” J. Audio Eng. Soc., vol. 9, no. 3, pp. 192–197, Jul. 1961.</a:t>
            </a:r>
          </a:p>
          <a:p>
            <a:r>
              <a:rPr lang="en-US" sz="1100" dirty="0"/>
              <a:t>M. R. Schroeder, ``Natural-sounding artificial reverberation,'' Journal of the Audio Engineering Society, vol. 10, no. 3, pp. 219-223, 1962.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484B0D4-A535-EBA8-7B75-34E7A1C42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557" y="1544003"/>
            <a:ext cx="6093455" cy="375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F778664-DC0C-AC3C-93EE-6E242E196B86}"/>
              </a:ext>
            </a:extLst>
          </p:cNvPr>
          <p:cNvSpPr/>
          <p:nvPr/>
        </p:nvSpPr>
        <p:spPr>
          <a:xfrm>
            <a:off x="6149488" y="1912761"/>
            <a:ext cx="2238810" cy="3401235"/>
          </a:xfrm>
          <a:prstGeom prst="roundRect">
            <a:avLst>
              <a:gd name="adj" fmla="val 9999"/>
            </a:avLst>
          </a:prstGeom>
          <a:noFill/>
          <a:ln w="5397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2A40E32-8641-A5F6-D53B-E868D1949DFA}"/>
              </a:ext>
            </a:extLst>
          </p:cNvPr>
          <p:cNvSpPr/>
          <p:nvPr/>
        </p:nvSpPr>
        <p:spPr>
          <a:xfrm>
            <a:off x="8380297" y="3220000"/>
            <a:ext cx="3042146" cy="1358611"/>
          </a:xfrm>
          <a:prstGeom prst="roundRect">
            <a:avLst>
              <a:gd name="adj" fmla="val 9999"/>
            </a:avLst>
          </a:prstGeom>
          <a:noFill/>
          <a:ln w="5397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37DA5D-8773-7985-59A8-9180E45B32A7}"/>
              </a:ext>
            </a:extLst>
          </p:cNvPr>
          <p:cNvSpPr txBox="1"/>
          <p:nvPr/>
        </p:nvSpPr>
        <p:spPr>
          <a:xfrm>
            <a:off x="659215" y="2160292"/>
            <a:ext cx="44011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/>
              <a:t>Parallel comb filters</a:t>
            </a:r>
            <a:r>
              <a:rPr lang="en-US" dirty="0"/>
              <a:t> generate echoes and models the reverberation time of a room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976C38-ED6F-2A10-67C0-8CFB550E9F99}"/>
              </a:ext>
            </a:extLst>
          </p:cNvPr>
          <p:cNvSpPr txBox="1"/>
          <p:nvPr/>
        </p:nvSpPr>
        <p:spPr>
          <a:xfrm>
            <a:off x="659215" y="3238261"/>
            <a:ext cx="45872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/>
              <a:t>Series </a:t>
            </a:r>
            <a:r>
              <a:rPr lang="en-US" u="sng" dirty="0" err="1"/>
              <a:t>allpass</a:t>
            </a:r>
            <a:r>
              <a:rPr lang="en-US" dirty="0"/>
              <a:t> increases the echo density</a:t>
            </a:r>
          </a:p>
        </p:txBody>
      </p:sp>
      <p:pic>
        <p:nvPicPr>
          <p:cNvPr id="21" name="Dry_snare">
            <a:hlinkClick r:id="" action="ppaction://media"/>
            <a:extLst>
              <a:ext uri="{FF2B5EF4-FFF2-40B4-BE49-F238E27FC236}">
                <a16:creationId xmlns:a16="http://schemas.microsoft.com/office/drawing/2014/main" id="{E94162DB-0D98-7C8E-5793-E11BFFD19F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duotone>
              <a:prstClr val="black"/>
              <a:schemeClr val="tx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83435" y="4287973"/>
            <a:ext cx="472395" cy="472395"/>
          </a:xfrm>
          <a:prstGeom prst="rect">
            <a:avLst/>
          </a:prstGeom>
        </p:spPr>
      </p:pic>
      <p:pic>
        <p:nvPicPr>
          <p:cNvPr id="22" name="Snar_sch_stereo">
            <a:hlinkClick r:id="" action="ppaction://media"/>
            <a:extLst>
              <a:ext uri="{FF2B5EF4-FFF2-40B4-BE49-F238E27FC236}">
                <a16:creationId xmlns:a16="http://schemas.microsoft.com/office/drawing/2014/main" id="{D185E57B-D0E9-D1E1-454C-F2CCCF7C272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>
            <a:duotone>
              <a:prstClr val="black"/>
              <a:schemeClr val="tx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561851" y="4287973"/>
            <a:ext cx="472395" cy="47239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F2D45C4-848A-A5A7-70CA-F90114FFACF6}"/>
              </a:ext>
            </a:extLst>
          </p:cNvPr>
          <p:cNvSpPr txBox="1"/>
          <p:nvPr/>
        </p:nvSpPr>
        <p:spPr>
          <a:xfrm>
            <a:off x="2493722" y="3934030"/>
            <a:ext cx="608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wet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3421B3E-A8BC-4C93-9FC7-59E338B24241}"/>
              </a:ext>
            </a:extLst>
          </p:cNvPr>
          <p:cNvSpPr txBox="1"/>
          <p:nvPr/>
        </p:nvSpPr>
        <p:spPr>
          <a:xfrm>
            <a:off x="1115306" y="3919819"/>
            <a:ext cx="608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dry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068963-C929-B338-B43A-75CE57EA0786}"/>
              </a:ext>
            </a:extLst>
          </p:cNvPr>
          <p:cNvSpPr txBox="1"/>
          <p:nvPr/>
        </p:nvSpPr>
        <p:spPr>
          <a:xfrm>
            <a:off x="821908" y="4975540"/>
            <a:ext cx="45872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/>
              <a:t>At the time it was considered indistinguishable from natural reverb</a:t>
            </a:r>
            <a:r>
              <a:rPr lang="en-US" dirty="0"/>
              <a:t> 				... </a:t>
            </a:r>
            <a:r>
              <a:rPr lang="en-US" sz="2400" dirty="0"/>
              <a:t>🤔 </a:t>
            </a:r>
            <a:endParaRPr lang="en-US" dirty="0"/>
          </a:p>
        </p:txBody>
      </p:sp>
      <p:sp>
        <p:nvSpPr>
          <p:cNvPr id="4097" name="TextBox 4096">
            <a:extLst>
              <a:ext uri="{FF2B5EF4-FFF2-40B4-BE49-F238E27FC236}">
                <a16:creationId xmlns:a16="http://schemas.microsoft.com/office/drawing/2014/main" id="{DF34A63C-D1D4-7908-6DAD-EA0005DBB7B9}"/>
              </a:ext>
            </a:extLst>
          </p:cNvPr>
          <p:cNvSpPr txBox="1"/>
          <p:nvPr/>
        </p:nvSpPr>
        <p:spPr>
          <a:xfrm>
            <a:off x="6012338" y="1728095"/>
            <a:ext cx="4589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I</a:t>
            </a:r>
          </a:p>
        </p:txBody>
      </p:sp>
      <p:sp>
        <p:nvSpPr>
          <p:cNvPr id="4099" name="TextBox 4098">
            <a:extLst>
              <a:ext uri="{FF2B5EF4-FFF2-40B4-BE49-F238E27FC236}">
                <a16:creationId xmlns:a16="http://schemas.microsoft.com/office/drawing/2014/main" id="{A167DD82-5664-BF6C-EE73-9C4DA789A3C2}"/>
              </a:ext>
            </a:extLst>
          </p:cNvPr>
          <p:cNvSpPr txBox="1"/>
          <p:nvPr/>
        </p:nvSpPr>
        <p:spPr>
          <a:xfrm>
            <a:off x="8525448" y="2867950"/>
            <a:ext cx="4589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II</a:t>
            </a:r>
          </a:p>
        </p:txBody>
      </p:sp>
      <p:sp>
        <p:nvSpPr>
          <p:cNvPr id="4100" name="TextBox 4099">
            <a:extLst>
              <a:ext uri="{FF2B5EF4-FFF2-40B4-BE49-F238E27FC236}">
                <a16:creationId xmlns:a16="http://schemas.microsoft.com/office/drawing/2014/main" id="{D7D07C98-2661-95D8-CADC-E9B17D8753E9}"/>
              </a:ext>
            </a:extLst>
          </p:cNvPr>
          <p:cNvSpPr txBox="1"/>
          <p:nvPr/>
        </p:nvSpPr>
        <p:spPr>
          <a:xfrm>
            <a:off x="429749" y="3263969"/>
            <a:ext cx="4589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II</a:t>
            </a:r>
          </a:p>
        </p:txBody>
      </p:sp>
      <p:sp>
        <p:nvSpPr>
          <p:cNvPr id="4101" name="TextBox 4100">
            <a:extLst>
              <a:ext uri="{FF2B5EF4-FFF2-40B4-BE49-F238E27FC236}">
                <a16:creationId xmlns:a16="http://schemas.microsoft.com/office/drawing/2014/main" id="{45A5553B-1287-FF80-CDFB-569EF87E5D12}"/>
              </a:ext>
            </a:extLst>
          </p:cNvPr>
          <p:cNvSpPr txBox="1"/>
          <p:nvPr/>
        </p:nvSpPr>
        <p:spPr>
          <a:xfrm>
            <a:off x="429749" y="2167743"/>
            <a:ext cx="4589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51963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15" grpId="0"/>
      <p:bldP spid="17" grpId="0"/>
      <p:bldP spid="24" grpId="0"/>
      <p:bldP spid="25" grpId="0"/>
      <p:bldP spid="26" grpId="0"/>
      <p:bldP spid="4097" grpId="0"/>
      <p:bldP spid="4099" grpId="0"/>
      <p:bldP spid="4100" grpId="0"/>
      <p:bldP spid="410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F0B64-3213-A773-3822-4DB9E5461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>
            <a:extLst>
              <a:ext uri="{FF2B5EF4-FFF2-40B4-BE49-F238E27FC236}">
                <a16:creationId xmlns:a16="http://schemas.microsoft.com/office/drawing/2014/main" id="{95421B0D-678A-63F6-00BC-6D95991E1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009" y="5065919"/>
            <a:ext cx="2258995" cy="127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55E27677-DCF5-9AC7-851B-6DE5DF496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08D343A-2FA9-E6A8-915A-EBA2AB3AF6E3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-50" normalizeH="0" baseline="0" noProof="0" dirty="0">
                <a:ln>
                  <a:noFill/>
                </a:ln>
                <a:solidFill>
                  <a:srgbClr val="A987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Background</a:t>
            </a:r>
            <a:endParaRPr kumimoji="0" lang="en-GB" sz="2400" b="1" i="0" u="none" strike="noStrike" kern="1200" cap="none" spc="-50" normalizeH="0" baseline="0" noProof="0" dirty="0">
              <a:ln>
                <a:noFill/>
              </a:ln>
              <a:solidFill>
                <a:srgbClr val="A987FF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E4F1654-DB2A-D918-071C-D36D2D33E3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031770C-4982-5E53-D70C-6A5614DFD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F36DE77-17F3-C5AF-A4D7-C9177F61D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35B8EE-A7BD-4866-5E3E-18865CAB191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B1DB33F-7C68-41E1-BFB5-4EEF282BE4DE}"/>
              </a:ext>
            </a:extLst>
          </p:cNvPr>
          <p:cNvSpPr txBox="1"/>
          <p:nvPr/>
        </p:nvSpPr>
        <p:spPr>
          <a:xfrm>
            <a:off x="315506" y="1300958"/>
            <a:ext cx="61022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Delay network-based reverb recipe</a:t>
            </a:r>
            <a:endParaRPr lang="en-US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5040D2C-DEDC-56E1-3ECD-42C64CC1A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066" y="2159200"/>
            <a:ext cx="2062546" cy="1061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35A78A12-BC2E-67A2-40E3-FE9D91DD9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" y="3886966"/>
            <a:ext cx="2195185" cy="1482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F0DB1370-6B68-0F86-589D-6884B8178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424" y="4879541"/>
            <a:ext cx="2708787" cy="1010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>
            <a:extLst>
              <a:ext uri="{FF2B5EF4-FFF2-40B4-BE49-F238E27FC236}">
                <a16:creationId xmlns:a16="http://schemas.microsoft.com/office/drawing/2014/main" id="{76B18B7E-538E-DEF4-A27D-4D6D1BC00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325" y="687183"/>
            <a:ext cx="2738317" cy="149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05E454-D10A-7D88-A386-7B7E424A23B5}"/>
              </a:ext>
            </a:extLst>
          </p:cNvPr>
          <p:cNvSpPr txBox="1"/>
          <p:nvPr/>
        </p:nvSpPr>
        <p:spPr>
          <a:xfrm>
            <a:off x="2232087" y="1993118"/>
            <a:ext cx="134856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i="1" dirty="0"/>
              <a:t> J. Moorer, 1979</a:t>
            </a:r>
            <a:endParaRPr lang="en-US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B4FD7B-C86B-E417-876F-1D82195D38AE}"/>
              </a:ext>
            </a:extLst>
          </p:cNvPr>
          <p:cNvSpPr txBox="1"/>
          <p:nvPr/>
        </p:nvSpPr>
        <p:spPr>
          <a:xfrm>
            <a:off x="412567" y="3598641"/>
            <a:ext cx="18343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i="1" dirty="0"/>
              <a:t>Gerzon, 1971</a:t>
            </a:r>
            <a:endParaRPr lang="en-US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BFE05F-4E18-C07E-1CB6-29D03D11781E}"/>
              </a:ext>
            </a:extLst>
          </p:cNvPr>
          <p:cNvSpPr txBox="1"/>
          <p:nvPr/>
        </p:nvSpPr>
        <p:spPr>
          <a:xfrm>
            <a:off x="8776941" y="4564344"/>
            <a:ext cx="18343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i="1" dirty="0"/>
              <a:t>Gardner, 1992</a:t>
            </a:r>
            <a:endParaRPr lang="en-US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1DF6C2-0677-56D9-FBAD-4E263367ADD4}"/>
              </a:ext>
            </a:extLst>
          </p:cNvPr>
          <p:cNvSpPr txBox="1"/>
          <p:nvPr/>
        </p:nvSpPr>
        <p:spPr>
          <a:xfrm>
            <a:off x="8407318" y="402005"/>
            <a:ext cx="18343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i="1" dirty="0" err="1"/>
              <a:t>Dattorro</a:t>
            </a:r>
            <a:r>
              <a:rPr lang="en-GB" sz="1200" i="1" dirty="0"/>
              <a:t>, 1997</a:t>
            </a:r>
            <a:endParaRPr lang="en-US" i="1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E0B97CB-08F8-1524-6F5E-24D8622648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29968" y="5137424"/>
            <a:ext cx="2021398" cy="122224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B8B7F77-AFF6-AD3E-DEA6-18228FF56928}"/>
              </a:ext>
            </a:extLst>
          </p:cNvPr>
          <p:cNvSpPr txBox="1"/>
          <p:nvPr/>
        </p:nvSpPr>
        <p:spPr>
          <a:xfrm>
            <a:off x="2804731" y="4965045"/>
            <a:ext cx="22718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i="1" dirty="0" err="1"/>
              <a:t>Stautner</a:t>
            </a:r>
            <a:r>
              <a:rPr lang="en-GB" sz="1200" i="1" dirty="0"/>
              <a:t>, Puckette, 1982</a:t>
            </a:r>
            <a:endParaRPr lang="en-US" i="1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DAA508F-248E-239E-9A26-74CA40F21B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71810" y="2792487"/>
            <a:ext cx="1834330" cy="141349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6128FE4-C353-DDAA-B695-4B7C713A3D52}"/>
              </a:ext>
            </a:extLst>
          </p:cNvPr>
          <p:cNvSpPr txBox="1"/>
          <p:nvPr/>
        </p:nvSpPr>
        <p:spPr>
          <a:xfrm>
            <a:off x="9119579" y="2461009"/>
            <a:ext cx="18343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i="1" dirty="0"/>
              <a:t>Jot, 1992</a:t>
            </a:r>
            <a:endParaRPr lang="en-US" i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7B8689F-0F5E-A645-6641-2E936050FC71}"/>
              </a:ext>
            </a:extLst>
          </p:cNvPr>
          <p:cNvSpPr txBox="1"/>
          <p:nvPr/>
        </p:nvSpPr>
        <p:spPr>
          <a:xfrm>
            <a:off x="4015560" y="1219268"/>
            <a:ext cx="6624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🧑‍🍳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2B88FE3-0066-E414-564C-308BED8919B1}"/>
              </a:ext>
            </a:extLst>
          </p:cNvPr>
          <p:cNvSpPr/>
          <p:nvPr/>
        </p:nvSpPr>
        <p:spPr>
          <a:xfrm>
            <a:off x="3742326" y="806885"/>
            <a:ext cx="4527610" cy="4703493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0"/>
                  <a:lumOff val="100000"/>
                  <a:alpha val="4699"/>
                </a:schemeClr>
              </a:gs>
              <a:gs pos="62000">
                <a:schemeClr val="bg1">
                  <a:alpha val="9024"/>
                </a:schemeClr>
              </a:gs>
              <a:gs pos="36000">
                <a:schemeClr val="accent5">
                  <a:lumMod val="90000"/>
                </a:schemeClr>
              </a:gs>
              <a:gs pos="2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Vertical Scroll 24">
            <a:extLst>
              <a:ext uri="{FF2B5EF4-FFF2-40B4-BE49-F238E27FC236}">
                <a16:creationId xmlns:a16="http://schemas.microsoft.com/office/drawing/2014/main" id="{787E0B32-A5D6-C608-02DD-B1DB0E1B3542}"/>
              </a:ext>
            </a:extLst>
          </p:cNvPr>
          <p:cNvSpPr/>
          <p:nvPr/>
        </p:nvSpPr>
        <p:spPr>
          <a:xfrm>
            <a:off x="4200421" y="2324946"/>
            <a:ext cx="3770777" cy="1898358"/>
          </a:xfrm>
          <a:prstGeom prst="verticalScroll">
            <a:avLst>
              <a:gd name="adj" fmla="val 19056"/>
            </a:avLst>
          </a:prstGeom>
          <a:solidFill>
            <a:schemeClr val="bg2"/>
          </a:solidFill>
          <a:ln>
            <a:gradFill flip="none" rotWithShape="1">
              <a:gsLst>
                <a:gs pos="0">
                  <a:srgbClr val="4C4B56"/>
                </a:gs>
                <a:gs pos="73000">
                  <a:schemeClr val="tx1">
                    <a:lumMod val="50000"/>
                    <a:lumOff val="50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549E67-9A61-B0FD-3CF4-B2779B86E7AA}"/>
              </a:ext>
            </a:extLst>
          </p:cNvPr>
          <p:cNvSpPr txBox="1"/>
          <p:nvPr/>
        </p:nvSpPr>
        <p:spPr>
          <a:xfrm>
            <a:off x="4877087" y="2778951"/>
            <a:ext cx="29799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Delay network reverb: </a:t>
            </a:r>
          </a:p>
          <a:p>
            <a:pPr marL="266700" lvl="1"/>
            <a:r>
              <a:rPr lang="en-GB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Feedback comb filters</a:t>
            </a:r>
          </a:p>
          <a:p>
            <a:pPr marL="266700" lvl="1"/>
            <a:r>
              <a:rPr lang="en-GB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Damping</a:t>
            </a:r>
          </a:p>
          <a:p>
            <a:pPr marL="266700" lvl="1"/>
            <a:r>
              <a:rPr lang="en-GB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(</a:t>
            </a:r>
            <a:r>
              <a:rPr lang="en-GB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Allpass</a:t>
            </a:r>
            <a:r>
              <a:rPr lang="en-GB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filters)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4AD706A-CBF2-EEE5-DD0A-CA419F64CAC5}"/>
              </a:ext>
            </a:extLst>
          </p:cNvPr>
          <p:cNvCxnSpPr>
            <a:cxnSpLocks/>
          </p:cNvCxnSpPr>
          <p:nvPr/>
        </p:nvCxnSpPr>
        <p:spPr>
          <a:xfrm>
            <a:off x="4732611" y="2677213"/>
            <a:ext cx="3099656" cy="0"/>
          </a:xfrm>
          <a:prstGeom prst="line">
            <a:avLst/>
          </a:prstGeom>
          <a:ln w="15875">
            <a:solidFill>
              <a:srgbClr val="B1B1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22D33B3-1A79-F424-025E-F98064E11A0B}"/>
              </a:ext>
            </a:extLst>
          </p:cNvPr>
          <p:cNvSpPr txBox="1"/>
          <p:nvPr/>
        </p:nvSpPr>
        <p:spPr>
          <a:xfrm>
            <a:off x="6013341" y="4759612"/>
            <a:ext cx="18343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i="1" dirty="0"/>
              <a:t>Gardner, 1992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50003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D0F7B-D494-C2A4-2055-D7E417CD6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D0733A3D-E564-FF3A-A030-C35E8A700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5199244-7775-2491-AE77-7290131513F1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-50" normalizeH="0" baseline="0" noProof="0" dirty="0">
                <a:ln>
                  <a:noFill/>
                </a:ln>
                <a:solidFill>
                  <a:srgbClr val="A987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Background</a:t>
            </a:r>
            <a:endParaRPr kumimoji="0" lang="en-GB" sz="2400" b="1" i="0" u="none" strike="noStrike" kern="1200" cap="none" spc="-50" normalizeH="0" baseline="0" noProof="0" dirty="0">
              <a:ln>
                <a:noFill/>
              </a:ln>
              <a:solidFill>
                <a:srgbClr val="A987FF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A9324ACD-D213-9FA5-AD88-FE69F92F30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987" y="1485674"/>
            <a:ext cx="9868622" cy="3078952"/>
          </a:xfrm>
        </p:spPr>
        <p:txBody>
          <a:bodyPr/>
          <a:lstStyle/>
          <a:p>
            <a:r>
              <a:rPr lang="en-GB" dirty="0"/>
              <a:t>Other relevant ADC talks:</a:t>
            </a:r>
          </a:p>
          <a:p>
            <a:pPr marL="609600" lvl="1" indent="-342900"/>
            <a:r>
              <a:rPr lang="en-GB" i="1" dirty="0"/>
              <a:t>Odd Challenges of Using Deep Learning in Designing a Feedback Delay Network Reverb</a:t>
            </a:r>
            <a:r>
              <a:rPr lang="en-GB" dirty="0"/>
              <a:t> by </a:t>
            </a:r>
            <a:r>
              <a:rPr lang="en-GB" b="1" dirty="0"/>
              <a:t>Wojciech Kacper </a:t>
            </a:r>
            <a:r>
              <a:rPr lang="en-GB" b="1" dirty="0" err="1"/>
              <a:t>Werkowicz</a:t>
            </a:r>
            <a:r>
              <a:rPr lang="en-GB" b="1" dirty="0"/>
              <a:t> </a:t>
            </a:r>
            <a:r>
              <a:rPr lang="en-GB" dirty="0"/>
              <a:t>and </a:t>
            </a:r>
            <a:r>
              <a:rPr lang="en-GB" b="1" dirty="0"/>
              <a:t>Benjamin Whateley </a:t>
            </a:r>
            <a:r>
              <a:rPr lang="en-GB" dirty="0"/>
              <a:t>(ADC 23) </a:t>
            </a:r>
          </a:p>
          <a:p>
            <a:pPr marL="609600" lvl="1" indent="-342900"/>
            <a:r>
              <a:rPr lang="en-GB" i="1" dirty="0"/>
              <a:t>Let's Write a Reverb</a:t>
            </a:r>
            <a:r>
              <a:rPr lang="en-GB" dirty="0"/>
              <a:t> by </a:t>
            </a:r>
            <a:r>
              <a:rPr lang="en-GB" b="1" dirty="0"/>
              <a:t>Geraint Luff  </a:t>
            </a:r>
            <a:r>
              <a:rPr lang="en-GB" dirty="0"/>
              <a:t>(ADC 21)</a:t>
            </a:r>
          </a:p>
          <a:p>
            <a:pPr marL="609600" lvl="1" indent="-342900"/>
            <a:endParaRPr lang="en-GB" dirty="0"/>
          </a:p>
          <a:p>
            <a:r>
              <a:rPr lang="en-GB" dirty="0"/>
              <a:t>Bonus</a:t>
            </a:r>
          </a:p>
          <a:p>
            <a:pPr marL="609600" lvl="1" indent="-342900"/>
            <a:r>
              <a:rPr lang="en-GB" i="1" dirty="0"/>
              <a:t>Efficient Reverb Rendering for Auditory Scenes </a:t>
            </a:r>
            <a:r>
              <a:rPr lang="en-GB" dirty="0"/>
              <a:t>by </a:t>
            </a:r>
            <a:r>
              <a:rPr lang="en-GB" b="1" dirty="0"/>
              <a:t>Jean Marc Jot </a:t>
            </a:r>
            <a:r>
              <a:rPr lang="en-GB" dirty="0"/>
              <a:t>(DAFx17)</a:t>
            </a:r>
          </a:p>
          <a:p>
            <a:pPr marL="609600" lvl="1" indent="-342900"/>
            <a:r>
              <a:rPr lang="en-GB" i="1" dirty="0"/>
              <a:t>Feedback Delay Networks for Artificial Reverberation</a:t>
            </a:r>
            <a:r>
              <a:rPr lang="en-GB" b="1" dirty="0"/>
              <a:t> </a:t>
            </a:r>
            <a:r>
              <a:rPr lang="en-GB" dirty="0"/>
              <a:t>by</a:t>
            </a:r>
            <a:r>
              <a:rPr lang="en-GB" b="1" dirty="0"/>
              <a:t> Sebastian J. Schlecht </a:t>
            </a:r>
            <a:r>
              <a:rPr lang="en-GB" dirty="0"/>
              <a:t>(CCRMA seminars 22) </a:t>
            </a:r>
            <a:endParaRPr lang="en-GB" b="1" dirty="0"/>
          </a:p>
          <a:p>
            <a:pPr marL="609600" lvl="1" indent="-342900"/>
            <a:endParaRPr lang="en-GB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D714AAB-AD3E-9FC8-6A7D-80A184315C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897B5A5-1C5A-BF7D-AD03-CD991B0E7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D74AB14-F1E1-46F4-29F3-E516B645A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E142F1-83E0-567F-4FD0-C2A71D804E8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75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77D0E-C26F-DE93-E93A-75B089FFF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9FEF2037-69FF-BD8D-D44D-17CA1834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DD3B2ED-C6CB-36E2-C6C2-886E2B8E19D8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2400" dirty="0">
                <a:solidFill>
                  <a:srgbClr val="A987FF"/>
                </a:solidFill>
                <a:latin typeface="Arial" panose="020B0604020202020204"/>
              </a:rPr>
              <a:t>General design</a:t>
            </a:r>
            <a:endParaRPr kumimoji="0" lang="en-GB" sz="2400" b="1" i="0" u="none" strike="noStrike" kern="1200" cap="none" spc="-50" normalizeH="0" baseline="0" noProof="0" dirty="0">
              <a:ln>
                <a:noFill/>
              </a:ln>
              <a:solidFill>
                <a:srgbClr val="A987FF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B2194E3-64E3-1CC5-C739-3F4EE1DF62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C3D191A-F2EC-3F65-1E6B-99FD48F94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17F0D5-E17A-1958-A5F1-3474E750F1D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FBAF55C-BAB1-9A96-59D8-3EB1FA0D707B}"/>
              </a:ext>
            </a:extLst>
          </p:cNvPr>
          <p:cNvSpPr txBox="1"/>
          <p:nvPr/>
        </p:nvSpPr>
        <p:spPr>
          <a:xfrm>
            <a:off x="387607" y="1319055"/>
            <a:ext cx="105556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GB" sz="18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Formalized by </a:t>
            </a:r>
            <a:r>
              <a:rPr lang="en-GB" sz="18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Jot</a:t>
            </a:r>
            <a:r>
              <a:rPr lang="en-GB" sz="18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sz="1800" b="1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Chaigne</a:t>
            </a:r>
            <a:r>
              <a:rPr lang="en-GB" sz="18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1991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GB" sz="18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Generalization of the parallel comb filter structure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GB" sz="18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Similar to the multichannel reverberators by </a:t>
            </a:r>
            <a:r>
              <a:rPr lang="en-GB" sz="18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Gerzon</a:t>
            </a:r>
            <a:r>
              <a:rPr lang="en-GB" sz="18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(1971) and by </a:t>
            </a:r>
            <a:r>
              <a:rPr lang="en-GB" sz="1800" b="1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Stautner</a:t>
            </a:r>
            <a:r>
              <a:rPr lang="en-GB" sz="18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sz="18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Puckette</a:t>
            </a:r>
            <a:r>
              <a:rPr lang="en-GB" sz="18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(1982)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FACD9A-CB50-76AE-BFD3-3186FD30F190}"/>
              </a:ext>
            </a:extLst>
          </p:cNvPr>
          <p:cNvSpPr txBox="1"/>
          <p:nvPr/>
        </p:nvSpPr>
        <p:spPr>
          <a:xfrm>
            <a:off x="2075165" y="5996533"/>
            <a:ext cx="886813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J.-M. Jot and A. </a:t>
            </a:r>
            <a:r>
              <a:rPr lang="en-US" sz="1100" dirty="0" err="1"/>
              <a:t>Chaigne</a:t>
            </a:r>
            <a:r>
              <a:rPr lang="en-US" sz="1100" dirty="0"/>
              <a:t>, “Digital delay networks for designing artificial reverberators,” in Proc. 90th Conv. Audio Eng. Soc., Paris, France, Jan. 1991, preprint no. 3030.</a:t>
            </a:r>
          </a:p>
          <a:p>
            <a:r>
              <a:rPr lang="en-US" sz="1100" dirty="0"/>
              <a:t>M. A. Gerzon, “Synthetic stereo reverberation, parts I and II,” Studio Sound, vol. 13(I), 14(II), pp. 632–635(I), 24–28(II), 1971(I), 1972(II).</a:t>
            </a:r>
          </a:p>
          <a:p>
            <a:r>
              <a:rPr lang="en-US" sz="1100" dirty="0"/>
              <a:t>J. </a:t>
            </a:r>
            <a:r>
              <a:rPr lang="en-US" sz="1100" dirty="0" err="1"/>
              <a:t>Stautner</a:t>
            </a:r>
            <a:r>
              <a:rPr lang="en-US" sz="1100" dirty="0"/>
              <a:t> and M. Puckette, “Designing Multi-Channel Reverberators,” Comput. Music J., vol. 6, no. 1, pp. 52–65, 1982.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612D991-0EC6-E2A7-4CC5-D1B06085C65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274" t="7177" r="7104"/>
          <a:stretch>
            <a:fillRect/>
          </a:stretch>
        </p:blipFill>
        <p:spPr>
          <a:xfrm>
            <a:off x="821909" y="2288729"/>
            <a:ext cx="6783844" cy="35937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7EE00BF-EDE0-A535-B750-B0F35560E630}"/>
                  </a:ext>
                </a:extLst>
              </p:cNvPr>
              <p:cNvSpPr txBox="1"/>
              <p:nvPr/>
            </p:nvSpPr>
            <p:spPr>
              <a:xfrm>
                <a:off x="8148830" y="2413337"/>
                <a:ext cx="2967740" cy="20313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0">
                  <a:buNone/>
                </a:pPr>
                <a14:m>
                  <m:oMath xmlns:m="http://schemas.openxmlformats.org/officeDocument/2006/math">
                    <m:r>
                      <a:rPr lang="fi-FI" sz="1800" b="1" i="1" u="none" strike="noStrike" smtClean="0">
                        <a:solidFill>
                          <a:srgbClr val="333333"/>
                        </a:solidFill>
                        <a:effectLst/>
                        <a:latin typeface="Cambria Math" panose="02040503050406030204" pitchFamily="18" charset="0"/>
                      </a:rPr>
                      <m:t>𝑼</m:t>
                    </m:r>
                    <m:r>
                      <a:rPr lang="fi-FI" sz="1800" b="0" i="1" u="none" strike="noStrike" smtClean="0">
                        <a:solidFill>
                          <a:srgbClr val="333333"/>
                        </a:solidFill>
                        <a:effectLst/>
                        <a:latin typeface="Cambria Math" panose="02040503050406030204" pitchFamily="18" charset="0"/>
                      </a:rPr>
                      <m:t>(</m:t>
                    </m:r>
                    <m:r>
                      <a:rPr lang="fi-FI" sz="1800" b="0" i="1" u="none" strike="noStrike" smtClean="0">
                        <a:solidFill>
                          <a:srgbClr val="333333"/>
                        </a:solidFill>
                        <a:effectLst/>
                        <a:latin typeface="Cambria Math" panose="02040503050406030204" pitchFamily="18" charset="0"/>
                      </a:rPr>
                      <m:t>𝑧</m:t>
                    </m:r>
                    <m:r>
                      <a:rPr lang="fi-FI" sz="1800" b="0" i="1" u="none" strike="noStrike" smtClean="0">
                        <a:solidFill>
                          <a:srgbClr val="333333"/>
                        </a:solidFill>
                        <a:effectLst/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800" b="0" i="1" u="none" strike="noStrike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	mixing matrix</a:t>
                </a:r>
                <a:endParaRPr lang="en-GB" sz="1800" dirty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fi-FI" sz="1800" b="1" i="1" u="none" strike="noStrike" smtClean="0">
                        <a:solidFill>
                          <a:srgbClr val="333333"/>
                        </a:solidFill>
                        <a:effectLst/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GB" sz="1800" b="1" i="1" u="none" strike="noStrike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	</a:t>
                </a:r>
                <a:r>
                  <a:rPr lang="en-GB" sz="1800" b="0" i="1" u="none" strike="noStrike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input gains </a:t>
                </a:r>
                <a:endParaRPr lang="en-GB" sz="1800" dirty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fi-FI" sz="1800" b="1" i="1" u="none" strike="noStrike" smtClean="0">
                        <a:solidFill>
                          <a:srgbClr val="333333"/>
                        </a:solidFill>
                        <a:effectLst/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GB" sz="1800" b="1" i="1" u="none" strike="noStrike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	</a:t>
                </a:r>
                <a:r>
                  <a:rPr lang="en-GB" sz="1800" b="0" i="1" u="none" strike="noStrike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output gains</a:t>
                </a:r>
              </a:p>
              <a:p>
                <a14:m>
                  <m:oMath xmlns:m="http://schemas.openxmlformats.org/officeDocument/2006/math">
                    <m:r>
                      <a:rPr lang="fi-FI" b="1" i="1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r>
                  <a:rPr lang="en-GB" b="1" i="1" dirty="0">
                    <a:solidFill>
                      <a:srgbClr val="33333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	</a:t>
                </a:r>
                <a:r>
                  <a:rPr lang="en-GB" i="1" dirty="0">
                    <a:solidFill>
                      <a:srgbClr val="33333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delays</a:t>
                </a:r>
                <a:endParaRPr lang="en-GB" sz="1800" dirty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i-FI" sz="1800" b="1" i="1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i-FI" sz="1800" b="0" i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fi-FI" sz="1800" b="1" i="1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fi-FI" sz="1800" b="1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fi-FI" sz="1800" b="0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fi-FI" sz="1800" b="1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i-FI" sz="1800" b="1" i="1" dirty="0">
                    <a:solidFill>
                      <a:srgbClr val="33333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	</a:t>
                </a:r>
                <a:r>
                  <a:rPr lang="en-GB" sz="1800" b="0" i="1" u="none" strike="noStrike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attenuation filters </a:t>
                </a:r>
                <a:br>
                  <a:rPr lang="en-GB" sz="1800" b="0" i="1" u="none" strike="noStrike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14:m>
                  <m:oMath xmlns:m="http://schemas.openxmlformats.org/officeDocument/2006/math">
                    <m:r>
                      <a:rPr lang="fi-FI" sz="1800" b="0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fi-FI" sz="1800" b="0" i="1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sz="1800" b="0" i="1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GB" sz="1800" i="1" u="none" strike="noStrike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	tone corrector</a:t>
                </a:r>
              </a:p>
              <a:p>
                <a14:m>
                  <m:oMath xmlns:m="http://schemas.openxmlformats.org/officeDocument/2006/math">
                    <m:r>
                      <a:rPr lang="fi-FI" sz="1800" b="0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fi-FI" sz="1800" b="0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fi-FI" sz="1800" b="0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fi-FI" sz="1800" b="0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800" i="1" dirty="0">
                    <a:solidFill>
                      <a:srgbClr val="33333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	direct path</a:t>
                </a:r>
                <a:endParaRPr lang="en-GB" sz="1800" dirty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7EE00BF-EDE0-A535-B750-B0F35560E6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8830" y="2413337"/>
                <a:ext cx="2967740" cy="2031325"/>
              </a:xfrm>
              <a:prstGeom prst="rect">
                <a:avLst/>
              </a:prstGeom>
              <a:blipFill>
                <a:blip r:embed="rId9"/>
                <a:stretch>
                  <a:fillRect t="-1875" b="-3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h042_Hallway_ElementarySchool_4txts_48000">
            <a:hlinkClick r:id="" action="ppaction://media"/>
            <a:extLst>
              <a:ext uri="{FF2B5EF4-FFF2-40B4-BE49-F238E27FC236}">
                <a16:creationId xmlns:a16="http://schemas.microsoft.com/office/drawing/2014/main" id="{CBECF6BA-89CA-6522-32A4-528C5853FA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>
            <a:clrChange>
              <a:clrFrom>
                <a:srgbClr val="FFFFFF">
                  <a:alpha val="0"/>
                </a:srgbClr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311560" y="5091530"/>
            <a:ext cx="530425" cy="530425"/>
          </a:xfrm>
          <a:prstGeom prst="rect">
            <a:avLst/>
          </a:prstGeom>
          <a:noFill/>
        </p:spPr>
      </p:pic>
      <p:pic>
        <p:nvPicPr>
          <p:cNvPr id="21" name="h042_Hallway_ElementarySchool_4txts_48000_SCAT_direct_est">
            <a:hlinkClick r:id="" action="ppaction://media"/>
            <a:extLst>
              <a:ext uri="{FF2B5EF4-FFF2-40B4-BE49-F238E27FC236}">
                <a16:creationId xmlns:a16="http://schemas.microsoft.com/office/drawing/2014/main" id="{A22108E0-8529-199F-26A7-A8D5F38A4AF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127339" y="5091530"/>
            <a:ext cx="530425" cy="530425"/>
          </a:xfrm>
          <a:prstGeom prst="rect">
            <a:avLst/>
          </a:prstGeom>
          <a:noFill/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499B231-8441-FA10-617B-DD7720C853BF}"/>
              </a:ext>
            </a:extLst>
          </p:cNvPr>
          <p:cNvSpPr txBox="1"/>
          <p:nvPr/>
        </p:nvSpPr>
        <p:spPr>
          <a:xfrm>
            <a:off x="8120599" y="4751518"/>
            <a:ext cx="912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Ref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2B366B-38CD-9636-A4A2-EAE95D229E8C}"/>
              </a:ext>
            </a:extLst>
          </p:cNvPr>
          <p:cNvSpPr txBox="1"/>
          <p:nvPr/>
        </p:nvSpPr>
        <p:spPr>
          <a:xfrm>
            <a:off x="9936377" y="4751518"/>
            <a:ext cx="912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FDN</a:t>
            </a:r>
          </a:p>
        </p:txBody>
      </p:sp>
    </p:spTree>
    <p:extLst>
      <p:ext uri="{BB962C8B-B14F-4D97-AF65-F5344CB8AC3E}">
        <p14:creationId xmlns:p14="http://schemas.microsoft.com/office/powerpoint/2010/main" val="192538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9" grpId="0" build="p" bldLvl="2"/>
      <p:bldP spid="16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33F78-E3E4-3AC1-86BF-B995B2FF4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D9339A98-D4B9-430C-7B33-EF3B7764E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itle 1">
                <a:extLst>
                  <a:ext uri="{FF2B5EF4-FFF2-40B4-BE49-F238E27FC236}">
                    <a16:creationId xmlns:a16="http://schemas.microsoft.com/office/drawing/2014/main" id="{BF260026-B964-FBA9-4AFB-D447DFA7160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7797" y="839630"/>
                <a:ext cx="11376026" cy="530425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000" b="1" kern="1200" spc="-50" baseline="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/>
                <a:r>
                  <a:rPr lang="en" sz="2400" dirty="0">
                    <a:solidFill>
                      <a:srgbClr val="A987FF"/>
                    </a:solidFill>
                    <a:latin typeface="Arial" panose="020B0604020202020204"/>
                  </a:rPr>
                  <a:t>General design </a:t>
                </a:r>
                <a:r>
                  <a:rPr lang="en" sz="2400" b="0" dirty="0">
                    <a:solidFill>
                      <a:srgbClr val="A987FF"/>
                    </a:solidFill>
                    <a:latin typeface="Arial" panose="020B0604020202020204"/>
                  </a:rPr>
                  <a:t>– size </a:t>
                </a:r>
                <a14:m>
                  <m:oMath xmlns:m="http://schemas.openxmlformats.org/officeDocument/2006/math">
                    <m:r>
                      <a:rPr lang="fi-FI" sz="2400" b="0" i="1" smtClean="0">
                        <a:solidFill>
                          <a:srgbClr val="A987FF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kumimoji="0" lang="en-GB" sz="2400" b="1" i="0" u="none" strike="noStrike" kern="1200" cap="none" spc="-50" normalizeH="0" baseline="0" noProof="0" dirty="0">
                  <a:ln>
                    <a:noFill/>
                  </a:ln>
                  <a:solidFill>
                    <a:srgbClr val="A987FF"/>
                  </a:solidFill>
                  <a:effectLst/>
                  <a:uLnTx/>
                  <a:uFillTx/>
                  <a:latin typeface="Arial" panose="020B0604020202020204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19" name="Title 1">
                <a:extLst>
                  <a:ext uri="{FF2B5EF4-FFF2-40B4-BE49-F238E27FC236}">
                    <a16:creationId xmlns:a16="http://schemas.microsoft.com/office/drawing/2014/main" id="{BF260026-B964-FBA9-4AFB-D447DFA716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97" y="839630"/>
                <a:ext cx="11376026" cy="530425"/>
              </a:xfrm>
              <a:prstGeom prst="rect">
                <a:avLst/>
              </a:prstGeom>
              <a:blipFill>
                <a:blip r:embed="rId9"/>
                <a:stretch>
                  <a:fillRect l="-1674" t="-25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02B1F92-A82A-E6E7-8040-8268069A70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DB9C6E7-EB9C-B685-EDCB-227FC336B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8C595E04-1E9D-0B1D-56C1-BD6ADEC4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0FDAA5-AB7E-0CBD-5F27-8E5ED45FB090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C251BCF8-AFCF-691B-4995-019B499BD1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2" r="8252"/>
          <a:stretch>
            <a:fillRect/>
          </a:stretch>
        </p:blipFill>
        <p:spPr bwMode="auto">
          <a:xfrm>
            <a:off x="2108788" y="2906477"/>
            <a:ext cx="7254343" cy="313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128ADDA-C97E-1B85-8FC3-8B5C1D6A6E08}"/>
              </a:ext>
            </a:extLst>
          </p:cNvPr>
          <p:cNvSpPr txBox="1"/>
          <p:nvPr/>
        </p:nvSpPr>
        <p:spPr>
          <a:xfrm>
            <a:off x="407987" y="1208115"/>
            <a:ext cx="781122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More delay lines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Denser buildup of echoes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Reduces comb-like artifacts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suitable for multichannel and directional implementations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computationally expensive </a:t>
            </a:r>
          </a:p>
        </p:txBody>
      </p:sp>
      <p:pic>
        <p:nvPicPr>
          <p:cNvPr id="9" name="lossy_4_fdn">
            <a:hlinkClick r:id="" action="ppaction://media"/>
            <a:extLst>
              <a:ext uri="{FF2B5EF4-FFF2-40B4-BE49-F238E27FC236}">
                <a16:creationId xmlns:a16="http://schemas.microsoft.com/office/drawing/2014/main" id="{ECB37398-08A5-A1F6-16F4-5724BB2E68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>
            <a:duotone>
              <a:prstClr val="black"/>
              <a:srgbClr val="B1B1B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9700862" y="3429000"/>
            <a:ext cx="499595" cy="499595"/>
          </a:xfrm>
          <a:prstGeom prst="rect">
            <a:avLst/>
          </a:prstGeom>
        </p:spPr>
      </p:pic>
      <p:pic>
        <p:nvPicPr>
          <p:cNvPr id="10" name="lossy_16_fdn">
            <a:hlinkClick r:id="" action="ppaction://media"/>
            <a:extLst>
              <a:ext uri="{FF2B5EF4-FFF2-40B4-BE49-F238E27FC236}">
                <a16:creationId xmlns:a16="http://schemas.microsoft.com/office/drawing/2014/main" id="{B35EA642-30F4-F42E-C631-B2F225BC802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>
            <a:duotone>
              <a:prstClr val="black"/>
              <a:srgbClr val="B1B1B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9700862" y="4241800"/>
            <a:ext cx="499595" cy="499595"/>
          </a:xfrm>
          <a:prstGeom prst="rect">
            <a:avLst/>
          </a:prstGeom>
        </p:spPr>
      </p:pic>
      <p:pic>
        <p:nvPicPr>
          <p:cNvPr id="12" name="lossy_64_fdn">
            <a:hlinkClick r:id="" action="ppaction://media"/>
            <a:extLst>
              <a:ext uri="{FF2B5EF4-FFF2-40B4-BE49-F238E27FC236}">
                <a16:creationId xmlns:a16="http://schemas.microsoft.com/office/drawing/2014/main" id="{A4A25CC1-7B94-F5CA-E3AF-FC6CCC32E12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>
            <a:duotone>
              <a:prstClr val="black"/>
              <a:srgbClr val="B1B1B1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9700862" y="5054600"/>
            <a:ext cx="499595" cy="49959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E00B04B-F89C-8BC7-0737-C6F2EA20A2FD}"/>
              </a:ext>
            </a:extLst>
          </p:cNvPr>
          <p:cNvSpPr txBox="1"/>
          <p:nvPr/>
        </p:nvSpPr>
        <p:spPr>
          <a:xfrm>
            <a:off x="10200456" y="3494131"/>
            <a:ext cx="912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N =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92B636-C569-A494-D308-1548318F9D3B}"/>
              </a:ext>
            </a:extLst>
          </p:cNvPr>
          <p:cNvSpPr txBox="1"/>
          <p:nvPr/>
        </p:nvSpPr>
        <p:spPr>
          <a:xfrm>
            <a:off x="10200456" y="4305384"/>
            <a:ext cx="912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N = 16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80ED19-A184-D155-B64B-8C5B5F911690}"/>
              </a:ext>
            </a:extLst>
          </p:cNvPr>
          <p:cNvSpPr txBox="1"/>
          <p:nvPr/>
        </p:nvSpPr>
        <p:spPr>
          <a:xfrm>
            <a:off x="10200456" y="5116637"/>
            <a:ext cx="912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N = 64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B34614-FF80-3947-2385-51F413F027D8}"/>
              </a:ext>
            </a:extLst>
          </p:cNvPr>
          <p:cNvSpPr txBox="1"/>
          <p:nvPr/>
        </p:nvSpPr>
        <p:spPr>
          <a:xfrm>
            <a:off x="9584234" y="1974460"/>
            <a:ext cx="1884817" cy="7386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u="sng" dirty="0"/>
              <a:t>echo density:</a:t>
            </a:r>
            <a:r>
              <a:rPr lang="en-US" sz="1400" dirty="0"/>
              <a:t> number and distribution of reflections over time</a:t>
            </a:r>
          </a:p>
        </p:txBody>
      </p:sp>
    </p:spTree>
    <p:extLst>
      <p:ext uri="{BB962C8B-B14F-4D97-AF65-F5344CB8AC3E}">
        <p14:creationId xmlns:p14="http://schemas.microsoft.com/office/powerpoint/2010/main" val="2707121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8" grpId="0" build="p" bldLvl="2"/>
      <p:bldP spid="15" grpId="0"/>
      <p:bldP spid="16" grpId="0"/>
      <p:bldP spid="17" grpId="0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FA3F2-0CB8-F340-1D22-3C752E33A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D8B26163-AF9C-0FA0-EE25-0E4EFA893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itle 1">
                <a:extLst>
                  <a:ext uri="{FF2B5EF4-FFF2-40B4-BE49-F238E27FC236}">
                    <a16:creationId xmlns:a16="http://schemas.microsoft.com/office/drawing/2014/main" id="{E0BBB2C5-4C76-8176-96B8-5BD44B05B2C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7797" y="839630"/>
                <a:ext cx="11376026" cy="530425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000" b="1" kern="1200" spc="-50" baseline="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/>
                <a:r>
                  <a:rPr lang="en" sz="2400" dirty="0">
                    <a:solidFill>
                      <a:srgbClr val="A987FF"/>
                    </a:solidFill>
                    <a:latin typeface="Arial" panose="020B0604020202020204"/>
                  </a:rPr>
                  <a:t>General design </a:t>
                </a:r>
                <a:r>
                  <a:rPr lang="en" sz="2400" b="0" dirty="0">
                    <a:solidFill>
                      <a:srgbClr val="A987FF"/>
                    </a:solidFill>
                    <a:latin typeface="Arial" panose="020B0604020202020204"/>
                  </a:rPr>
                  <a:t>– delays </a:t>
                </a:r>
                <a14:m>
                  <m:oMath xmlns:m="http://schemas.openxmlformats.org/officeDocument/2006/math">
                    <m:r>
                      <a:rPr lang="fi-FI" sz="2400" b="1" i="1" smtClean="0">
                        <a:solidFill>
                          <a:srgbClr val="A987FF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r>
                      <a:rPr lang="fi-FI" sz="2400" b="0" i="1" smtClean="0">
                        <a:solidFill>
                          <a:srgbClr val="A987FF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fi-FI" sz="2400" b="0" i="1" smtClean="0">
                            <a:solidFill>
                              <a:srgbClr val="A987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i-FI" sz="2400" b="0" i="1" smtClean="0">
                                <a:solidFill>
                                  <a:srgbClr val="A987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2400" b="0" i="1" smtClean="0">
                                <a:solidFill>
                                  <a:srgbClr val="A987FF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fi-FI" sz="2400" b="0" i="1" smtClean="0">
                                <a:solidFill>
                                  <a:srgbClr val="A987FF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fi-FI" sz="2400" b="0" i="1" smtClean="0">
                            <a:solidFill>
                              <a:srgbClr val="A987FF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fi-FI" sz="2400" b="0" i="1" smtClean="0">
                                <a:solidFill>
                                  <a:srgbClr val="A987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2400" b="0" i="1" smtClean="0">
                                <a:solidFill>
                                  <a:srgbClr val="A987FF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fi-FI" sz="2400" b="0" i="1" smtClean="0">
                                <a:solidFill>
                                  <a:srgbClr val="A987FF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i-FI" sz="2400" b="0" i="1" smtClean="0">
                            <a:solidFill>
                              <a:srgbClr val="A987FF"/>
                            </a:solidFill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fi-FI" sz="2400" b="0" i="1" smtClean="0">
                                <a:solidFill>
                                  <a:srgbClr val="A987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2400" b="0" i="1" smtClean="0">
                                <a:solidFill>
                                  <a:srgbClr val="A987FF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fi-FI" sz="2400" b="0" i="1" smtClean="0">
                                <a:solidFill>
                                  <a:srgbClr val="A987FF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</m:oMath>
                </a14:m>
                <a:endParaRPr kumimoji="0" lang="en-GB" sz="2400" b="0" i="0" u="none" strike="noStrike" kern="1200" cap="none" spc="-50" normalizeH="0" baseline="0" noProof="0" dirty="0">
                  <a:ln>
                    <a:noFill/>
                  </a:ln>
                  <a:solidFill>
                    <a:srgbClr val="A987FF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</mc:Choice>
        <mc:Fallback xmlns="">
          <p:sp>
            <p:nvSpPr>
              <p:cNvPr id="19" name="Title 1">
                <a:extLst>
                  <a:ext uri="{FF2B5EF4-FFF2-40B4-BE49-F238E27FC236}">
                    <a16:creationId xmlns:a16="http://schemas.microsoft.com/office/drawing/2014/main" id="{E0BBB2C5-4C76-8176-96B8-5BD44B05B2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97" y="839630"/>
                <a:ext cx="11376026" cy="530425"/>
              </a:xfrm>
              <a:prstGeom prst="rect">
                <a:avLst/>
              </a:prstGeom>
              <a:blipFill>
                <a:blip r:embed="rId7"/>
                <a:stretch>
                  <a:fillRect l="-1674" t="-25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74CC3E7-2FCD-8208-287D-C3C4B7C5A9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E99B205B-C973-85C8-0A1A-8FC5318AD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5CF24E2-2FEB-C477-FF30-D4C9DCA50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088CC0-22B5-E756-4A41-9ABAFA7F3618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F1957E-ADE1-77C5-582F-628F05E0E649}"/>
              </a:ext>
            </a:extLst>
          </p:cNvPr>
          <p:cNvSpPr txBox="1"/>
          <p:nvPr/>
        </p:nvSpPr>
        <p:spPr>
          <a:xfrm>
            <a:off x="418177" y="1227626"/>
            <a:ext cx="56778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Designing delays in FDNs is challenging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They determine the echo density profile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They control the modal density </a:t>
            </a:r>
            <a:r>
              <a:rPr lang="en-FI" dirty="0"/>
              <a:t> </a:t>
            </a:r>
            <a:endParaRPr lang="en-US" dirty="0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9F3B45B3-F602-1E18-5D59-0EE9A9EEC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110" y="2285184"/>
            <a:ext cx="4622409" cy="2151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DF6BEEB-BD17-CE65-54C1-7F598B557B9E}"/>
              </a:ext>
            </a:extLst>
          </p:cNvPr>
          <p:cNvSpPr txBox="1"/>
          <p:nvPr/>
        </p:nvSpPr>
        <p:spPr>
          <a:xfrm>
            <a:off x="407987" y="2297052"/>
            <a:ext cx="609487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/>
              <a:t>Rules of thumb: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Co-prime numbers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Logarithmically distributed (avoid clustering)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Sum to more than 6000 modes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Avoid strongly recirculating short delays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7EC3170-E53C-B966-9DCC-622DB04DF441}"/>
              </a:ext>
            </a:extLst>
          </p:cNvPr>
          <p:cNvSpPr txBox="1"/>
          <p:nvPr/>
        </p:nvSpPr>
        <p:spPr>
          <a:xfrm>
            <a:off x="2203176" y="6168126"/>
            <a:ext cx="684515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Karjalainen, M., Järveläinen, H.: More about this reverberation science: Perceptually good late reverberation. In: Proceedings of the 111th Audio Engineering Society Convention (2001)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2529A02-C1B9-673F-5D23-50367DFCCD8B}"/>
              </a:ext>
            </a:extLst>
          </p:cNvPr>
          <p:cNvSpPr txBox="1"/>
          <p:nvPr/>
        </p:nvSpPr>
        <p:spPr>
          <a:xfrm>
            <a:off x="2231043" y="4884046"/>
            <a:ext cx="27482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ok delays</a:t>
            </a:r>
          </a:p>
          <a:p>
            <a:r>
              <a:rPr lang="en-US" sz="1400" dirty="0"/>
              <a:t>[1499, 1889, 2381, 2999]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DA194BC-4FCC-B855-F3F3-6CCD19939E81}"/>
              </a:ext>
            </a:extLst>
          </p:cNvPr>
          <p:cNvSpPr txBox="1"/>
          <p:nvPr/>
        </p:nvSpPr>
        <p:spPr>
          <a:xfrm>
            <a:off x="5372069" y="4884046"/>
            <a:ext cx="31798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bad delay choice</a:t>
            </a:r>
          </a:p>
          <a:p>
            <a:r>
              <a:rPr lang="en-US" sz="1400" dirty="0"/>
              <a:t>[797, 839, 2381, 2999]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DD6D12-B7F9-4552-B676-66951CCCCBD9}"/>
              </a:ext>
            </a:extLst>
          </p:cNvPr>
          <p:cNvSpPr txBox="1"/>
          <p:nvPr/>
        </p:nvSpPr>
        <p:spPr>
          <a:xfrm>
            <a:off x="7380251" y="1613582"/>
            <a:ext cx="6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endParaRPr lang="fi-FI" sz="1600" b="0" dirty="0">
              <a:latin typeface="+mj-lt"/>
            </a:endParaRPr>
          </a:p>
          <a:p>
            <a:pPr algn="l"/>
            <a:endParaRPr lang="en-US" sz="1600" dirty="0" err="1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4020423-DCB8-1D28-A538-262183F22B78}"/>
                  </a:ext>
                </a:extLst>
              </p:cNvPr>
              <p:cNvSpPr txBox="1"/>
              <p:nvPr/>
            </p:nvSpPr>
            <p:spPr>
              <a:xfrm>
                <a:off x="7971149" y="1201940"/>
                <a:ext cx="2443939" cy="8397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fi-FI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i-FI" sz="16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fi-FI" sz="1600" b="0" i="0" smtClean="0">
                                      <a:latin typeface="Cambria Math" panose="02040503050406030204" pitchFamily="18" charset="0"/>
                                    </a:rPr>
                                    <m:t>comb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i-FI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i-FI" sz="16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fi-FI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fi-FI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fi-FI" sz="16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i-FI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i-FI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i-FI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fi-FI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i-FI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fi-FI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fi-FI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fi-FI" sz="1600" b="0" dirty="0">
                  <a:latin typeface="+mj-lt"/>
                </a:endParaRPr>
              </a:p>
              <a:p>
                <a:pPr algn="l"/>
                <a:endParaRPr lang="en-US" sz="1600" dirty="0" err="1">
                  <a:latin typeface="+mj-lt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4020423-DCB8-1D28-A538-262183F22B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1149" y="1201940"/>
                <a:ext cx="2443939" cy="83971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slide_11_good">
            <a:hlinkClick r:id="" action="ppaction://media"/>
            <a:extLst>
              <a:ext uri="{FF2B5EF4-FFF2-40B4-BE49-F238E27FC236}">
                <a16:creationId xmlns:a16="http://schemas.microsoft.com/office/drawing/2014/main" id="{6EA2031A-696C-2533-6EC4-72A3BB013A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07823" y="4893632"/>
            <a:ext cx="523220" cy="523220"/>
          </a:xfrm>
          <a:prstGeom prst="rect">
            <a:avLst/>
          </a:prstGeom>
        </p:spPr>
      </p:pic>
      <p:pic>
        <p:nvPicPr>
          <p:cNvPr id="9" name="slide_11_metallic">
            <a:hlinkClick r:id="" action="ppaction://media"/>
            <a:extLst>
              <a:ext uri="{FF2B5EF4-FFF2-40B4-BE49-F238E27FC236}">
                <a16:creationId xmlns:a16="http://schemas.microsoft.com/office/drawing/2014/main" id="{E7C064CE-1C51-6D41-A158-76A1F227396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846018" y="4893631"/>
            <a:ext cx="523221" cy="52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174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 build="p" bldLvl="2"/>
      <p:bldP spid="14" grpId="0" build="p" bldLvl="2"/>
      <p:bldP spid="25" grpId="0"/>
      <p:bldP spid="27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7BD5A-99FF-44F4-02E0-794126465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490145AE-17F8-57BB-DECB-394300309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itle 1">
                <a:extLst>
                  <a:ext uri="{FF2B5EF4-FFF2-40B4-BE49-F238E27FC236}">
                    <a16:creationId xmlns:a16="http://schemas.microsoft.com/office/drawing/2014/main" id="{E146DDBD-9413-CA7F-8DB3-1B70DFB4550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7797" y="839630"/>
                <a:ext cx="11376026" cy="530425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000" b="1" kern="1200" spc="-50" baseline="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" sz="2400" dirty="0">
                    <a:solidFill>
                      <a:srgbClr val="A987FF"/>
                    </a:solidFill>
                    <a:latin typeface="Arial" panose="020B0604020202020204"/>
                  </a:rPr>
                  <a:t>General design </a:t>
                </a:r>
                <a:r>
                  <a:rPr lang="en" sz="2400" b="0" dirty="0">
                    <a:solidFill>
                      <a:srgbClr val="A987FF"/>
                    </a:solidFill>
                    <a:latin typeface="Arial" panose="020B0604020202020204"/>
                  </a:rPr>
                  <a:t>– mixing matrix </a:t>
                </a:r>
                <a14:m>
                  <m:oMath xmlns:m="http://schemas.openxmlformats.org/officeDocument/2006/math">
                    <m:r>
                      <a:rPr lang="fi-FI" sz="2400" b="1" i="1" smtClean="0">
                        <a:solidFill>
                          <a:srgbClr val="A987FF"/>
                        </a:solidFill>
                        <a:latin typeface="Cambria Math" panose="02040503050406030204" pitchFamily="18" charset="0"/>
                      </a:rPr>
                      <m:t>𝑼</m:t>
                    </m:r>
                  </m:oMath>
                </a14:m>
                <a:endParaRPr kumimoji="0" lang="en-GB" sz="2400" i="0" u="none" strike="noStrike" kern="1200" cap="none" spc="-50" normalizeH="0" baseline="0" noProof="0" dirty="0">
                  <a:ln>
                    <a:noFill/>
                  </a:ln>
                  <a:solidFill>
                    <a:srgbClr val="A987FF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</mc:Choice>
        <mc:Fallback xmlns="">
          <p:sp>
            <p:nvSpPr>
              <p:cNvPr id="19" name="Title 1">
                <a:extLst>
                  <a:ext uri="{FF2B5EF4-FFF2-40B4-BE49-F238E27FC236}">
                    <a16:creationId xmlns:a16="http://schemas.microsoft.com/office/drawing/2014/main" id="{E146DDBD-9413-CA7F-8DB3-1B70DFB455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97" y="839630"/>
                <a:ext cx="11376026" cy="530425"/>
              </a:xfrm>
              <a:prstGeom prst="rect">
                <a:avLst/>
              </a:prstGeom>
              <a:blipFill>
                <a:blip r:embed="rId9"/>
                <a:stretch>
                  <a:fillRect l="-1674" t="-25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1746075-7D0E-FFCD-D528-CAF951563C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7653AA5-36D5-3DA8-8A50-608B94BFB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D1C1B00-D423-8741-2B19-9CC41FB7B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CB80A7-C748-BA3D-35D8-199641096EA4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867F7C70-4341-854A-562F-F5F695A73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17" y="3642423"/>
            <a:ext cx="2234600" cy="2375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5B6214DC-610A-4C7D-F48D-43B06477E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28" y="1977942"/>
            <a:ext cx="1158573" cy="119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8533AF9-8A23-542E-6383-6EEAAB989E39}"/>
              </a:ext>
            </a:extLst>
          </p:cNvPr>
          <p:cNvSpPr txBox="1"/>
          <p:nvPr/>
        </p:nvSpPr>
        <p:spPr>
          <a:xfrm>
            <a:off x="4318904" y="4078560"/>
            <a:ext cx="60948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FI" dirty="0"/>
              <a:t> 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57B9775-BD08-72F6-CB37-F73783C50249}"/>
              </a:ext>
            </a:extLst>
          </p:cNvPr>
          <p:cNvGrpSpPr/>
          <p:nvPr/>
        </p:nvGrpSpPr>
        <p:grpSpPr>
          <a:xfrm>
            <a:off x="3740086" y="3694854"/>
            <a:ext cx="4348546" cy="2452943"/>
            <a:chOff x="4610614" y="3627197"/>
            <a:chExt cx="4518431" cy="2548772"/>
          </a:xfrm>
        </p:grpSpPr>
        <p:pic>
          <p:nvPicPr>
            <p:cNvPr id="9222" name="Picture 6">
              <a:extLst>
                <a:ext uri="{FF2B5EF4-FFF2-40B4-BE49-F238E27FC236}">
                  <a16:creationId xmlns:a16="http://schemas.microsoft.com/office/drawing/2014/main" id="{18E15D15-19B2-F013-5B87-BABF60806D4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350"/>
            <a:stretch>
              <a:fillRect/>
            </a:stretch>
          </p:blipFill>
          <p:spPr bwMode="auto">
            <a:xfrm>
              <a:off x="4610614" y="3627197"/>
              <a:ext cx="2012436" cy="25487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4" name="Picture 8">
              <a:extLst>
                <a:ext uri="{FF2B5EF4-FFF2-40B4-BE49-F238E27FC236}">
                  <a16:creationId xmlns:a16="http://schemas.microsoft.com/office/drawing/2014/main" id="{0A2812A2-0217-B6FE-28AB-664C1FB0346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04"/>
            <a:stretch>
              <a:fillRect/>
            </a:stretch>
          </p:blipFill>
          <p:spPr bwMode="auto">
            <a:xfrm>
              <a:off x="6556374" y="3648273"/>
              <a:ext cx="2572671" cy="971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226" name="Picture 10">
            <a:extLst>
              <a:ext uri="{FF2B5EF4-FFF2-40B4-BE49-F238E27FC236}">
                <a16:creationId xmlns:a16="http://schemas.microsoft.com/office/drawing/2014/main" id="{8BA9E6BF-FB4F-0283-EA6B-182575ED0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061" y="2065484"/>
            <a:ext cx="1078546" cy="109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>
            <a:extLst>
              <a:ext uri="{FF2B5EF4-FFF2-40B4-BE49-F238E27FC236}">
                <a16:creationId xmlns:a16="http://schemas.microsoft.com/office/drawing/2014/main" id="{241484A2-E429-7B40-CED2-B65B0F49D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8161" y="3633472"/>
            <a:ext cx="2258066" cy="109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>
            <a:extLst>
              <a:ext uri="{FF2B5EF4-FFF2-40B4-BE49-F238E27FC236}">
                <a16:creationId xmlns:a16="http://schemas.microsoft.com/office/drawing/2014/main" id="{E900140D-4440-7A8C-171D-38E0B53F7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8161" y="2045669"/>
            <a:ext cx="1078546" cy="1136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90D1F9E-E58E-3B77-AA24-28EF7FAE9E58}"/>
              </a:ext>
            </a:extLst>
          </p:cNvPr>
          <p:cNvSpPr txBox="1"/>
          <p:nvPr/>
        </p:nvSpPr>
        <p:spPr>
          <a:xfrm>
            <a:off x="637261" y="3225353"/>
            <a:ext cx="22504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Parallel comb filter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25A8D7-CE6C-B64C-E439-74761A6853BA}"/>
              </a:ext>
            </a:extLst>
          </p:cNvPr>
          <p:cNvSpPr txBox="1"/>
          <p:nvPr/>
        </p:nvSpPr>
        <p:spPr>
          <a:xfrm>
            <a:off x="16834870" y="8488708"/>
            <a:ext cx="18706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Moorer-Schroeder Reverb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8A4D59-9D82-A000-A7EC-E0604E518236}"/>
              </a:ext>
            </a:extLst>
          </p:cNvPr>
          <p:cNvSpPr txBox="1"/>
          <p:nvPr/>
        </p:nvSpPr>
        <p:spPr>
          <a:xfrm>
            <a:off x="8638161" y="3221482"/>
            <a:ext cx="17187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Nested </a:t>
            </a:r>
            <a:r>
              <a:rPr lang="en-US" dirty="0" err="1"/>
              <a:t>Allpass</a:t>
            </a:r>
            <a:endParaRPr lang="en-US" dirty="0"/>
          </a:p>
        </p:txBody>
      </p:sp>
      <p:pic>
        <p:nvPicPr>
          <p:cNvPr id="9232" name="Picture 16">
            <a:extLst>
              <a:ext uri="{FF2B5EF4-FFF2-40B4-BE49-F238E27FC236}">
                <a16:creationId xmlns:a16="http://schemas.microsoft.com/office/drawing/2014/main" id="{95D5F743-CF4E-B5CF-17C1-37B3DE3B2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401" y="5781461"/>
            <a:ext cx="3450110" cy="27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arallel_ir">
            <a:hlinkClick r:id="" action="ppaction://media"/>
            <a:extLst>
              <a:ext uri="{FF2B5EF4-FFF2-40B4-BE49-F238E27FC236}">
                <a16:creationId xmlns:a16="http://schemas.microsoft.com/office/drawing/2014/main" id="{94742BFE-EBD8-2494-5D03-94E10DFEAC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44096" y="5556630"/>
            <a:ext cx="473864" cy="473864"/>
          </a:xfrm>
          <a:prstGeom prst="rect">
            <a:avLst/>
          </a:prstGeom>
        </p:spPr>
      </p:pic>
      <p:pic>
        <p:nvPicPr>
          <p:cNvPr id="21" name="SchroederReverberator_ir">
            <a:hlinkClick r:id="" action="ppaction://media"/>
            <a:extLst>
              <a:ext uri="{FF2B5EF4-FFF2-40B4-BE49-F238E27FC236}">
                <a16:creationId xmlns:a16="http://schemas.microsoft.com/office/drawing/2014/main" id="{A8B589F1-FAB3-D7CB-968E-1FF90FEE7C9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32673" y="5514071"/>
            <a:ext cx="473864" cy="473864"/>
          </a:xfrm>
          <a:prstGeom prst="rect">
            <a:avLst/>
          </a:prstGeom>
        </p:spPr>
      </p:pic>
      <p:pic>
        <p:nvPicPr>
          <p:cNvPr id="22" name="nestedAllpass_ir">
            <a:hlinkClick r:id="" action="ppaction://media"/>
            <a:extLst>
              <a:ext uri="{FF2B5EF4-FFF2-40B4-BE49-F238E27FC236}">
                <a16:creationId xmlns:a16="http://schemas.microsoft.com/office/drawing/2014/main" id="{1914BBD4-9F71-3521-ABE5-04BC0CF7268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703570" y="4909043"/>
            <a:ext cx="473864" cy="47386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67983AD-E9F7-2C46-4F1D-E3F6E64DE0E0}"/>
              </a:ext>
            </a:extLst>
          </p:cNvPr>
          <p:cNvSpPr txBox="1"/>
          <p:nvPr/>
        </p:nvSpPr>
        <p:spPr>
          <a:xfrm>
            <a:off x="3981364" y="3221482"/>
            <a:ext cx="22504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Schroeder Reverb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14129B2-A05D-DEA7-ED9F-458F83C33BAD}"/>
              </a:ext>
            </a:extLst>
          </p:cNvPr>
          <p:cNvSpPr txBox="1"/>
          <p:nvPr/>
        </p:nvSpPr>
        <p:spPr>
          <a:xfrm>
            <a:off x="350538" y="1255750"/>
            <a:ext cx="50744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Controls the interaction between the delay 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usually unitary, e.g., orthogonal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EA5711B-803E-3339-3CE7-789B57792151}"/>
              </a:ext>
            </a:extLst>
          </p:cNvPr>
          <p:cNvSpPr txBox="1"/>
          <p:nvPr/>
        </p:nvSpPr>
        <p:spPr>
          <a:xfrm>
            <a:off x="11113138" y="5545800"/>
            <a:ext cx="10545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Amplitude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4C3A40B-E76A-4786-CE7B-6B1669F57BC9}"/>
              </a:ext>
            </a:extLst>
          </p:cNvPr>
          <p:cNvSpPr txBox="1"/>
          <p:nvPr/>
        </p:nvSpPr>
        <p:spPr>
          <a:xfrm>
            <a:off x="2203177" y="6234977"/>
            <a:ext cx="684515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S. J. Schlecht, “FDNTB: The feedback delay network toolbox,” in Proc. Int. Conf. Digital Audio Effects (</a:t>
            </a:r>
            <a:r>
              <a:rPr lang="en-US" sz="1100" dirty="0" err="1"/>
              <a:t>DAFx</a:t>
            </a:r>
            <a:r>
              <a:rPr lang="en-US" sz="1100" dirty="0"/>
              <a:t>), Sept. 2020, pp. 211–218.</a:t>
            </a:r>
          </a:p>
        </p:txBody>
      </p:sp>
    </p:spTree>
    <p:extLst>
      <p:ext uri="{BB962C8B-B14F-4D97-AF65-F5344CB8AC3E}">
        <p14:creationId xmlns:p14="http://schemas.microsoft.com/office/powerpoint/2010/main" val="153536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14" grpId="0"/>
      <p:bldP spid="17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29DE1-30B2-AF78-EB81-7077BE526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52E80758-7F12-866B-568A-F9DADA36A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itle 1">
                <a:extLst>
                  <a:ext uri="{FF2B5EF4-FFF2-40B4-BE49-F238E27FC236}">
                    <a16:creationId xmlns:a16="http://schemas.microsoft.com/office/drawing/2014/main" id="{6E5A927D-74BB-6E21-563F-6B0F0EB057B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7797" y="839630"/>
                <a:ext cx="11376026" cy="530425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000" b="1" kern="1200" spc="-50" baseline="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/>
                <a:r>
                  <a:rPr lang="en" sz="2400" dirty="0">
                    <a:solidFill>
                      <a:srgbClr val="A987FF"/>
                    </a:solidFill>
                    <a:latin typeface="Arial" panose="020B0604020202020204"/>
                  </a:rPr>
                  <a:t>General design </a:t>
                </a:r>
                <a:r>
                  <a:rPr lang="en" sz="2400" b="0" dirty="0">
                    <a:solidFill>
                      <a:srgbClr val="A987FF"/>
                    </a:solidFill>
                    <a:latin typeface="Arial" panose="020B0604020202020204"/>
                  </a:rPr>
                  <a:t>– feedback </a:t>
                </a:r>
                <a:r>
                  <a:rPr lang="en" sz="2400" b="0" dirty="0">
                    <a:solidFill>
                      <a:srgbClr val="A987FF"/>
                    </a:solidFill>
                  </a:rPr>
                  <a:t>matrix </a:t>
                </a:r>
                <a14:m>
                  <m:oMath xmlns:m="http://schemas.openxmlformats.org/officeDocument/2006/math">
                    <m:r>
                      <a:rPr lang="fi-FI" sz="2400" i="1">
                        <a:solidFill>
                          <a:srgbClr val="A987FF"/>
                        </a:solidFill>
                        <a:latin typeface="Cambria Math" panose="02040503050406030204" pitchFamily="18" charset="0"/>
                      </a:rPr>
                      <m:t>𝑼</m:t>
                    </m:r>
                  </m:oMath>
                </a14:m>
                <a:r>
                  <a:rPr lang="en" sz="2400" b="0" dirty="0">
                    <a:solidFill>
                      <a:srgbClr val="A987FF"/>
                    </a:solidFill>
                    <a:latin typeface="Arial" panose="020B0604020202020204"/>
                  </a:rPr>
                  <a:t> </a:t>
                </a:r>
                <a:endParaRPr kumimoji="0" lang="en-GB" sz="2400" b="1" i="0" u="none" strike="noStrike" kern="1200" cap="none" spc="-50" normalizeH="0" baseline="0" noProof="0" dirty="0">
                  <a:ln>
                    <a:noFill/>
                  </a:ln>
                  <a:solidFill>
                    <a:srgbClr val="A987FF"/>
                  </a:solidFill>
                  <a:effectLst/>
                  <a:uLnTx/>
                  <a:uFillTx/>
                  <a:latin typeface="Arial" panose="020B0604020202020204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19" name="Title 1">
                <a:extLst>
                  <a:ext uri="{FF2B5EF4-FFF2-40B4-BE49-F238E27FC236}">
                    <a16:creationId xmlns:a16="http://schemas.microsoft.com/office/drawing/2014/main" id="{6E5A927D-74BB-6E21-563F-6B0F0EB057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97" y="839630"/>
                <a:ext cx="11376026" cy="530425"/>
              </a:xfrm>
              <a:prstGeom prst="rect">
                <a:avLst/>
              </a:prstGeom>
              <a:blipFill>
                <a:blip r:embed="rId3"/>
                <a:stretch>
                  <a:fillRect l="-1674" t="-25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54F22D1-CE24-850E-077B-329E853E36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AB68B75-F1D8-D172-7176-C41DBCB63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8A8D3B5B-B535-5912-A66D-0A78B7544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93A861-BF04-4C07-E7AF-12378AA48B7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5AC4560-BBB9-2B70-5C04-A494ABC78F81}"/>
              </a:ext>
            </a:extLst>
          </p:cNvPr>
          <p:cNvSpPr txBox="1"/>
          <p:nvPr/>
        </p:nvSpPr>
        <p:spPr>
          <a:xfrm>
            <a:off x="16834870" y="8488708"/>
            <a:ext cx="18706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Moorer-Schroeder Reverb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AE1C0F9A-DAE0-82B5-3331-D5E409830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7" y="3796124"/>
            <a:ext cx="8855765" cy="118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>
            <a:extLst>
              <a:ext uri="{FF2B5EF4-FFF2-40B4-BE49-F238E27FC236}">
                <a16:creationId xmlns:a16="http://schemas.microsoft.com/office/drawing/2014/main" id="{95F4B319-E1CE-6BAD-CECC-9FA8B4793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3161793"/>
            <a:ext cx="9071295" cy="52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>
            <a:extLst>
              <a:ext uri="{FF2B5EF4-FFF2-40B4-BE49-F238E27FC236}">
                <a16:creationId xmlns:a16="http://schemas.microsoft.com/office/drawing/2014/main" id="{AA79BE33-F159-EC96-579F-7817C290F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2172973"/>
            <a:ext cx="8928992" cy="93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>
            <a:extLst>
              <a:ext uri="{FF2B5EF4-FFF2-40B4-BE49-F238E27FC236}">
                <a16:creationId xmlns:a16="http://schemas.microsoft.com/office/drawing/2014/main" id="{794BBF2A-46AA-C874-B002-256A836C4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1664319"/>
            <a:ext cx="8928992" cy="45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1F058B4-7B78-5BDB-5207-7AAF4C1C053A}"/>
              </a:ext>
            </a:extLst>
          </p:cNvPr>
          <p:cNvSpPr/>
          <p:nvPr/>
        </p:nvSpPr>
        <p:spPr>
          <a:xfrm>
            <a:off x="1683365" y="1464485"/>
            <a:ext cx="9235457" cy="3723532"/>
          </a:xfrm>
          <a:prstGeom prst="roundRect">
            <a:avLst>
              <a:gd name="adj" fmla="val 0"/>
            </a:avLst>
          </a:prstGeom>
          <a:noFill/>
          <a:ln w="5397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B5DA24-37E8-9085-CCF2-90715BD7439C}"/>
              </a:ext>
            </a:extLst>
          </p:cNvPr>
          <p:cNvSpPr txBox="1"/>
          <p:nvPr/>
        </p:nvSpPr>
        <p:spPr>
          <a:xfrm>
            <a:off x="2203177" y="6234977"/>
            <a:ext cx="684515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S. J. Schlecht, “FDNTB: The feedback delay network toolbox,” in Proc. Int. Conf. Digital Audio Effects (</a:t>
            </a:r>
            <a:r>
              <a:rPr lang="en-US" sz="1100" dirty="0" err="1"/>
              <a:t>DAFx</a:t>
            </a:r>
            <a:r>
              <a:rPr lang="en-US" sz="1100" dirty="0"/>
              <a:t>), Sept. 2020, pp. 211–218.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7BB9BA-1E58-BB9F-BFC3-07C9776943A0}"/>
              </a:ext>
            </a:extLst>
          </p:cNvPr>
          <p:cNvSpPr txBox="1"/>
          <p:nvPr/>
        </p:nvSpPr>
        <p:spPr>
          <a:xfrm>
            <a:off x="2203177" y="5806637"/>
            <a:ext cx="16950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more matrix designs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AAE994-A151-A282-953F-AA83451E70B4}"/>
              </a:ext>
            </a:extLst>
          </p:cNvPr>
          <p:cNvSpPr txBox="1"/>
          <p:nvPr/>
        </p:nvSpPr>
        <p:spPr>
          <a:xfrm>
            <a:off x="3715352" y="577272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j-lt"/>
              </a:rPr>
              <a:t>👇</a:t>
            </a:r>
          </a:p>
        </p:txBody>
      </p:sp>
    </p:spTree>
    <p:extLst>
      <p:ext uri="{BB962C8B-B14F-4D97-AF65-F5344CB8AC3E}">
        <p14:creationId xmlns:p14="http://schemas.microsoft.com/office/powerpoint/2010/main" val="286675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D9E7A-2DC8-1FD6-F290-CA4F29BF8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9D45EC4-BEF1-58D1-1F9B-43195C5D5B6F}"/>
              </a:ext>
            </a:extLst>
          </p:cNvPr>
          <p:cNvSpPr/>
          <p:nvPr/>
        </p:nvSpPr>
        <p:spPr>
          <a:xfrm>
            <a:off x="1981479" y="2857842"/>
            <a:ext cx="2396772" cy="741392"/>
          </a:xfrm>
          <a:prstGeom prst="rect">
            <a:avLst/>
          </a:prstGeom>
          <a:solidFill>
            <a:schemeClr val="accent1">
              <a:lumMod val="20000"/>
              <a:lumOff val="8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7EE5432-E4A4-AF00-6A9B-B722960BC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itle 1">
                <a:extLst>
                  <a:ext uri="{FF2B5EF4-FFF2-40B4-BE49-F238E27FC236}">
                    <a16:creationId xmlns:a16="http://schemas.microsoft.com/office/drawing/2014/main" id="{7BE41977-F83C-8B10-DC1B-C8D78DBFA0F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7797" y="839630"/>
                <a:ext cx="11376026" cy="530425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000" b="1" kern="1200" spc="-50" baseline="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/>
                <a:r>
                  <a:rPr lang="en" sz="2400" dirty="0">
                    <a:solidFill>
                      <a:srgbClr val="A987FF"/>
                    </a:solidFill>
                    <a:latin typeface="Arial" panose="020B0604020202020204"/>
                  </a:rPr>
                  <a:t>General design</a:t>
                </a:r>
                <a:r>
                  <a:rPr lang="en" sz="2400" b="0" dirty="0">
                    <a:solidFill>
                      <a:srgbClr val="A987FF"/>
                    </a:solidFill>
                  </a:rPr>
                  <a:t> – damping </a:t>
                </a:r>
                <a14:m>
                  <m:oMath xmlns:m="http://schemas.openxmlformats.org/officeDocument/2006/math">
                    <m:r>
                      <a:rPr lang="el-GR" sz="2400" b="1" i="1" smtClean="0">
                        <a:solidFill>
                          <a:srgbClr val="A987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𝜞</m:t>
                    </m:r>
                    <m:r>
                      <a:rPr lang="fi-FI" sz="2400" b="0" i="1" smtClean="0">
                        <a:solidFill>
                          <a:srgbClr val="A987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fi-FI" sz="2400" b="0" i="1" smtClean="0">
                        <a:solidFill>
                          <a:srgbClr val="A987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fi-FI" sz="2400" b="0" i="1" smtClean="0">
                        <a:solidFill>
                          <a:srgbClr val="A987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kumimoji="0" lang="en-GB" sz="2400" b="0" i="0" u="none" strike="noStrike" kern="1200" cap="none" spc="-50" normalizeH="0" baseline="0" noProof="0" dirty="0">
                  <a:ln>
                    <a:noFill/>
                  </a:ln>
                  <a:solidFill>
                    <a:srgbClr val="A987FF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</mc:Choice>
        <mc:Fallback xmlns="">
          <p:sp>
            <p:nvSpPr>
              <p:cNvPr id="19" name="Title 1">
                <a:extLst>
                  <a:ext uri="{FF2B5EF4-FFF2-40B4-BE49-F238E27FC236}">
                    <a16:creationId xmlns:a16="http://schemas.microsoft.com/office/drawing/2014/main" id="{7BE41977-F83C-8B10-DC1B-C8D78DBFA0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97" y="839630"/>
                <a:ext cx="11376026" cy="530425"/>
              </a:xfrm>
              <a:prstGeom prst="rect">
                <a:avLst/>
              </a:prstGeom>
              <a:blipFill>
                <a:blip r:embed="rId7"/>
                <a:stretch>
                  <a:fillRect l="-1674" t="-25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2E0E046-70CB-801C-2539-BA41D3F36E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098F850-E5AB-FF8F-190E-ED10AF40E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ED63972-8534-AAF4-E154-5615C2C8A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E669DB-CA55-A472-2D18-54B94BE49166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6FBDC59-48DF-39F2-8223-18977629EF0A}"/>
                  </a:ext>
                </a:extLst>
              </p:cNvPr>
              <p:cNvSpPr txBox="1"/>
              <p:nvPr/>
            </p:nvSpPr>
            <p:spPr>
              <a:xfrm>
                <a:off x="387606" y="1306372"/>
                <a:ext cx="6648461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u="sng" dirty="0"/>
                  <a:t>Idea</a:t>
                </a:r>
                <a:r>
                  <a:rPr lang="en-US" dirty="0"/>
                  <a:t>: extend the delay lines of a lossless FDN (orthogonal </a:t>
                </a:r>
                <a14:m>
                  <m:oMath xmlns:m="http://schemas.openxmlformats.org/officeDocument/2006/math">
                    <m:r>
                      <a:rPr lang="fi-FI" b="1" i="1" dirty="0" smtClean="0">
                        <a:latin typeface="Cambria Math" panose="02040503050406030204" pitchFamily="18" charset="0"/>
                      </a:rPr>
                      <m:t>𝑼</m:t>
                    </m:r>
                  </m:oMath>
                </a14:m>
                <a:r>
                  <a:rPr lang="en-US" dirty="0"/>
                  <a:t>) with a lossy delay filter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d>
                      <m:d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fi-FI" b="0" i="0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fi-FI" b="0" i="1" smtClean="0">
                        <a:latin typeface="Cambria Math" panose="02040503050406030204" pitchFamily="18" charset="0"/>
                      </a:rPr>
                      <m:t> →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d>
                      <m:d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sSup>
                      <m:sSup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fi-FI" b="0" dirty="0"/>
              </a:p>
              <a:p>
                <a:pPr marL="285750" indent="-285750" fontAlgn="base">
                  <a:buFont typeface="Arial" panose="020B0604020202020204" pitchFamily="34" charset="0"/>
                  <a:buChar char="•"/>
                </a:pPr>
                <a:r>
                  <a:rPr lang="en-GB" dirty="0"/>
                  <a:t>Substitution with lossy delays is impractical </a:t>
                </a:r>
              </a:p>
              <a:p>
                <a:pPr marL="285750" indent="-285750" fontAlgn="base">
                  <a:buFont typeface="Arial" panose="020B0604020202020204" pitchFamily="34" charset="0"/>
                  <a:buChar char="•"/>
                </a:pPr>
                <a:r>
                  <a:rPr lang="en-GB" u="sng" dirty="0"/>
                  <a:t>Practice</a:t>
                </a:r>
                <a:r>
                  <a:rPr lang="en-GB" dirty="0"/>
                  <a:t>: placed in the feedback path (negligible error)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fi-FI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6FBDC59-48DF-39F2-8223-18977629E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606" y="1306372"/>
                <a:ext cx="6648461" cy="1754326"/>
              </a:xfrm>
              <a:prstGeom prst="rect">
                <a:avLst/>
              </a:prstGeom>
              <a:blipFill>
                <a:blip r:embed="rId9"/>
                <a:stretch>
                  <a:fillRect l="-763" t="-1439" r="-1527" b="-50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7BC2D51-4AB2-75B5-CAEC-644C69FD0192}"/>
                  </a:ext>
                </a:extLst>
              </p:cNvPr>
              <p:cNvSpPr txBox="1"/>
              <p:nvPr/>
            </p:nvSpPr>
            <p:spPr>
              <a:xfrm>
                <a:off x="1671536" y="2600769"/>
                <a:ext cx="5364531" cy="9389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endParaRPr lang="fi-FI" b="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d>
                        <m:dPr>
                          <m:ctrlPr>
                            <a:rPr lang="fi-FI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i-FI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−60</m:t>
                          </m:r>
                        </m:num>
                        <m:den>
                          <m:sSub>
                            <m:sSubPr>
                              <m:ctrlP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sSub>
                            <m:sSubPr>
                              <m:ctrlP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sub>
                          </m:sSub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fi-FI" b="0" i="0" smtClean="0">
                          <a:latin typeface="Cambria Math" panose="02040503050406030204" pitchFamily="18" charset="0"/>
                        </a:rPr>
                        <m:t> →</m:t>
                      </m:r>
                      <m:sSub>
                        <m:sSubPr>
                          <m:ctrlPr>
                            <a:rPr lang="fi-FI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fi-FI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d>
                        <m:dPr>
                          <m:ctrlPr>
                            <a:rPr lang="fi-FI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</m:e>
                      </m:d>
                      <m:sSub>
                        <m:sSubPr>
                          <m:ctrlPr>
                            <a:rPr lang="fi-FI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7BC2D51-4AB2-75B5-CAEC-644C69FD01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536" y="2600769"/>
                <a:ext cx="5364531" cy="938911"/>
              </a:xfrm>
              <a:prstGeom prst="rect">
                <a:avLst/>
              </a:prstGeom>
              <a:blipFill>
                <a:blip r:embed="rId10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56" name="Picture 16">
            <a:extLst>
              <a:ext uri="{FF2B5EF4-FFF2-40B4-BE49-F238E27FC236}">
                <a16:creationId xmlns:a16="http://schemas.microsoft.com/office/drawing/2014/main" id="{7556386D-F19D-1264-943C-B1D006D01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800" y="2619867"/>
            <a:ext cx="3671185" cy="1506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homo_lossy_fdn">
            <a:hlinkClick r:id="" action="ppaction://media"/>
            <a:extLst>
              <a:ext uri="{FF2B5EF4-FFF2-40B4-BE49-F238E27FC236}">
                <a16:creationId xmlns:a16="http://schemas.microsoft.com/office/drawing/2014/main" id="{D210EFB9-578A-6634-33D6-5E53BD0A44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654213" y="4594455"/>
            <a:ext cx="557867" cy="557867"/>
          </a:xfrm>
          <a:prstGeom prst="rect">
            <a:avLst/>
          </a:prstGeom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F60D4E3E-0D1C-E811-75C6-0DF28F618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33" y="4195594"/>
            <a:ext cx="4049289" cy="1642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2">
            <a:extLst>
              <a:ext uri="{FF2B5EF4-FFF2-40B4-BE49-F238E27FC236}">
                <a16:creationId xmlns:a16="http://schemas.microsoft.com/office/drawing/2014/main" id="{79B10226-F638-CF4B-DFA9-7636B4E5E1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1"/>
          <a:stretch>
            <a:fillRect/>
          </a:stretch>
        </p:blipFill>
        <p:spPr bwMode="auto">
          <a:xfrm>
            <a:off x="4378251" y="4241613"/>
            <a:ext cx="4049289" cy="1615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lossy_fdn">
            <a:hlinkClick r:id="" action="ppaction://media"/>
            <a:extLst>
              <a:ext uri="{FF2B5EF4-FFF2-40B4-BE49-F238E27FC236}">
                <a16:creationId xmlns:a16="http://schemas.microsoft.com/office/drawing/2014/main" id="{858CF454-6C61-2FEE-8F5B-91713648E4E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654212" y="5192289"/>
            <a:ext cx="557867" cy="55786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9757269-47A8-99B7-77E5-2CA5B95F2762}"/>
              </a:ext>
            </a:extLst>
          </p:cNvPr>
          <p:cNvSpPr txBox="1"/>
          <p:nvPr/>
        </p:nvSpPr>
        <p:spPr>
          <a:xfrm>
            <a:off x="9320516" y="4688722"/>
            <a:ext cx="15580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/>
              <a:t>homogenous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C98CC5B-4E93-A126-C99A-0ACC22DDA88C}"/>
                  </a:ext>
                </a:extLst>
              </p:cNvPr>
              <p:cNvSpPr txBox="1"/>
              <p:nvPr/>
            </p:nvSpPr>
            <p:spPr>
              <a:xfrm>
                <a:off x="9320516" y="5294852"/>
                <a:ext cx="155801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600" dirty="0"/>
                  <a:t>FD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i-FI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i-FI" sz="1600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sub>
                    </m:sSub>
                    <m:r>
                      <a:rPr lang="fi-FI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fi-FI" sz="1600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fi-FI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C98CC5B-4E93-A126-C99A-0ACC22DDA8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0516" y="5294852"/>
                <a:ext cx="1558015" cy="338554"/>
              </a:xfrm>
              <a:prstGeom prst="rect">
                <a:avLst/>
              </a:prstGeom>
              <a:blipFill>
                <a:blip r:embed="rId15"/>
                <a:stretch>
                  <a:fillRect l="-1613" t="-7407" b="-25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50C9D747-7E83-17A6-B096-9D2B7B97E73D}"/>
              </a:ext>
            </a:extLst>
          </p:cNvPr>
          <p:cNvSpPr txBox="1"/>
          <p:nvPr/>
        </p:nvSpPr>
        <p:spPr>
          <a:xfrm>
            <a:off x="8296932" y="2045969"/>
            <a:ext cx="32713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models only one decay rate per frequency</a:t>
            </a:r>
          </a:p>
        </p:txBody>
      </p:sp>
      <p:cxnSp>
        <p:nvCxnSpPr>
          <p:cNvPr id="25" name="Curved Connector 24">
            <a:extLst>
              <a:ext uri="{FF2B5EF4-FFF2-40B4-BE49-F238E27FC236}">
                <a16:creationId xmlns:a16="http://schemas.microsoft.com/office/drawing/2014/main" id="{FF03ECB7-B8FF-0E0C-5881-4A864B03DDFF}"/>
              </a:ext>
            </a:extLst>
          </p:cNvPr>
          <p:cNvCxnSpPr>
            <a:cxnSpLocks/>
            <a:stCxn id="8" idx="3"/>
            <a:endCxn id="24" idx="1"/>
          </p:cNvCxnSpPr>
          <p:nvPr/>
        </p:nvCxnSpPr>
        <p:spPr>
          <a:xfrm flipV="1">
            <a:off x="7036067" y="2338357"/>
            <a:ext cx="1260865" cy="731868"/>
          </a:xfrm>
          <a:prstGeom prst="curvedConnector3">
            <a:avLst>
              <a:gd name="adj1" fmla="val 50000"/>
            </a:avLst>
          </a:prstGeom>
          <a:ln w="34925">
            <a:solidFill>
              <a:schemeClr val="accent1">
                <a:alpha val="58000"/>
              </a:schemeClr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58CCAA6-91DC-24A9-890C-ABF0BC42896F}"/>
              </a:ext>
            </a:extLst>
          </p:cNvPr>
          <p:cNvCxnSpPr>
            <a:cxnSpLocks/>
          </p:cNvCxnSpPr>
          <p:nvPr/>
        </p:nvCxnSpPr>
        <p:spPr>
          <a:xfrm>
            <a:off x="8481759" y="2924786"/>
            <a:ext cx="2750445" cy="674448"/>
          </a:xfrm>
          <a:prstGeom prst="line">
            <a:avLst/>
          </a:prstGeom>
          <a:ln w="15875">
            <a:solidFill>
              <a:schemeClr val="accent4"/>
            </a:solidFill>
          </a:ln>
          <a:effectLst>
            <a:glow rad="88672">
              <a:schemeClr val="accent2">
                <a:alpha val="35197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4" name="Picture 24" descr="1.0">
            <a:extLst>
              <a:ext uri="{FF2B5EF4-FFF2-40B4-BE49-F238E27FC236}">
                <a16:creationId xmlns:a16="http://schemas.microsoft.com/office/drawing/2014/main" id="{F0BC5C8B-4A25-D91B-5E46-3E241250B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8853" flipH="1">
            <a:off x="9802046" y="2897145"/>
            <a:ext cx="442219" cy="481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21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7" grpId="0" animBg="1"/>
      <p:bldP spid="8" grpId="0"/>
      <p:bldP spid="20" grpId="0"/>
      <p:bldP spid="21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4B5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558ACA-BEA1-B3E6-7B80-39FE491AC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636F998-9BA7-E3E0-52E1-BB00DA315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190138" y="-238521"/>
            <a:ext cx="2710413" cy="74839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DA39DF-7292-1AAF-85F2-E948FB71BE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88" y="2751892"/>
            <a:ext cx="9792468" cy="677108"/>
          </a:xfrm>
        </p:spPr>
        <p:txBody>
          <a:bodyPr/>
          <a:lstStyle/>
          <a:p>
            <a:r>
              <a:rPr lang="en-US" sz="4400" dirty="0">
                <a:solidFill>
                  <a:schemeClr val="bg1"/>
                </a:solidFill>
                <a:latin typeface=""/>
              </a:rPr>
              <a:t>Synthesizing Realistic RIRs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8357FB-C878-E90A-408F-F72BD1167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3429000"/>
            <a:ext cx="9792468" cy="147732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"/>
              </a:rPr>
              <a:t>. FDN optimization</a:t>
            </a:r>
          </a:p>
          <a:p>
            <a:r>
              <a:rPr lang="en-US" dirty="0">
                <a:solidFill>
                  <a:schemeClr val="bg1"/>
                </a:solidFill>
                <a:latin typeface=""/>
              </a:rPr>
              <a:t>. blind estimation</a:t>
            </a:r>
          </a:p>
          <a:p>
            <a:r>
              <a:rPr lang="en-US" dirty="0">
                <a:solidFill>
                  <a:schemeClr val="bg1"/>
                </a:solidFill>
                <a:latin typeface=""/>
              </a:rPr>
              <a:t>. FDNs for spatial audio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53A962-C11E-5417-135F-F04D5C98736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124630" y="5622801"/>
            <a:ext cx="2131016" cy="123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212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CE918-18E7-C029-A1AA-CE51E457D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E68D99-0356-42E5-B1A4-DF06F9DE2A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74" t="7177" r="7104"/>
          <a:stretch>
            <a:fillRect/>
          </a:stretch>
        </p:blipFill>
        <p:spPr>
          <a:xfrm>
            <a:off x="5380629" y="3017196"/>
            <a:ext cx="6572733" cy="34819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11FC01-1F4C-099F-64E1-C2AF744EB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88" y="4155407"/>
            <a:ext cx="3293221" cy="4549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E98AD1-612E-C179-A305-F13012CD1D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713" y="4706882"/>
            <a:ext cx="241300" cy="59690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D27069C0-C9DC-119A-7332-FD3ACEA0F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Synthesizing Realistic RIRs 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AAC5F28-7437-5E3F-AA37-21A5FB9D0B2E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-50" normalizeH="0" baseline="0" noProof="0" dirty="0">
                <a:ln>
                  <a:noFill/>
                </a:ln>
                <a:solidFill>
                  <a:srgbClr val="A987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FDN Optimization</a:t>
            </a:r>
            <a:endParaRPr kumimoji="0" lang="en-GB" sz="2400" b="1" i="0" u="none" strike="noStrike" kern="1200" cap="none" spc="-50" normalizeH="0" baseline="0" noProof="0" dirty="0">
              <a:ln>
                <a:noFill/>
              </a:ln>
              <a:solidFill>
                <a:srgbClr val="A987FF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24947B0-FA0B-B396-F63C-200056C696FD}"/>
                  </a:ext>
                </a:extLst>
              </p:cNvPr>
              <p:cNvSpPr txBox="1"/>
              <p:nvPr/>
            </p:nvSpPr>
            <p:spPr>
              <a:xfrm>
                <a:off x="397797" y="1366391"/>
                <a:ext cx="8838601" cy="25853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Manual tuning is tedious 😵‍💫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dirty="0">
                    <a:solidFill>
                      <a:prstClr val="black"/>
                    </a:solidFill>
                    <a:latin typeface="Arial" panose="020B0604020202020204"/>
                  </a:rPr>
                  <a:t>Designing d</a:t>
                </a:r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amping filters requires a reference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fi-FI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fi-FI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𝑇</m:t>
                        </m:r>
                      </m:e>
                      <m:sub>
                        <m:r>
                          <a:rPr kumimoji="0" lang="fi-FI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60</m:t>
                        </m:r>
                      </m:sub>
                    </m:sSub>
                  </m:oMath>
                </a14:m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- not always available/reliable!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dirty="0">
                    <a:solidFill>
                      <a:prstClr val="black"/>
                    </a:solidFill>
                    <a:latin typeface="Arial" panose="020B0604020202020204"/>
                  </a:rPr>
                  <a:t>	→ let’s use d</a:t>
                </a:r>
                <a:r>
                  <a:rPr kumimoji="0" lang="en-GB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ata</a:t>
                </a:r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-driven optimization via gradient descent 📉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dirty="0">
                    <a:solidFill>
                      <a:prstClr val="black"/>
                    </a:solidFill>
                    <a:latin typeface="Arial" panose="020B0604020202020204"/>
                  </a:rPr>
                  <a:t>Differentiable filter formulations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Backpropagation through time, instantaneous backpropagation (IIR)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Convolutional layers with linear activations and zero bias (FIR)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b="1" dirty="0"/>
                  <a:t>Frequency sampling</a:t>
                </a:r>
                <a:endParaRPr lang="en-US" dirty="0"/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24947B0-FA0B-B396-F63C-200056C696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97" y="1366391"/>
                <a:ext cx="8838601" cy="2585323"/>
              </a:xfrm>
              <a:prstGeom prst="rect">
                <a:avLst/>
              </a:prstGeom>
              <a:blipFill>
                <a:blip r:embed="rId6"/>
                <a:stretch>
                  <a:fillRect l="-574" t="-1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751999-685B-48C6-3829-D2065A7E5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51B71D-A762-734B-558A-7CEBF0A9E3A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195DF-8489-DB05-EE0D-76171B4AD85D}"/>
                  </a:ext>
                </a:extLst>
              </p:cNvPr>
              <p:cNvSpPr txBox="1"/>
              <p:nvPr/>
            </p:nvSpPr>
            <p:spPr>
              <a:xfrm>
                <a:off x="-8618" y="5227983"/>
                <a:ext cx="609442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fi-FI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b>
                          </m:sSub>
                        </m:e>
                      </m:d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fi-FI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b>
                          </m:sSub>
                        </m:e>
                      </m:d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fi-FI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i-FI" b="1" i="0" smtClean="0">
                              <a:latin typeface="Cambria Math" panose="02040503050406030204" pitchFamily="18" charset="0"/>
                            </a:rPr>
                            <m:t>𝐜</m:t>
                          </m:r>
                        </m:e>
                        <m:sup>
                          <m:r>
                            <a:rPr lang="fi-FI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⊺</m:t>
                          </m:r>
                        </m:sup>
                      </m:sSup>
                      <m:sSup>
                        <m:sSupPr>
                          <m:ctrlPr>
                            <a:rPr lang="fi-FI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i-FI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i-FI" b="1" i="1" smtClean="0">
                                      <a:latin typeface="Cambria Math" panose="02040503050406030204" pitchFamily="18" charset="0"/>
                                    </a:rPr>
                                    <m:t>𝑫</m:t>
                                  </m:r>
                                </m:e>
                                <m:sub>
                                  <m:r>
                                    <a:rPr lang="fi-FI" b="1" i="1" smtClean="0">
                                      <a:latin typeface="Cambria Math" panose="02040503050406030204" pitchFamily="18" charset="0"/>
                                    </a:rPr>
                                    <m:t>𝒎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i-FI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i-FI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i-FI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fi-FI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i-FI" b="1" i="1" smtClean="0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d>
                                <m:dPr>
                                  <m:ctrlPr>
                                    <a:rPr lang="fi-FI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i-FI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i-FI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fi-FI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fi-FI" b="1" i="0" smtClean="0"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fi-FI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i-FI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fi-FI" i="1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195DF-8489-DB05-EE0D-76171B4AD8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618" y="5227983"/>
                <a:ext cx="6094428" cy="369332"/>
              </a:xfrm>
              <a:prstGeom prst="rect">
                <a:avLst/>
              </a:prstGeom>
              <a:blipFill>
                <a:blip r:embed="rId8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CA922A49-C98A-6890-6B4E-DACB918155BB}"/>
              </a:ext>
            </a:extLst>
          </p:cNvPr>
          <p:cNvSpPr/>
          <p:nvPr/>
        </p:nvSpPr>
        <p:spPr>
          <a:xfrm>
            <a:off x="821909" y="4155407"/>
            <a:ext cx="3358911" cy="454919"/>
          </a:xfrm>
          <a:prstGeom prst="rect">
            <a:avLst/>
          </a:prstGeom>
          <a:solidFill>
            <a:schemeClr val="accent4">
              <a:alpha val="17000"/>
            </a:schemeClr>
          </a:solidFill>
          <a:ln w="38100">
            <a:noFill/>
          </a:ln>
          <a:effectLst>
            <a:softEdge rad="3913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16F33F-368F-FF42-55F5-8AF4474E117D}"/>
              </a:ext>
            </a:extLst>
          </p:cNvPr>
          <p:cNvSpPr/>
          <p:nvPr/>
        </p:nvSpPr>
        <p:spPr>
          <a:xfrm>
            <a:off x="821910" y="5280334"/>
            <a:ext cx="331104" cy="327051"/>
          </a:xfrm>
          <a:prstGeom prst="rect">
            <a:avLst/>
          </a:prstGeom>
          <a:solidFill>
            <a:schemeClr val="accent4">
              <a:alpha val="17000"/>
            </a:schemeClr>
          </a:solidFill>
          <a:ln w="38100">
            <a:noFill/>
          </a:ln>
          <a:effectLst>
            <a:softEdge rad="3913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713158-C95A-B8C6-058F-E3E1D38A5B5A}"/>
              </a:ext>
            </a:extLst>
          </p:cNvPr>
          <p:cNvSpPr/>
          <p:nvPr/>
        </p:nvSpPr>
        <p:spPr>
          <a:xfrm>
            <a:off x="1728807" y="5275299"/>
            <a:ext cx="331104" cy="327051"/>
          </a:xfrm>
          <a:prstGeom prst="rect">
            <a:avLst/>
          </a:prstGeom>
          <a:solidFill>
            <a:schemeClr val="accent4">
              <a:alpha val="17000"/>
            </a:schemeClr>
          </a:solidFill>
          <a:ln w="38100">
            <a:noFill/>
          </a:ln>
          <a:effectLst>
            <a:softEdge rad="3913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F3FFE7-E601-A561-6FF5-9A7E0A72941A}"/>
              </a:ext>
            </a:extLst>
          </p:cNvPr>
          <p:cNvSpPr/>
          <p:nvPr/>
        </p:nvSpPr>
        <p:spPr>
          <a:xfrm>
            <a:off x="2873044" y="5280334"/>
            <a:ext cx="331104" cy="327051"/>
          </a:xfrm>
          <a:prstGeom prst="rect">
            <a:avLst/>
          </a:prstGeom>
          <a:solidFill>
            <a:schemeClr val="accent4">
              <a:alpha val="17000"/>
            </a:schemeClr>
          </a:solidFill>
          <a:ln w="38100">
            <a:noFill/>
          </a:ln>
          <a:effectLst>
            <a:softEdge rad="3913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86E270-0DA8-508B-C4AB-E204A619284A}"/>
              </a:ext>
            </a:extLst>
          </p:cNvPr>
          <p:cNvSpPr/>
          <p:nvPr/>
        </p:nvSpPr>
        <p:spPr>
          <a:xfrm>
            <a:off x="3755685" y="5275299"/>
            <a:ext cx="331104" cy="327051"/>
          </a:xfrm>
          <a:prstGeom prst="rect">
            <a:avLst/>
          </a:prstGeom>
          <a:solidFill>
            <a:schemeClr val="accent4">
              <a:alpha val="17000"/>
            </a:schemeClr>
          </a:solidFill>
          <a:ln w="38100">
            <a:noFill/>
          </a:ln>
          <a:effectLst>
            <a:softEdge rad="3913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760519-569E-6E0F-35C1-3F922D1916C8}"/>
              </a:ext>
            </a:extLst>
          </p:cNvPr>
          <p:cNvSpPr/>
          <p:nvPr/>
        </p:nvSpPr>
        <p:spPr>
          <a:xfrm>
            <a:off x="5049525" y="5280334"/>
            <a:ext cx="331104" cy="327051"/>
          </a:xfrm>
          <a:prstGeom prst="rect">
            <a:avLst/>
          </a:prstGeom>
          <a:solidFill>
            <a:schemeClr val="accent4">
              <a:alpha val="17000"/>
            </a:schemeClr>
          </a:solidFill>
          <a:ln w="38100">
            <a:noFill/>
          </a:ln>
          <a:effectLst>
            <a:softEdge rad="3913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979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/>
      <p:bldP spid="3" grpId="0" animBg="1"/>
      <p:bldP spid="4" grpId="0" animBg="1"/>
      <p:bldP spid="6" grpId="0" animBg="1"/>
      <p:bldP spid="10" grpId="0" animBg="1"/>
      <p:bldP spid="12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828AD-6FB4-5AC2-35CB-23DDDBD06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6401EAD6-BAB1-BDBD-C6A6-29BE3B82A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Synthesizing Realistic RIRs 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914ABCA-196A-3FEF-AB4F-9D7D2C224CDD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-50" normalizeH="0" baseline="0" noProof="0" dirty="0">
                <a:ln>
                  <a:noFill/>
                </a:ln>
                <a:solidFill>
                  <a:srgbClr val="A987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FDN Optimization </a:t>
            </a:r>
            <a:r>
              <a:rPr kumimoji="0" lang="en-US" sz="2400" b="0" i="0" u="none" strike="noStrike" kern="1200" cap="none" spc="-50" normalizeH="0" baseline="0" noProof="0" dirty="0">
                <a:ln>
                  <a:noFill/>
                </a:ln>
                <a:solidFill>
                  <a:srgbClr val="A987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- challenges</a:t>
            </a:r>
            <a:endParaRPr kumimoji="0" lang="en-US" sz="1800" b="1" i="0" u="none" strike="noStrike" kern="1200" cap="none" spc="-50" normalizeH="0" baseline="0" noProof="0" dirty="0">
              <a:ln>
                <a:noFill/>
              </a:ln>
              <a:solidFill>
                <a:srgbClr val="A987FF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-50" normalizeH="0" baseline="0" noProof="0" dirty="0">
              <a:ln>
                <a:noFill/>
              </a:ln>
              <a:solidFill>
                <a:srgbClr val="A987FF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BDE88022-0347-257D-0B48-EEADA62402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5245A5D-7A82-32FB-D278-0A4B95149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2AF9AA-D236-B663-5DCC-9886BC08A572}"/>
              </a:ext>
            </a:extLst>
          </p:cNvPr>
          <p:cNvSpPr txBox="1"/>
          <p:nvPr/>
        </p:nvSpPr>
        <p:spPr>
          <a:xfrm>
            <a:off x="418176" y="1208198"/>
            <a:ext cx="97822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Common audio losses alone are not able to capture common FDN artifacts 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B482529-580A-418D-CEAD-00204D6428D3}"/>
              </a:ext>
            </a:extLst>
          </p:cNvPr>
          <p:cNvCxnSpPr>
            <a:cxnSpLocks/>
          </p:cNvCxnSpPr>
          <p:nvPr/>
        </p:nvCxnSpPr>
        <p:spPr>
          <a:xfrm>
            <a:off x="551542" y="1559321"/>
            <a:ext cx="0" cy="269479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E23380B-A4CA-BC43-1D48-28695C1250E7}"/>
              </a:ext>
            </a:extLst>
          </p:cNvPr>
          <p:cNvSpPr txBox="1"/>
          <p:nvPr/>
        </p:nvSpPr>
        <p:spPr>
          <a:xfrm>
            <a:off x="418176" y="1746311"/>
            <a:ext cx="97822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Need for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model-specific losses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Two examples: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Google Shape;566;p47">
            <a:extLst>
              <a:ext uri="{FF2B5EF4-FFF2-40B4-BE49-F238E27FC236}">
                <a16:creationId xmlns:a16="http://schemas.microsoft.com/office/drawing/2014/main" id="{01F3FDF5-CED3-9CFC-3C09-46F5ACA378E2}"/>
              </a:ext>
            </a:extLst>
          </p:cNvPr>
          <p:cNvSpPr txBox="1"/>
          <p:nvPr/>
        </p:nvSpPr>
        <p:spPr>
          <a:xfrm>
            <a:off x="682162" y="2393361"/>
            <a:ext cx="3084284" cy="600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/>
                <a:ea typeface="Hanken Grotesk"/>
                <a:cs typeface="Hanken Grotesk"/>
                <a:sym typeface="Hanken Grotesk"/>
              </a:rPr>
              <a:t>Colorless optimization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1987512-A82E-0231-2C77-FEB274DE3C4B}"/>
              </a:ext>
            </a:extLst>
          </p:cNvPr>
          <p:cNvGrpSpPr>
            <a:grpSpLocks noChangeAspect="1"/>
          </p:cNvGrpSpPr>
          <p:nvPr/>
        </p:nvGrpSpPr>
        <p:grpSpPr>
          <a:xfrm>
            <a:off x="4290096" y="2849954"/>
            <a:ext cx="4123282" cy="360000"/>
            <a:chOff x="5204009" y="4156057"/>
            <a:chExt cx="3195739" cy="279017"/>
          </a:xfrm>
          <a:effectLst>
            <a:glow>
              <a:schemeClr val="accent1">
                <a:alpha val="40000"/>
              </a:schemeClr>
            </a:glow>
          </a:effectLst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DAAAFD0-0F38-72F2-0CF3-A9AC21ACF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4009" y="4156057"/>
              <a:ext cx="2938453" cy="278776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3F84D0B1-C9EE-D975-5BB8-F2BC24F721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5" r="41742"/>
            <a:stretch/>
          </p:blipFill>
          <p:spPr>
            <a:xfrm>
              <a:off x="8039708" y="4156298"/>
              <a:ext cx="360040" cy="278776"/>
            </a:xfrm>
            <a:prstGeom prst="rect">
              <a:avLst/>
            </a:prstGeom>
          </p:spPr>
        </p:pic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7897574D-5B73-2BDB-5ADC-7B282AFD041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5" t="65205" r="22028"/>
          <a:stretch/>
        </p:blipFill>
        <p:spPr>
          <a:xfrm>
            <a:off x="6963450" y="3336011"/>
            <a:ext cx="3277318" cy="784143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136DB6FB-2501-1DA3-0B8C-3AB353C442EA}"/>
              </a:ext>
            </a:extLst>
          </p:cNvPr>
          <p:cNvGrpSpPr/>
          <p:nvPr/>
        </p:nvGrpSpPr>
        <p:grpSpPr>
          <a:xfrm>
            <a:off x="3001746" y="3348052"/>
            <a:ext cx="3639921" cy="810193"/>
            <a:chOff x="3266946" y="4543937"/>
            <a:chExt cx="3639921" cy="810193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9DC1AA50-0974-931D-2F20-61C20580DB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731" b="62334"/>
            <a:stretch/>
          </p:blipFill>
          <p:spPr>
            <a:xfrm>
              <a:off x="3266946" y="4543937"/>
              <a:ext cx="2469014" cy="810193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72EE321E-C3AD-BFAB-1203-0C8A19A586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787" t="46994" r="33346" b="33571"/>
            <a:stretch/>
          </p:blipFill>
          <p:spPr>
            <a:xfrm>
              <a:off x="5691779" y="4699312"/>
              <a:ext cx="1215088" cy="415561"/>
            </a:xfrm>
            <a:prstGeom prst="rect">
              <a:avLst/>
            </a:prstGeom>
          </p:spPr>
        </p:pic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EAB944FE-1242-F401-2B3D-A02F3552053B}"/>
              </a:ext>
            </a:extLst>
          </p:cNvPr>
          <p:cNvSpPr/>
          <p:nvPr/>
        </p:nvSpPr>
        <p:spPr>
          <a:xfrm>
            <a:off x="2980677" y="3369017"/>
            <a:ext cx="3772833" cy="686629"/>
          </a:xfrm>
          <a:prstGeom prst="rect">
            <a:avLst/>
          </a:prstGeom>
          <a:solidFill>
            <a:schemeClr val="accent4">
              <a:alpha val="17000"/>
            </a:schemeClr>
          </a:solidFill>
          <a:ln w="38100">
            <a:noFill/>
          </a:ln>
          <a:effectLst>
            <a:softEdge rad="3913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36614FF-E972-D656-C8FA-2CBBFE143050}"/>
              </a:ext>
            </a:extLst>
          </p:cNvPr>
          <p:cNvSpPr/>
          <p:nvPr/>
        </p:nvSpPr>
        <p:spPr>
          <a:xfrm>
            <a:off x="6963450" y="3355656"/>
            <a:ext cx="3310816" cy="686629"/>
          </a:xfrm>
          <a:prstGeom prst="rect">
            <a:avLst/>
          </a:prstGeom>
          <a:solidFill>
            <a:schemeClr val="accent4">
              <a:alpha val="17000"/>
            </a:schemeClr>
          </a:solidFill>
          <a:ln w="38100">
            <a:noFill/>
          </a:ln>
          <a:effectLst>
            <a:softEdge rad="3913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50" name="Curved Connector 49">
            <a:extLst>
              <a:ext uri="{FF2B5EF4-FFF2-40B4-BE49-F238E27FC236}">
                <a16:creationId xmlns:a16="http://schemas.microsoft.com/office/drawing/2014/main" id="{CF8743BB-DE98-7304-1DB0-B724D3DAE853}"/>
              </a:ext>
            </a:extLst>
          </p:cNvPr>
          <p:cNvCxnSpPr>
            <a:cxnSpLocks/>
            <a:stCxn id="33" idx="0"/>
            <a:endCxn id="31" idx="2"/>
          </p:cNvCxnSpPr>
          <p:nvPr/>
        </p:nvCxnSpPr>
        <p:spPr>
          <a:xfrm rot="5400000" flipH="1" flipV="1">
            <a:off x="5446738" y="2629999"/>
            <a:ext cx="159374" cy="1318662"/>
          </a:xfrm>
          <a:prstGeom prst="curvedConnector3">
            <a:avLst>
              <a:gd name="adj1" fmla="val 50000"/>
            </a:avLst>
          </a:prstGeom>
          <a:ln w="34925">
            <a:solidFill>
              <a:schemeClr val="accent1">
                <a:alpha val="58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urved Connector 56">
            <a:extLst>
              <a:ext uri="{FF2B5EF4-FFF2-40B4-BE49-F238E27FC236}">
                <a16:creationId xmlns:a16="http://schemas.microsoft.com/office/drawing/2014/main" id="{E639553D-EB0A-1794-05A4-6233F5A89FCB}"/>
              </a:ext>
            </a:extLst>
          </p:cNvPr>
          <p:cNvCxnSpPr>
            <a:cxnSpLocks/>
            <a:stCxn id="32" idx="2"/>
            <a:endCxn id="34" idx="0"/>
          </p:cNvCxnSpPr>
          <p:nvPr/>
        </p:nvCxnSpPr>
        <p:spPr>
          <a:xfrm rot="16200000" flipH="1">
            <a:off x="8327132" y="3063930"/>
            <a:ext cx="145702" cy="437749"/>
          </a:xfrm>
          <a:prstGeom prst="curvedConnector3">
            <a:avLst>
              <a:gd name="adj1" fmla="val 50000"/>
            </a:avLst>
          </a:prstGeom>
          <a:ln w="34925">
            <a:solidFill>
              <a:schemeClr val="accent1">
                <a:alpha val="58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fdn_8_init">
            <a:hlinkClick r:id="" action="ppaction://media"/>
            <a:extLst>
              <a:ext uri="{FF2B5EF4-FFF2-40B4-BE49-F238E27FC236}">
                <a16:creationId xmlns:a16="http://schemas.microsoft.com/office/drawing/2014/main" id="{08941AD7-3C0C-4E35-3961-B61B3AE9E5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79263" y="2940928"/>
            <a:ext cx="451328" cy="451328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77C841C5-E24A-09F7-D150-02B3EC9518A5}"/>
              </a:ext>
            </a:extLst>
          </p:cNvPr>
          <p:cNvSpPr txBox="1"/>
          <p:nvPr/>
        </p:nvSpPr>
        <p:spPr>
          <a:xfrm>
            <a:off x="876874" y="3022924"/>
            <a:ext cx="7525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Init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CE2DF57-D6A8-6660-921A-CD5F23C70570}"/>
              </a:ext>
            </a:extLst>
          </p:cNvPr>
          <p:cNvSpPr txBox="1"/>
          <p:nvPr/>
        </p:nvSpPr>
        <p:spPr>
          <a:xfrm>
            <a:off x="683247" y="3640389"/>
            <a:ext cx="10234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Optim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0" name="Google Shape;566;p47">
            <a:extLst>
              <a:ext uri="{FF2B5EF4-FFF2-40B4-BE49-F238E27FC236}">
                <a16:creationId xmlns:a16="http://schemas.microsoft.com/office/drawing/2014/main" id="{153CCF13-C99E-F196-7872-D4B5476843E5}"/>
              </a:ext>
            </a:extLst>
          </p:cNvPr>
          <p:cNvSpPr txBox="1"/>
          <p:nvPr/>
        </p:nvSpPr>
        <p:spPr>
          <a:xfrm>
            <a:off x="782307" y="3934421"/>
            <a:ext cx="2219440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/>
                <a:ea typeface="Hanken Grotesk"/>
                <a:cs typeface="Hanken Grotesk"/>
                <a:sym typeface="Hanken Grotesk"/>
              </a:rPr>
              <a:t>RT optimization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1A7C013E-D678-F8BF-5C8C-F6745DD805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24898" y="4534545"/>
            <a:ext cx="4952352" cy="888548"/>
          </a:xfrm>
          <a:prstGeom prst="rect">
            <a:avLst/>
          </a:prstGeom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2686E90-B7C5-DC5B-62F0-BD172959F97E}"/>
              </a:ext>
            </a:extLst>
          </p:cNvPr>
          <p:cNvCxnSpPr>
            <a:cxnSpLocks/>
          </p:cNvCxnSpPr>
          <p:nvPr/>
        </p:nvCxnSpPr>
        <p:spPr>
          <a:xfrm flipH="1">
            <a:off x="3643313" y="2673409"/>
            <a:ext cx="6900862" cy="0"/>
          </a:xfrm>
          <a:prstGeom prst="line">
            <a:avLst/>
          </a:prstGeom>
          <a:ln w="31750">
            <a:solidFill>
              <a:schemeClr val="accent6">
                <a:alpha val="65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E5F443D6-845B-31D9-9906-24B238949D97}"/>
              </a:ext>
            </a:extLst>
          </p:cNvPr>
          <p:cNvCxnSpPr>
            <a:cxnSpLocks/>
            <a:endCxn id="70" idx="3"/>
          </p:cNvCxnSpPr>
          <p:nvPr/>
        </p:nvCxnSpPr>
        <p:spPr>
          <a:xfrm flipH="1">
            <a:off x="3001747" y="4234483"/>
            <a:ext cx="7542428" cy="0"/>
          </a:xfrm>
          <a:prstGeom prst="line">
            <a:avLst/>
          </a:prstGeom>
          <a:ln w="31750">
            <a:solidFill>
              <a:schemeClr val="accent6">
                <a:alpha val="65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5" name="Picture 84">
            <a:extLst>
              <a:ext uri="{FF2B5EF4-FFF2-40B4-BE49-F238E27FC236}">
                <a16:creationId xmlns:a16="http://schemas.microsoft.com/office/drawing/2014/main" id="{03D68B98-979D-7F9C-C8C6-68C54F27B4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9807" y="4547159"/>
            <a:ext cx="2084439" cy="804631"/>
          </a:xfrm>
          <a:prstGeom prst="rect">
            <a:avLst/>
          </a:prstGeom>
        </p:spPr>
      </p:pic>
      <p:sp>
        <p:nvSpPr>
          <p:cNvPr id="87" name="Footer Placeholder 86">
            <a:extLst>
              <a:ext uri="{FF2B5EF4-FFF2-40B4-BE49-F238E27FC236}">
                <a16:creationId xmlns:a16="http://schemas.microsoft.com/office/drawing/2014/main" id="{205633C9-3F89-5168-1050-93570EACE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10B867-0A2D-F7BA-16AA-7B0CB84B96FB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47AC30-56A7-F292-1492-C455AEF551A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695" y="5616719"/>
            <a:ext cx="4388656" cy="711265"/>
          </a:xfrm>
          <a:prstGeom prst="rect">
            <a:avLst/>
          </a:prstGeom>
        </p:spPr>
      </p:pic>
      <p:pic>
        <p:nvPicPr>
          <p:cNvPr id="65" name="fdn_8_optim">
            <a:hlinkClick r:id="" action="ppaction://media"/>
            <a:extLst>
              <a:ext uri="{FF2B5EF4-FFF2-40B4-BE49-F238E27FC236}">
                <a16:creationId xmlns:a16="http://schemas.microsoft.com/office/drawing/2014/main" id="{90B170AA-B743-2933-6CC3-C4B6A021857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79263" y="3575406"/>
            <a:ext cx="451328" cy="45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16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"/>
                </p:tgtEl>
              </p:cMediaNode>
            </p:audio>
          </p:childTnLst>
        </p:cTn>
      </p:par>
    </p:tnLst>
    <p:bldLst>
      <p:bldP spid="9" grpId="0"/>
      <p:bldP spid="12" grpId="0"/>
      <p:bldP spid="20" grpId="0" animBg="1"/>
      <p:bldP spid="33" grpId="0" animBg="1"/>
      <p:bldP spid="34" grpId="0" animBg="1"/>
      <p:bldP spid="68" grpId="0"/>
      <p:bldP spid="69" grpId="0"/>
      <p:bldP spid="7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1C91F-85E2-C2A8-1487-F3FCE539C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F633492D-9AFE-97D7-8A76-8B0E383A0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Synthesizing Realistic RIRs </a:t>
            </a:r>
            <a:endParaRPr lang="en-GB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7F0885F-0240-372D-C109-4AFBED1EC4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D061F93-8585-B940-D99C-7E5E5CFA6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6E0189A-D279-30EB-BEAB-FDF12B438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F058DB-B203-7E0F-1BAF-17342CB1EEF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6B73E89-3C27-00C1-C7F1-40D05B8E5763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-50" normalizeH="0" baseline="0" noProof="0" dirty="0">
                <a:ln>
                  <a:noFill/>
                </a:ln>
                <a:solidFill>
                  <a:srgbClr val="A987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FDN optimization </a:t>
            </a:r>
            <a:r>
              <a:rPr kumimoji="0" lang="en-US" sz="2400" b="0" i="0" u="none" strike="noStrike" kern="1200" cap="none" spc="-50" normalizeH="0" baseline="0" noProof="0" dirty="0">
                <a:ln>
                  <a:noFill/>
                </a:ln>
                <a:solidFill>
                  <a:srgbClr val="A987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– fitting a RIR  </a:t>
            </a:r>
            <a:endParaRPr kumimoji="0" lang="en-US" sz="1800" b="1" i="0" u="none" strike="noStrike" kern="1200" cap="none" spc="-50" normalizeH="0" baseline="0" noProof="0" dirty="0">
              <a:ln>
                <a:noFill/>
              </a:ln>
              <a:solidFill>
                <a:srgbClr val="A987FF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-50" normalizeH="0" baseline="0" noProof="0" dirty="0">
              <a:ln>
                <a:noFill/>
              </a:ln>
              <a:solidFill>
                <a:srgbClr val="A987FF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CD113D-32A8-73A7-E701-A92F25867BF3}"/>
              </a:ext>
            </a:extLst>
          </p:cNvPr>
          <p:cNvSpPr txBox="1"/>
          <p:nvPr/>
        </p:nvSpPr>
        <p:spPr>
          <a:xfrm>
            <a:off x="2142984" y="5750004"/>
            <a:ext cx="664455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Dal Santo, G., Prawda, K., Schlecht, S. J., &amp; Välimäki, V. (2025). Optimizing tiny colorless feedback delay networks. EURASIP Journal on Audio, Speech, and Music Processing, 2025(1), 13.</a:t>
            </a:r>
          </a:p>
          <a:p>
            <a:r>
              <a:rPr lang="en-US" sz="1100" dirty="0"/>
              <a:t>Dal Santo, G., De Bortoli, G. M., Prawda, K., Schlecht, S. J., &amp; Välimäki, V. (2025, April). FLAMO: An Open-Source Library for Frequency-Domain Differentiable Audio Processing. In ICASSP 2025-2025 IEEE International Conference on Acoustics, Speech and Signal Processing (ICASSP) (pp. 1-5). IEEE.</a:t>
            </a:r>
          </a:p>
          <a:p>
            <a:endParaRPr lang="en-US" sz="11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E7D2FA-D44D-EFA3-BD42-2466EB0B84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5000"/>
          </a:blip>
          <a:stretch>
            <a:fillRect/>
          </a:stretch>
        </p:blipFill>
        <p:spPr>
          <a:xfrm>
            <a:off x="6988077" y="1801906"/>
            <a:ext cx="2445627" cy="24456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722F6A2-578F-A037-0259-CC78A33A32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6182" y="1801906"/>
            <a:ext cx="2445627" cy="2445627"/>
          </a:xfrm>
          <a:prstGeom prst="rect">
            <a:avLst/>
          </a:prstGeom>
          <a:ln w="47625">
            <a:solidFill>
              <a:schemeClr val="accent3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0AB3972-C4E8-E8CB-4198-A7C45E9D1C33}"/>
              </a:ext>
            </a:extLst>
          </p:cNvPr>
          <p:cNvSpPr txBox="1"/>
          <p:nvPr/>
        </p:nvSpPr>
        <p:spPr>
          <a:xfrm>
            <a:off x="3224086" y="4437517"/>
            <a:ext cx="27298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1" dirty="0">
                <a:solidFill>
                  <a:prstClr val="black"/>
                </a:solidFill>
                <a:latin typeface="Arial" panose="020B0604020202020204"/>
              </a:rPr>
              <a:t>RIR2FDN</a:t>
            </a: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 example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4304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D506C-9C12-1E89-E683-0DEE3B2D3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68637AC8-5EAD-F416-68BB-11F729523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Synthesizing Realistic RIRs </a:t>
            </a:r>
            <a:endParaRPr lang="en-GB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B0EF752-A4CF-E63A-DD91-81A8D42EE5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94F2D17-B124-1491-C6EB-737C8BBC2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499914F-BFE8-CF0B-FB9E-D9B5C73AC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186849-000D-8610-DD68-C5C786C900E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4C2B51A-0A33-7387-2FB4-5AD917D4634D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-50" normalizeH="0" baseline="0" noProof="0" dirty="0">
                <a:ln>
                  <a:noFill/>
                </a:ln>
                <a:solidFill>
                  <a:srgbClr val="A987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FDN optimization </a:t>
            </a:r>
            <a:r>
              <a:rPr kumimoji="0" lang="en-US" sz="2400" b="0" i="0" u="none" strike="noStrike" kern="1200" cap="none" spc="-50" normalizeH="0" baseline="0" noProof="0" dirty="0">
                <a:ln>
                  <a:noFill/>
                </a:ln>
                <a:solidFill>
                  <a:srgbClr val="A987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– fitting a RIR  </a:t>
            </a:r>
            <a:endParaRPr kumimoji="0" lang="en-US" sz="1800" b="1" i="0" u="none" strike="noStrike" kern="1200" cap="none" spc="-50" normalizeH="0" baseline="0" noProof="0" dirty="0">
              <a:ln>
                <a:noFill/>
              </a:ln>
              <a:solidFill>
                <a:srgbClr val="A987FF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-50" normalizeH="0" baseline="0" noProof="0" dirty="0">
              <a:ln>
                <a:noFill/>
              </a:ln>
              <a:solidFill>
                <a:srgbClr val="A987FF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8E1690-5A5B-5989-6750-37F9ABCD44FB}"/>
              </a:ext>
            </a:extLst>
          </p:cNvPr>
          <p:cNvSpPr txBox="1"/>
          <p:nvPr/>
        </p:nvSpPr>
        <p:spPr>
          <a:xfrm>
            <a:off x="2142984" y="5750004"/>
            <a:ext cx="664455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Dal Santo, G., Prawda, K., Schlecht, S. J., &amp; Välimäki, V. (2025). Optimizing tiny colorless feedback delay networks. EURASIP Journal on Audio, Speech, and Music Processing, 2025(1), 13.</a:t>
            </a:r>
          </a:p>
          <a:p>
            <a:r>
              <a:rPr lang="en-US" sz="1100" dirty="0"/>
              <a:t>Dal Santo, G., De Bortoli, G. M., Prawda, K., Schlecht, S. J., &amp; Välimäki, V. (2025, April). FLAMO: An Open-Source Library for Frequency-Domain Differentiable Audio Processing. In ICASSP 2025-2025 IEEE International Conference on Acoustics, Speech and Signal Processing (ICASSP) (pp. 1-5). IEEE.</a:t>
            </a:r>
          </a:p>
          <a:p>
            <a:endParaRPr lang="en-US" sz="11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8C26BF-6BCB-22A3-FDB7-46AA0199BF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8077" y="1801906"/>
            <a:ext cx="2445627" cy="2445627"/>
          </a:xfrm>
          <a:prstGeom prst="rect">
            <a:avLst/>
          </a:prstGeom>
          <a:ln w="47625">
            <a:solidFill>
              <a:schemeClr val="accent3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848840-2350-88F3-14DB-4FE26B03CE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5000"/>
          </a:blip>
          <a:stretch>
            <a:fillRect/>
          </a:stretch>
        </p:blipFill>
        <p:spPr>
          <a:xfrm>
            <a:off x="3366182" y="1801906"/>
            <a:ext cx="2445627" cy="2445627"/>
          </a:xfrm>
          <a:prstGeom prst="rect">
            <a:avLst/>
          </a:prstGeom>
          <a:ln w="47625"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FEE0F9-7AFE-087D-FAB5-106CAC073D45}"/>
              </a:ext>
            </a:extLst>
          </p:cNvPr>
          <p:cNvSpPr txBox="1"/>
          <p:nvPr/>
        </p:nvSpPr>
        <p:spPr>
          <a:xfrm>
            <a:off x="7161406" y="4437517"/>
            <a:ext cx="20989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1" dirty="0" err="1">
                <a:solidFill>
                  <a:prstClr val="black"/>
                </a:solidFill>
                <a:latin typeface="Arial" panose="020B0604020202020204"/>
              </a:rPr>
              <a:t>flamo</a:t>
            </a: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 library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1357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6058E-9688-930D-3DEF-917B649D8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0AC993A-F6CA-A18E-4CA6-6180376DCD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907" t="1201" r="6943" b="-1201"/>
          <a:stretch>
            <a:fillRect/>
          </a:stretch>
        </p:blipFill>
        <p:spPr>
          <a:xfrm>
            <a:off x="464911" y="2514779"/>
            <a:ext cx="7741649" cy="327145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B7C751D-A84E-478E-9425-DAE31179C84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282" t="5296" r="5918" b="-13395"/>
          <a:stretch>
            <a:fillRect/>
          </a:stretch>
        </p:blipFill>
        <p:spPr>
          <a:xfrm>
            <a:off x="7177826" y="851057"/>
            <a:ext cx="4829819" cy="2939642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83705F0A-29A2-C346-D600-EE0BCBCE9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743427D8-A010-3792-09DF-3E5B37E6A4E3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400" dirty="0">
                <a:solidFill>
                  <a:srgbClr val="A987FF"/>
                </a:solidFill>
              </a:rPr>
              <a:t>FDN optimization </a:t>
            </a:r>
            <a:r>
              <a:rPr lang="en-US" sz="2400" b="0" dirty="0">
                <a:solidFill>
                  <a:srgbClr val="A987FF"/>
                </a:solidFill>
              </a:rPr>
              <a:t>– blind estimation of RIRs</a:t>
            </a:r>
            <a:endParaRPr lang="en-US" sz="1800" dirty="0">
              <a:solidFill>
                <a:srgbClr val="A987FF"/>
              </a:solidFill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081D213-0AE3-761C-5E94-254259A929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AD8A2CD-B38A-DF74-2B2D-34E4DCF23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0EF75EB-449C-FB45-4536-8E460ECF5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006F19-C121-8842-74D1-F5EB0F7D3FF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D00BD4-6547-C218-B139-3EB54D73E748}"/>
              </a:ext>
            </a:extLst>
          </p:cNvPr>
          <p:cNvSpPr txBox="1"/>
          <p:nvPr/>
        </p:nvSpPr>
        <p:spPr>
          <a:xfrm>
            <a:off x="390239" y="1327976"/>
            <a:ext cx="88386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Generalize over a dataset of reverberant speech → </a:t>
            </a:r>
            <a:r>
              <a:rPr lang="en-US" b="1" dirty="0">
                <a:solidFill>
                  <a:prstClr val="black"/>
                </a:solidFill>
                <a:latin typeface="Arial" panose="020B0604020202020204"/>
              </a:rPr>
              <a:t>DDSP framework 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DD2839-0AF8-92C4-A7DF-E8AA08513ACD}"/>
              </a:ext>
            </a:extLst>
          </p:cNvPr>
          <p:cNvSpPr txBox="1"/>
          <p:nvPr/>
        </p:nvSpPr>
        <p:spPr>
          <a:xfrm>
            <a:off x="2322159" y="6173633"/>
            <a:ext cx="690668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Matching Reverberant Speech Through Learned Acoustic Embeddings and Feedback Delay Networks, P. Götz, G. Dal Santo, S. J. Schlecht, V. Välimäki, E. A.P. Habets, https://</a:t>
            </a:r>
            <a:r>
              <a:rPr lang="en-US" sz="1100" dirty="0" err="1"/>
              <a:t>arxiv.org</a:t>
            </a:r>
            <a:r>
              <a:rPr lang="en-US" sz="1100" dirty="0"/>
              <a:t>/abs/2510.23158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3CD03DF3-FED8-3028-132F-37375991793F}"/>
              </a:ext>
            </a:extLst>
          </p:cNvPr>
          <p:cNvSpPr/>
          <p:nvPr/>
        </p:nvSpPr>
        <p:spPr>
          <a:xfrm>
            <a:off x="5156462" y="1798889"/>
            <a:ext cx="4529253" cy="1547626"/>
          </a:xfrm>
          <a:custGeom>
            <a:avLst/>
            <a:gdLst>
              <a:gd name="connsiteX0" fmla="*/ 0 w 4529253"/>
              <a:gd name="connsiteY0" fmla="*/ 699214 h 1547626"/>
              <a:gd name="connsiteX1" fmla="*/ 2743200 w 4529253"/>
              <a:gd name="connsiteY1" fmla="*/ 1631 h 1547626"/>
              <a:gd name="connsiteX2" fmla="*/ 4336330 w 4529253"/>
              <a:gd name="connsiteY2" fmla="*/ 538958 h 1547626"/>
              <a:gd name="connsiteX3" fmla="*/ 4477732 w 4529253"/>
              <a:gd name="connsiteY3" fmla="*/ 1547626 h 154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9253" h="1547626">
                <a:moveTo>
                  <a:pt x="0" y="699214"/>
                </a:moveTo>
                <a:cubicBezTo>
                  <a:pt x="1010239" y="363777"/>
                  <a:pt x="2020478" y="28340"/>
                  <a:pt x="2743200" y="1631"/>
                </a:cubicBezTo>
                <a:cubicBezTo>
                  <a:pt x="3465922" y="-25078"/>
                  <a:pt x="4047241" y="281292"/>
                  <a:pt x="4336330" y="538958"/>
                </a:cubicBezTo>
                <a:cubicBezTo>
                  <a:pt x="4625419" y="796624"/>
                  <a:pt x="4513868" y="1327667"/>
                  <a:pt x="4477732" y="1547626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id="{5318EF54-4165-30D7-B52A-04C7C86E7FFA}"/>
              </a:ext>
            </a:extLst>
          </p:cNvPr>
          <p:cNvCxnSpPr>
            <a:cxnSpLocks/>
            <a:endCxn id="39" idx="1"/>
          </p:cNvCxnSpPr>
          <p:nvPr/>
        </p:nvCxnSpPr>
        <p:spPr>
          <a:xfrm flipV="1">
            <a:off x="5846618" y="2320878"/>
            <a:ext cx="1331208" cy="1158988"/>
          </a:xfrm>
          <a:prstGeom prst="curvedConnector3">
            <a:avLst>
              <a:gd name="adj1" fmla="val 44"/>
            </a:avLst>
          </a:prstGeom>
          <a:ln w="34925">
            <a:solidFill>
              <a:schemeClr val="accent1">
                <a:alpha val="58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3958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D81D4-1E44-BA39-E73E-359C6D899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D9BB51CA-2032-C17F-5FF2-F25F4D556D8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282" t="5296" r="5918"/>
          <a:stretch>
            <a:fillRect/>
          </a:stretch>
        </p:blipFill>
        <p:spPr>
          <a:xfrm>
            <a:off x="312943" y="1079106"/>
            <a:ext cx="6400077" cy="341267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1CC93D31-5D8E-29DE-0AF4-5DF6372F8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80CBEC3B-529A-6232-A39A-479251C62CAE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400" dirty="0">
                <a:solidFill>
                  <a:srgbClr val="A987FF"/>
                </a:solidFill>
              </a:rPr>
              <a:t>FDN optimization </a:t>
            </a:r>
            <a:r>
              <a:rPr lang="en-US" sz="2400" b="0" dirty="0">
                <a:solidFill>
                  <a:srgbClr val="A987FF"/>
                </a:solidFill>
              </a:rPr>
              <a:t>– blind estimation of RIRs</a:t>
            </a:r>
            <a:endParaRPr lang="en-US" sz="1800" dirty="0">
              <a:solidFill>
                <a:srgbClr val="A987FF"/>
              </a:solidFill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51BB6A4-2C44-3C7D-157B-8857F9E76E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B19964C-A895-2E37-9B3B-7291C44DC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4CF1AC1-2542-49D1-AA0D-A42ABA029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4B39EE-037F-0D85-325A-74651F3BB460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0974A8F9-9C38-4FCC-41B4-A47564472062}"/>
              </a:ext>
            </a:extLst>
          </p:cNvPr>
          <p:cNvSpPr/>
          <p:nvPr/>
        </p:nvSpPr>
        <p:spPr>
          <a:xfrm>
            <a:off x="5156462" y="1798889"/>
            <a:ext cx="4529253" cy="1547626"/>
          </a:xfrm>
          <a:custGeom>
            <a:avLst/>
            <a:gdLst>
              <a:gd name="connsiteX0" fmla="*/ 0 w 4529253"/>
              <a:gd name="connsiteY0" fmla="*/ 699214 h 1547626"/>
              <a:gd name="connsiteX1" fmla="*/ 2743200 w 4529253"/>
              <a:gd name="connsiteY1" fmla="*/ 1631 h 1547626"/>
              <a:gd name="connsiteX2" fmla="*/ 4336330 w 4529253"/>
              <a:gd name="connsiteY2" fmla="*/ 538958 h 1547626"/>
              <a:gd name="connsiteX3" fmla="*/ 4477732 w 4529253"/>
              <a:gd name="connsiteY3" fmla="*/ 1547626 h 154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9253" h="1547626">
                <a:moveTo>
                  <a:pt x="0" y="699214"/>
                </a:moveTo>
                <a:cubicBezTo>
                  <a:pt x="1010239" y="363777"/>
                  <a:pt x="2020478" y="28340"/>
                  <a:pt x="2743200" y="1631"/>
                </a:cubicBezTo>
                <a:cubicBezTo>
                  <a:pt x="3465922" y="-25078"/>
                  <a:pt x="4047241" y="281292"/>
                  <a:pt x="4336330" y="538958"/>
                </a:cubicBezTo>
                <a:cubicBezTo>
                  <a:pt x="4625419" y="796624"/>
                  <a:pt x="4513868" y="1327667"/>
                  <a:pt x="4477732" y="1547626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8446B2-F5C1-5846-DEA5-FB4968FA2BD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74440"/>
          <a:stretch>
            <a:fillRect/>
          </a:stretch>
        </p:blipFill>
        <p:spPr>
          <a:xfrm>
            <a:off x="6613136" y="1635539"/>
            <a:ext cx="2913075" cy="15987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3F45BE-4CF0-3EE4-ED94-AA10A9DE477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68220" r="7703"/>
          <a:stretch>
            <a:fillRect/>
          </a:stretch>
        </p:blipFill>
        <p:spPr>
          <a:xfrm>
            <a:off x="9366794" y="1635539"/>
            <a:ext cx="2744073" cy="159872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2105496-3D7F-A455-DA1D-8C5512C0E6AA}"/>
              </a:ext>
            </a:extLst>
          </p:cNvPr>
          <p:cNvSpPr txBox="1"/>
          <p:nvPr/>
        </p:nvSpPr>
        <p:spPr>
          <a:xfrm>
            <a:off x="3326729" y="4518325"/>
            <a:ext cx="17967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prstClr val="black"/>
                </a:solidFill>
                <a:latin typeface="Arial" panose="020B0604020202020204"/>
              </a:rPr>
              <a:t>DRR control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7B9AF4-565A-10B0-3C86-C4BF27720540}"/>
              </a:ext>
            </a:extLst>
          </p:cNvPr>
          <p:cNvSpPr txBox="1"/>
          <p:nvPr/>
        </p:nvSpPr>
        <p:spPr>
          <a:xfrm>
            <a:off x="241112" y="4361154"/>
            <a:ext cx="1496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prstClr val="black"/>
                </a:solidFill>
                <a:latin typeface="Arial" panose="020B0604020202020204"/>
              </a:rPr>
              <a:t>Tone control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34AFFB-9503-0ED9-8A0A-AC4FF21BEB05}"/>
              </a:ext>
            </a:extLst>
          </p:cNvPr>
          <p:cNvSpPr txBox="1"/>
          <p:nvPr/>
        </p:nvSpPr>
        <p:spPr>
          <a:xfrm>
            <a:off x="2322159" y="6173633"/>
            <a:ext cx="690668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Matching Reverberant Speech Through Learned Acoustic Embeddings and Feedback Delay Networks, P. Götz, G. Dal Santo, S. J. Schlecht, V. Välimäki, E. A.P. Habets, https://</a:t>
            </a:r>
            <a:r>
              <a:rPr lang="en-US" sz="1100" dirty="0" err="1"/>
              <a:t>arxiv.org</a:t>
            </a:r>
            <a:r>
              <a:rPr lang="en-US" sz="1100" dirty="0"/>
              <a:t>/abs/2510.23158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D27644-7B46-6E0B-79BD-D70C2C4FC0F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74976" y="4615349"/>
            <a:ext cx="3702470" cy="92561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81C2625-F322-5250-09A7-BADF9BF5548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70730" y="3577390"/>
            <a:ext cx="2256571" cy="792522"/>
          </a:xfrm>
          <a:prstGeom prst="rect">
            <a:avLst/>
          </a:prstGeom>
        </p:spPr>
      </p:pic>
      <p:cxnSp>
        <p:nvCxnSpPr>
          <p:cNvPr id="13" name="Curved Connector 12">
            <a:extLst>
              <a:ext uri="{FF2B5EF4-FFF2-40B4-BE49-F238E27FC236}">
                <a16:creationId xmlns:a16="http://schemas.microsoft.com/office/drawing/2014/main" id="{1497E7DA-44B2-6A17-9AEA-1920DFDCE0A7}"/>
              </a:ext>
            </a:extLst>
          </p:cNvPr>
          <p:cNvCxnSpPr>
            <a:cxnSpLocks/>
            <a:stCxn id="17" idx="0"/>
          </p:cNvCxnSpPr>
          <p:nvPr/>
        </p:nvCxnSpPr>
        <p:spPr>
          <a:xfrm rot="5400000" flipH="1" flipV="1">
            <a:off x="482820" y="3854799"/>
            <a:ext cx="1012710" cy="1"/>
          </a:xfrm>
          <a:prstGeom prst="curvedConnector3">
            <a:avLst>
              <a:gd name="adj1" fmla="val 50000"/>
            </a:avLst>
          </a:prstGeom>
          <a:ln w="34925">
            <a:solidFill>
              <a:schemeClr val="accent4">
                <a:alpha val="58000"/>
              </a:schemeClr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urved Connector 21">
            <a:extLst>
              <a:ext uri="{FF2B5EF4-FFF2-40B4-BE49-F238E27FC236}">
                <a16:creationId xmlns:a16="http://schemas.microsoft.com/office/drawing/2014/main" id="{19DB9669-D55B-93A6-ACED-3EF5BE04076D}"/>
              </a:ext>
            </a:extLst>
          </p:cNvPr>
          <p:cNvCxnSpPr>
            <a:cxnSpLocks/>
          </p:cNvCxnSpPr>
          <p:nvPr/>
        </p:nvCxnSpPr>
        <p:spPr>
          <a:xfrm rot="16200000" flipV="1">
            <a:off x="3186919" y="4572254"/>
            <a:ext cx="372460" cy="3"/>
          </a:xfrm>
          <a:prstGeom prst="curvedConnector3">
            <a:avLst>
              <a:gd name="adj1" fmla="val 50000"/>
            </a:avLst>
          </a:prstGeom>
          <a:ln w="34925">
            <a:solidFill>
              <a:schemeClr val="accent4">
                <a:alpha val="58000"/>
              </a:schemeClr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A198E24-3E33-CCFA-4FFF-143B4F62705B}"/>
              </a:ext>
            </a:extLst>
          </p:cNvPr>
          <p:cNvSpPr/>
          <p:nvPr/>
        </p:nvSpPr>
        <p:spPr>
          <a:xfrm>
            <a:off x="667966" y="5081495"/>
            <a:ext cx="4042734" cy="828803"/>
          </a:xfrm>
          <a:prstGeom prst="rect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0" name="060_wet_fdn">
            <a:hlinkClick r:id="" action="ppaction://media"/>
            <a:extLst>
              <a:ext uri="{FF2B5EF4-FFF2-40B4-BE49-F238E27FC236}">
                <a16:creationId xmlns:a16="http://schemas.microsoft.com/office/drawing/2014/main" id="{DA030FD9-E6BD-6D25-F8EF-0314ABB88A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006899" y="5137082"/>
            <a:ext cx="501268" cy="501268"/>
          </a:xfrm>
          <a:prstGeom prst="rect">
            <a:avLst/>
          </a:prstGeom>
        </p:spPr>
      </p:pic>
      <p:pic>
        <p:nvPicPr>
          <p:cNvPr id="21" name="060_wet">
            <a:hlinkClick r:id="" action="ppaction://media"/>
            <a:extLst>
              <a:ext uri="{FF2B5EF4-FFF2-40B4-BE49-F238E27FC236}">
                <a16:creationId xmlns:a16="http://schemas.microsoft.com/office/drawing/2014/main" id="{10AE5B1E-E10F-46BE-1B2E-CD66C4CFD9A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394091" y="5122406"/>
            <a:ext cx="501268" cy="501268"/>
          </a:xfrm>
          <a:prstGeom prst="rect">
            <a:avLst/>
          </a:prstGeom>
        </p:spPr>
      </p:pic>
      <p:pic>
        <p:nvPicPr>
          <p:cNvPr id="23" name="060_dry">
            <a:hlinkClick r:id="" action="ppaction://media"/>
            <a:extLst>
              <a:ext uri="{FF2B5EF4-FFF2-40B4-BE49-F238E27FC236}">
                <a16:creationId xmlns:a16="http://schemas.microsoft.com/office/drawing/2014/main" id="{4C0E1051-9C99-42BC-082A-D698251FED5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88804" y="5125491"/>
            <a:ext cx="501268" cy="50126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EBFE5EC-DAF8-56B8-FDB0-8BB5372AD55C}"/>
              </a:ext>
            </a:extLst>
          </p:cNvPr>
          <p:cNvSpPr txBox="1"/>
          <p:nvPr/>
        </p:nvSpPr>
        <p:spPr>
          <a:xfrm>
            <a:off x="510082" y="5553985"/>
            <a:ext cx="12587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/>
              <a:t>dry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605D2A9-659D-FE71-D23F-D94882761F98}"/>
              </a:ext>
            </a:extLst>
          </p:cNvPr>
          <p:cNvSpPr txBox="1"/>
          <p:nvPr/>
        </p:nvSpPr>
        <p:spPr>
          <a:xfrm>
            <a:off x="1864539" y="5542646"/>
            <a:ext cx="15580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conv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05882CC-2904-4123-AFEB-C792833AB3A2}"/>
              </a:ext>
            </a:extLst>
          </p:cNvPr>
          <p:cNvSpPr txBox="1"/>
          <p:nvPr/>
        </p:nvSpPr>
        <p:spPr>
          <a:xfrm>
            <a:off x="3518299" y="5540967"/>
            <a:ext cx="15580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 err="1"/>
              <a:t>fdn</a:t>
            </a:r>
            <a:endParaRPr lang="en-US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9FF6C64-6190-E8E8-77B7-0DE5E55F90B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58656" y="5099982"/>
            <a:ext cx="776302" cy="776302"/>
          </a:xfrm>
          <a:prstGeom prst="rect">
            <a:avLst/>
          </a:prstGeom>
          <a:ln w="25400">
            <a:solidFill>
              <a:schemeClr val="accent3"/>
            </a:solidFill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90619BF-C0BB-2BE7-DD55-2B5EE9D7E48E}"/>
              </a:ext>
            </a:extLst>
          </p:cNvPr>
          <p:cNvSpPr txBox="1"/>
          <p:nvPr/>
        </p:nvSpPr>
        <p:spPr>
          <a:xfrm>
            <a:off x="5899218" y="4991628"/>
            <a:ext cx="16276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more audio examples</a:t>
            </a:r>
          </a:p>
        </p:txBody>
      </p:sp>
    </p:spTree>
    <p:extLst>
      <p:ext uri="{BB962C8B-B14F-4D97-AF65-F5344CB8AC3E}">
        <p14:creationId xmlns:p14="http://schemas.microsoft.com/office/powerpoint/2010/main" val="6140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5" grpId="0" animBg="1"/>
      <p:bldP spid="24" grpId="0"/>
      <p:bldP spid="25" grpId="0"/>
      <p:bldP spid="27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00B99-05B4-DDCD-12EA-E468ECC2B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EBDCD90-A4EF-37B3-261F-9A743DF2D891}"/>
              </a:ext>
            </a:extLst>
          </p:cNvPr>
          <p:cNvSpPr/>
          <p:nvPr/>
        </p:nvSpPr>
        <p:spPr>
          <a:xfrm>
            <a:off x="1547003" y="4115945"/>
            <a:ext cx="5725990" cy="667386"/>
          </a:xfrm>
          <a:prstGeom prst="rect">
            <a:avLst/>
          </a:prstGeom>
          <a:solidFill>
            <a:schemeClr val="accent3">
              <a:alpha val="17000"/>
            </a:schemeClr>
          </a:solidFill>
          <a:ln w="38100">
            <a:noFill/>
          </a:ln>
          <a:effectLst>
            <a:softEdge rad="3913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90F5D31-3B36-0BC4-32B1-880B846B3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704A8991-D332-1642-5866-04E6E5F04071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400" dirty="0">
                <a:solidFill>
                  <a:srgbClr val="A987FF"/>
                </a:solidFill>
              </a:rPr>
              <a:t>FDN for Spatial Audio</a:t>
            </a:r>
            <a:endParaRPr lang="en-US" sz="1800" dirty="0">
              <a:solidFill>
                <a:srgbClr val="A987FF"/>
              </a:solidFill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A7FDE21-1E97-2E0B-B78C-F4C76CA283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2E088DD-978C-705F-9A1B-5EA451B11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FA0C96E-4E86-156D-50FB-77232D7D7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476CA5-A004-82AF-D358-0C8B867043C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7F463521-80FF-D265-822C-CD52C2F9D04D}"/>
              </a:ext>
            </a:extLst>
          </p:cNvPr>
          <p:cNvSpPr/>
          <p:nvPr/>
        </p:nvSpPr>
        <p:spPr>
          <a:xfrm>
            <a:off x="5156462" y="1798889"/>
            <a:ext cx="4529253" cy="1547626"/>
          </a:xfrm>
          <a:custGeom>
            <a:avLst/>
            <a:gdLst>
              <a:gd name="connsiteX0" fmla="*/ 0 w 4529253"/>
              <a:gd name="connsiteY0" fmla="*/ 699214 h 1547626"/>
              <a:gd name="connsiteX1" fmla="*/ 2743200 w 4529253"/>
              <a:gd name="connsiteY1" fmla="*/ 1631 h 1547626"/>
              <a:gd name="connsiteX2" fmla="*/ 4336330 w 4529253"/>
              <a:gd name="connsiteY2" fmla="*/ 538958 h 1547626"/>
              <a:gd name="connsiteX3" fmla="*/ 4477732 w 4529253"/>
              <a:gd name="connsiteY3" fmla="*/ 1547626 h 154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9253" h="1547626">
                <a:moveTo>
                  <a:pt x="0" y="699214"/>
                </a:moveTo>
                <a:cubicBezTo>
                  <a:pt x="1010239" y="363777"/>
                  <a:pt x="2020478" y="28340"/>
                  <a:pt x="2743200" y="1631"/>
                </a:cubicBezTo>
                <a:cubicBezTo>
                  <a:pt x="3465922" y="-25078"/>
                  <a:pt x="4047241" y="281292"/>
                  <a:pt x="4336330" y="538958"/>
                </a:cubicBezTo>
                <a:cubicBezTo>
                  <a:pt x="4625419" y="796624"/>
                  <a:pt x="4513868" y="1327667"/>
                  <a:pt x="4477732" y="1547626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8E6A00-71A9-04DF-06AA-DDA0E1EF3EDD}"/>
              </a:ext>
            </a:extLst>
          </p:cNvPr>
          <p:cNvSpPr txBox="1"/>
          <p:nvPr/>
        </p:nvSpPr>
        <p:spPr>
          <a:xfrm>
            <a:off x="390239" y="1327976"/>
            <a:ext cx="692496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Spatial reverberation with delay networks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Low complexity, avoids convolution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No need to generate and store Binaural RIRs / Spatial RIRs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Ideal for 6 </a:t>
            </a:r>
            <a:r>
              <a:rPr lang="en-US" dirty="0" err="1">
                <a:solidFill>
                  <a:prstClr val="black"/>
                </a:solidFill>
                <a:latin typeface="Arial" panose="020B0604020202020204"/>
              </a:rPr>
              <a:t>DoF</a:t>
            </a: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 rendering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>
              <a:solidFill>
                <a:prstClr val="black"/>
              </a:solidFill>
              <a:latin typeface="Arial" panose="020B060402020202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Standard FDN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Create sets of </a:t>
            </a:r>
            <a:r>
              <a:rPr lang="en-US" dirty="0">
                <a:solidFill>
                  <a:prstClr val="black"/>
                </a:solidFill>
              </a:rPr>
              <a:t>decorrelated </a:t>
            </a: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signals 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</a:rPr>
              <a:t>All </a:t>
            </a: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channels decay at the same RT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E1C0A8-878E-F37E-E4E7-232530888157}"/>
              </a:ext>
            </a:extLst>
          </p:cNvPr>
          <p:cNvSpPr txBox="1"/>
          <p:nvPr/>
        </p:nvSpPr>
        <p:spPr>
          <a:xfrm>
            <a:off x="1572587" y="4137000"/>
            <a:ext cx="5981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Real rooms lack good diffusion properties</a:t>
            </a:r>
          </a:p>
          <a:p>
            <a:r>
              <a:rPr lang="en-GB" dirty="0">
                <a:solidFill>
                  <a:prstClr val="black"/>
                </a:solidFill>
              </a:rPr>
              <a:t>→  </a:t>
            </a:r>
            <a:r>
              <a:rPr lang="en-GB" b="1" dirty="0"/>
              <a:t>inhomogeneous</a:t>
            </a:r>
            <a:r>
              <a:rPr lang="en-GB" dirty="0"/>
              <a:t> and </a:t>
            </a:r>
            <a:r>
              <a:rPr lang="en-US" b="1" dirty="0"/>
              <a:t>anisotropic</a:t>
            </a:r>
            <a:r>
              <a:rPr lang="en-GB" dirty="0"/>
              <a:t> sound decay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CEC06B-08BD-1BB0-EE3B-5FE18876B0F1}"/>
              </a:ext>
            </a:extLst>
          </p:cNvPr>
          <p:cNvSpPr txBox="1"/>
          <p:nvPr/>
        </p:nvSpPr>
        <p:spPr>
          <a:xfrm>
            <a:off x="2203177" y="6194576"/>
            <a:ext cx="73555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400" dirty="0"/>
              <a:t>Alary, Benoit. "Analysis and Synthesis of Directional Reverberation.” PhD thesis (2021)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CDD414-F1E5-4EA3-631C-26FD8331D17D}"/>
              </a:ext>
            </a:extLst>
          </p:cNvPr>
          <p:cNvSpPr txBox="1"/>
          <p:nvPr/>
        </p:nvSpPr>
        <p:spPr>
          <a:xfrm>
            <a:off x="2248897" y="5619734"/>
            <a:ext cx="35575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more about directional reverberation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434103-831C-5F03-835D-DF3FE6B75B1F}"/>
              </a:ext>
            </a:extLst>
          </p:cNvPr>
          <p:cNvSpPr txBox="1"/>
          <p:nvPr/>
        </p:nvSpPr>
        <p:spPr>
          <a:xfrm>
            <a:off x="5460802" y="5589303"/>
            <a:ext cx="55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+mj-lt"/>
              </a:rPr>
              <a:t>👇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2BF1266-DCC6-9D8D-374A-71487B2021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1948" y="1370055"/>
            <a:ext cx="4059475" cy="378760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F18D49B-4BC4-80BC-7F6A-84640C9E5316}"/>
              </a:ext>
            </a:extLst>
          </p:cNvPr>
          <p:cNvSpPr txBox="1"/>
          <p:nvPr/>
        </p:nvSpPr>
        <p:spPr>
          <a:xfrm>
            <a:off x="8021948" y="5190517"/>
            <a:ext cx="40078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i="1" dirty="0"/>
              <a:t>Energy decay deviation on the horizontal plane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298238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build="p" bldLvl="2"/>
      <p:bldP spid="7" grpId="0"/>
      <p:bldP spid="10" grpId="0"/>
      <p:bldP spid="12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C72A3-01A4-77A3-A9BF-D44267B1A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34877819-FB7F-A8ED-B25F-0BCFC28C7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EA240B7-171C-1924-F23A-3D6AC81604F4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400" dirty="0">
                <a:solidFill>
                  <a:srgbClr val="A987FF"/>
                </a:solidFill>
              </a:rPr>
              <a:t>Binaural FDN</a:t>
            </a:r>
            <a:endParaRPr lang="en-US" sz="1800" dirty="0">
              <a:solidFill>
                <a:srgbClr val="A987FF"/>
              </a:solidFill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B552525-03A2-CF67-45E1-850A8F606C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00D1692-367D-EC55-85E0-3425E5E72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9825127-E295-8B7E-00DB-D52A18D6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CBE5AA-7CF3-4CFB-81A6-9A7774BF09B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FEBFCF7B-1F6E-B4AB-0E64-634643E134AC}"/>
              </a:ext>
            </a:extLst>
          </p:cNvPr>
          <p:cNvSpPr/>
          <p:nvPr/>
        </p:nvSpPr>
        <p:spPr>
          <a:xfrm>
            <a:off x="5156462" y="1798889"/>
            <a:ext cx="4529253" cy="1547626"/>
          </a:xfrm>
          <a:custGeom>
            <a:avLst/>
            <a:gdLst>
              <a:gd name="connsiteX0" fmla="*/ 0 w 4529253"/>
              <a:gd name="connsiteY0" fmla="*/ 699214 h 1547626"/>
              <a:gd name="connsiteX1" fmla="*/ 2743200 w 4529253"/>
              <a:gd name="connsiteY1" fmla="*/ 1631 h 1547626"/>
              <a:gd name="connsiteX2" fmla="*/ 4336330 w 4529253"/>
              <a:gd name="connsiteY2" fmla="*/ 538958 h 1547626"/>
              <a:gd name="connsiteX3" fmla="*/ 4477732 w 4529253"/>
              <a:gd name="connsiteY3" fmla="*/ 1547626 h 154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9253" h="1547626">
                <a:moveTo>
                  <a:pt x="0" y="699214"/>
                </a:moveTo>
                <a:cubicBezTo>
                  <a:pt x="1010239" y="363777"/>
                  <a:pt x="2020478" y="28340"/>
                  <a:pt x="2743200" y="1631"/>
                </a:cubicBezTo>
                <a:cubicBezTo>
                  <a:pt x="3465922" y="-25078"/>
                  <a:pt x="4047241" y="281292"/>
                  <a:pt x="4336330" y="538958"/>
                </a:cubicBezTo>
                <a:cubicBezTo>
                  <a:pt x="4625419" y="796624"/>
                  <a:pt x="4513868" y="1327667"/>
                  <a:pt x="4477732" y="1547626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2B37D14-CB2B-EA25-700F-95203486F5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097" y="1116145"/>
            <a:ext cx="5595806" cy="476731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4B5375C-50BE-7CFD-D47E-7A0BE801BE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5600" y="5280025"/>
            <a:ext cx="307975" cy="15239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DA360C8-4009-03BE-91F0-898700D930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9000" y="5280025"/>
            <a:ext cx="307975" cy="15239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474B4AF-C621-CCF6-74AF-0B27A19BE918}"/>
              </a:ext>
            </a:extLst>
          </p:cNvPr>
          <p:cNvSpPr txBox="1"/>
          <p:nvPr/>
        </p:nvSpPr>
        <p:spPr>
          <a:xfrm>
            <a:off x="2186327" y="6165810"/>
            <a:ext cx="60972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F. Menzer, “Binaural reverberation using two parallel feedback delay networks,” in Proc. Audio Eng. Soc. 40th Int. Conf. Spatial Audio, (Tokyo, Japan), Oct. 2010.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360BD0-71F0-C76D-F5B5-707B8B166580}"/>
              </a:ext>
            </a:extLst>
          </p:cNvPr>
          <p:cNvSpPr/>
          <p:nvPr/>
        </p:nvSpPr>
        <p:spPr>
          <a:xfrm>
            <a:off x="6760052" y="2094324"/>
            <a:ext cx="2133852" cy="2454967"/>
          </a:xfrm>
          <a:prstGeom prst="rect">
            <a:avLst/>
          </a:prstGeom>
          <a:solidFill>
            <a:schemeClr val="accent5">
              <a:alpha val="17000"/>
            </a:schemeClr>
          </a:solidFill>
          <a:ln w="38100">
            <a:noFill/>
          </a:ln>
          <a:effectLst>
            <a:softEdge rad="3913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13B325-E2A3-8120-1B20-8658D2DD3EE7}"/>
              </a:ext>
            </a:extLst>
          </p:cNvPr>
          <p:cNvSpPr/>
          <p:nvPr/>
        </p:nvSpPr>
        <p:spPr>
          <a:xfrm>
            <a:off x="5712073" y="4528298"/>
            <a:ext cx="3181830" cy="897890"/>
          </a:xfrm>
          <a:prstGeom prst="rect">
            <a:avLst/>
          </a:prstGeom>
          <a:solidFill>
            <a:schemeClr val="accent5">
              <a:alpha val="17000"/>
            </a:schemeClr>
          </a:solidFill>
          <a:ln w="38100">
            <a:noFill/>
          </a:ln>
          <a:effectLst>
            <a:softEdge rad="3913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58EECF7-F7F5-84CA-352F-FD988413D405}"/>
              </a:ext>
            </a:extLst>
          </p:cNvPr>
          <p:cNvSpPr txBox="1"/>
          <p:nvPr/>
        </p:nvSpPr>
        <p:spPr>
          <a:xfrm>
            <a:off x="397796" y="1264967"/>
            <a:ext cx="33135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Jot reverberator with two uncorrelated channels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3EAAF2-8588-6359-6BC3-040104C520B0}"/>
              </a:ext>
            </a:extLst>
          </p:cNvPr>
          <p:cNvSpPr txBox="1"/>
          <p:nvPr/>
        </p:nvSpPr>
        <p:spPr>
          <a:xfrm>
            <a:off x="457303" y="4705847"/>
            <a:ext cx="22067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/>
              </a:rPr>
              <a:t>FIR filters HRTFs direct sound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8251B7-97A7-9E73-E913-9CA16FCD856D}"/>
              </a:ext>
            </a:extLst>
          </p:cNvPr>
          <p:cNvSpPr txBox="1"/>
          <p:nvPr/>
        </p:nvSpPr>
        <p:spPr>
          <a:xfrm>
            <a:off x="9042400" y="4695874"/>
            <a:ext cx="22067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/>
              </a:rPr>
              <a:t>coherence matching filters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032F24-CD29-5AEC-A9D6-ECD5DF25A67E}"/>
              </a:ext>
            </a:extLst>
          </p:cNvPr>
          <p:cNvSpPr txBox="1"/>
          <p:nvPr/>
        </p:nvSpPr>
        <p:spPr>
          <a:xfrm>
            <a:off x="6872228" y="5609178"/>
            <a:ext cx="22067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/>
              </a:rPr>
              <a:t>tone correction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FA2828-85A2-3963-302F-79D2B9E59808}"/>
              </a:ext>
            </a:extLst>
          </p:cNvPr>
          <p:cNvSpPr txBox="1"/>
          <p:nvPr/>
        </p:nvSpPr>
        <p:spPr>
          <a:xfrm>
            <a:off x="9057671" y="4227195"/>
            <a:ext cx="22067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/>
              </a:rPr>
              <a:t>uncorrelated signals</a:t>
            </a:r>
          </a:p>
        </p:txBody>
      </p:sp>
      <p:cxnSp>
        <p:nvCxnSpPr>
          <p:cNvPr id="13" name="Curved Connector 12">
            <a:extLst>
              <a:ext uri="{FF2B5EF4-FFF2-40B4-BE49-F238E27FC236}">
                <a16:creationId xmlns:a16="http://schemas.microsoft.com/office/drawing/2014/main" id="{CBC56DC9-0755-55DE-E75E-4C91805C06E3}"/>
              </a:ext>
            </a:extLst>
          </p:cNvPr>
          <p:cNvCxnSpPr>
            <a:cxnSpLocks/>
            <a:stCxn id="8" idx="3"/>
            <a:endCxn id="17" idx="1"/>
          </p:cNvCxnSpPr>
          <p:nvPr/>
        </p:nvCxnSpPr>
        <p:spPr>
          <a:xfrm>
            <a:off x="2664047" y="4998235"/>
            <a:ext cx="1216084" cy="1"/>
          </a:xfrm>
          <a:prstGeom prst="curvedConnector3">
            <a:avLst>
              <a:gd name="adj1" fmla="val 50000"/>
            </a:avLst>
          </a:prstGeom>
          <a:ln w="34925">
            <a:solidFill>
              <a:schemeClr val="accent1">
                <a:alpha val="58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BBCA991-A154-B3AC-8883-EE8979CC9852}"/>
              </a:ext>
            </a:extLst>
          </p:cNvPr>
          <p:cNvSpPr/>
          <p:nvPr/>
        </p:nvSpPr>
        <p:spPr>
          <a:xfrm>
            <a:off x="3880131" y="4549290"/>
            <a:ext cx="1040129" cy="897891"/>
          </a:xfrm>
          <a:prstGeom prst="roundRect">
            <a:avLst/>
          </a:prstGeom>
          <a:noFill/>
          <a:ln w="3810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A1CAFE19-20A9-E690-66AA-9B26FD4EA6D4}"/>
              </a:ext>
            </a:extLst>
          </p:cNvPr>
          <p:cNvSpPr/>
          <p:nvPr/>
        </p:nvSpPr>
        <p:spPr>
          <a:xfrm>
            <a:off x="5728483" y="4539317"/>
            <a:ext cx="795367" cy="897891"/>
          </a:xfrm>
          <a:prstGeom prst="roundRect">
            <a:avLst/>
          </a:prstGeom>
          <a:noFill/>
          <a:ln w="3810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D30324C5-733B-AE71-DE91-7596A1C69E97}"/>
              </a:ext>
            </a:extLst>
          </p:cNvPr>
          <p:cNvSpPr/>
          <p:nvPr/>
        </p:nvSpPr>
        <p:spPr>
          <a:xfrm>
            <a:off x="7067520" y="4542137"/>
            <a:ext cx="504309" cy="897891"/>
          </a:xfrm>
          <a:prstGeom prst="roundRect">
            <a:avLst/>
          </a:prstGeom>
          <a:noFill/>
          <a:ln w="3810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45C4A78F-359E-EEAC-48BA-CE7C7686FF50}"/>
              </a:ext>
            </a:extLst>
          </p:cNvPr>
          <p:cNvSpPr/>
          <p:nvPr/>
        </p:nvSpPr>
        <p:spPr>
          <a:xfrm>
            <a:off x="7554799" y="4240960"/>
            <a:ext cx="1097882" cy="322169"/>
          </a:xfrm>
          <a:prstGeom prst="roundRect">
            <a:avLst/>
          </a:prstGeom>
          <a:noFill/>
          <a:ln w="3810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34" name="Curved Connector 33">
            <a:extLst>
              <a:ext uri="{FF2B5EF4-FFF2-40B4-BE49-F238E27FC236}">
                <a16:creationId xmlns:a16="http://schemas.microsoft.com/office/drawing/2014/main" id="{9387EFD7-2DFE-CADF-8986-3448D96A3EC6}"/>
              </a:ext>
            </a:extLst>
          </p:cNvPr>
          <p:cNvCxnSpPr>
            <a:cxnSpLocks/>
            <a:stCxn id="10" idx="1"/>
            <a:endCxn id="27" idx="2"/>
          </p:cNvCxnSpPr>
          <p:nvPr/>
        </p:nvCxnSpPr>
        <p:spPr>
          <a:xfrm rot="10800000">
            <a:off x="6126168" y="5437209"/>
            <a:ext cx="746061" cy="341247"/>
          </a:xfrm>
          <a:prstGeom prst="curvedConnector2">
            <a:avLst/>
          </a:prstGeom>
          <a:ln w="34925">
            <a:solidFill>
              <a:schemeClr val="accent1">
                <a:alpha val="58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urved Connector 36">
            <a:extLst>
              <a:ext uri="{FF2B5EF4-FFF2-40B4-BE49-F238E27FC236}">
                <a16:creationId xmlns:a16="http://schemas.microsoft.com/office/drawing/2014/main" id="{9F22089E-EBF8-8BF8-120C-AB6ADC975FE2}"/>
              </a:ext>
            </a:extLst>
          </p:cNvPr>
          <p:cNvCxnSpPr>
            <a:cxnSpLocks/>
            <a:stCxn id="9" idx="1"/>
            <a:endCxn id="32" idx="3"/>
          </p:cNvCxnSpPr>
          <p:nvPr/>
        </p:nvCxnSpPr>
        <p:spPr>
          <a:xfrm rot="10800000" flipV="1">
            <a:off x="7571830" y="4988261"/>
            <a:ext cx="1470571" cy="2821"/>
          </a:xfrm>
          <a:prstGeom prst="curvedConnector3">
            <a:avLst>
              <a:gd name="adj1" fmla="val 50000"/>
            </a:avLst>
          </a:prstGeom>
          <a:ln w="34925">
            <a:solidFill>
              <a:schemeClr val="accent1">
                <a:alpha val="58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urved Connector 41">
            <a:extLst>
              <a:ext uri="{FF2B5EF4-FFF2-40B4-BE49-F238E27FC236}">
                <a16:creationId xmlns:a16="http://schemas.microsoft.com/office/drawing/2014/main" id="{F981C9F0-EFEF-087C-CA6C-BDF7988BE61B}"/>
              </a:ext>
            </a:extLst>
          </p:cNvPr>
          <p:cNvCxnSpPr>
            <a:cxnSpLocks/>
            <a:stCxn id="12" idx="1"/>
            <a:endCxn id="33" idx="3"/>
          </p:cNvCxnSpPr>
          <p:nvPr/>
        </p:nvCxnSpPr>
        <p:spPr>
          <a:xfrm rot="10800000" flipV="1">
            <a:off x="8652681" y="4396471"/>
            <a:ext cx="404990" cy="5573"/>
          </a:xfrm>
          <a:prstGeom prst="curvedConnector3">
            <a:avLst>
              <a:gd name="adj1" fmla="val 50000"/>
            </a:avLst>
          </a:prstGeom>
          <a:ln w="34925">
            <a:solidFill>
              <a:schemeClr val="accent1">
                <a:alpha val="58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EC9CA785-614F-1F21-7FF8-B25D27404FEA}"/>
                  </a:ext>
                </a:extLst>
              </p14:cNvPr>
              <p14:cNvContentPartPr/>
              <p14:nvPr/>
            </p14:nvContentPartPr>
            <p14:xfrm>
              <a:off x="4976549" y="5771546"/>
              <a:ext cx="360" cy="3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EC9CA785-614F-1F21-7FF8-B25D27404FE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67909" y="5762546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6" name="Group 55">
            <a:extLst>
              <a:ext uri="{FF2B5EF4-FFF2-40B4-BE49-F238E27FC236}">
                <a16:creationId xmlns:a16="http://schemas.microsoft.com/office/drawing/2014/main" id="{6F2362ED-795D-7719-9B61-DC3EB65AB970}"/>
              </a:ext>
            </a:extLst>
          </p:cNvPr>
          <p:cNvGrpSpPr/>
          <p:nvPr/>
        </p:nvGrpSpPr>
        <p:grpSpPr>
          <a:xfrm>
            <a:off x="4987709" y="5619266"/>
            <a:ext cx="268200" cy="241200"/>
            <a:chOff x="4987709" y="5619266"/>
            <a:chExt cx="268200" cy="241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7FB16F5D-42F2-AABE-1C7A-16608A0C6E7D}"/>
                    </a:ext>
                  </a:extLst>
                </p14:cNvPr>
                <p14:cNvContentPartPr/>
                <p14:nvPr/>
              </p14:nvContentPartPr>
              <p14:xfrm>
                <a:off x="5023349" y="5619266"/>
                <a:ext cx="232560" cy="18828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7FB16F5D-42F2-AABE-1C7A-16608A0C6E7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987709" y="5583626"/>
                  <a:ext cx="30420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37DC8AEF-671D-4496-5888-9FF025F2C55E}"/>
                    </a:ext>
                  </a:extLst>
                </p14:cNvPr>
                <p14:cNvContentPartPr/>
                <p14:nvPr/>
              </p14:nvContentPartPr>
              <p14:xfrm>
                <a:off x="5023349" y="5783786"/>
                <a:ext cx="360" cy="273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37DC8AEF-671D-4496-5888-9FF025F2C55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987709" y="5748146"/>
                  <a:ext cx="7200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0419F0B7-1229-6BC7-63AE-F2195320E64E}"/>
                    </a:ext>
                  </a:extLst>
                </p14:cNvPr>
                <p14:cNvContentPartPr/>
                <p14:nvPr/>
              </p14:nvContentPartPr>
              <p14:xfrm>
                <a:off x="4987709" y="5782346"/>
                <a:ext cx="41040" cy="781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0419F0B7-1229-6BC7-63AE-F2195320E64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952069" y="5746346"/>
                  <a:ext cx="112680" cy="149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C3DB8368-6C3E-61CF-D014-DB311D9285A4}"/>
                  </a:ext>
                </a:extLst>
              </p14:cNvPr>
              <p14:cNvContentPartPr/>
              <p14:nvPr/>
            </p14:nvContentPartPr>
            <p14:xfrm>
              <a:off x="5624549" y="5644466"/>
              <a:ext cx="281880" cy="19692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C3DB8368-6C3E-61CF-D014-DB311D9285A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588549" y="5608826"/>
                <a:ext cx="353520" cy="268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5937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7" grpId="0" animBg="1"/>
      <p:bldP spid="27" grpId="0" animBg="1"/>
      <p:bldP spid="32" grpId="0" animBg="1"/>
      <p:bldP spid="3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9444F-C9A5-25F7-DE01-D911381FC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4114C277-C550-D289-C000-5907DDDB1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500B87A-898E-9E5E-B5CC-0C6F34005693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400" dirty="0">
                <a:solidFill>
                  <a:srgbClr val="A987FF"/>
                </a:solidFill>
              </a:rPr>
              <a:t>Ambisonics FDN</a:t>
            </a:r>
            <a:endParaRPr lang="en-US" sz="1800" dirty="0">
              <a:solidFill>
                <a:srgbClr val="A987FF"/>
              </a:solidFill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03A784B-2ED6-E25B-07B5-AD529118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80420AE-1D29-F9D8-AC03-468C4A261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67F8673-DE37-55CC-D8ED-BB61AA4E2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D988DF-A9BC-A8C5-3FF9-EA877271983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E801C247-C747-B444-DF12-EF1661BFEB06}"/>
              </a:ext>
            </a:extLst>
          </p:cNvPr>
          <p:cNvSpPr/>
          <p:nvPr/>
        </p:nvSpPr>
        <p:spPr>
          <a:xfrm>
            <a:off x="5156462" y="1798889"/>
            <a:ext cx="4529253" cy="1547626"/>
          </a:xfrm>
          <a:custGeom>
            <a:avLst/>
            <a:gdLst>
              <a:gd name="connsiteX0" fmla="*/ 0 w 4529253"/>
              <a:gd name="connsiteY0" fmla="*/ 699214 h 1547626"/>
              <a:gd name="connsiteX1" fmla="*/ 2743200 w 4529253"/>
              <a:gd name="connsiteY1" fmla="*/ 1631 h 1547626"/>
              <a:gd name="connsiteX2" fmla="*/ 4336330 w 4529253"/>
              <a:gd name="connsiteY2" fmla="*/ 538958 h 1547626"/>
              <a:gd name="connsiteX3" fmla="*/ 4477732 w 4529253"/>
              <a:gd name="connsiteY3" fmla="*/ 1547626 h 154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9253" h="1547626">
                <a:moveTo>
                  <a:pt x="0" y="699214"/>
                </a:moveTo>
                <a:cubicBezTo>
                  <a:pt x="1010239" y="363777"/>
                  <a:pt x="2020478" y="28340"/>
                  <a:pt x="2743200" y="1631"/>
                </a:cubicBezTo>
                <a:cubicBezTo>
                  <a:pt x="3465922" y="-25078"/>
                  <a:pt x="4047241" y="281292"/>
                  <a:pt x="4336330" y="538958"/>
                </a:cubicBezTo>
                <a:cubicBezTo>
                  <a:pt x="4625419" y="796624"/>
                  <a:pt x="4513868" y="1327667"/>
                  <a:pt x="4477732" y="1547626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2BA2B6-A3CB-C67B-C9A0-E66852103458}"/>
              </a:ext>
            </a:extLst>
          </p:cNvPr>
          <p:cNvSpPr txBox="1"/>
          <p:nvPr/>
        </p:nvSpPr>
        <p:spPr>
          <a:xfrm>
            <a:off x="1271464" y="1614223"/>
            <a:ext cx="31658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dirty="0"/>
              <a:t>B-format to A-format (raw)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E49662-22A3-568B-D5EB-7B64197FE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6208" y="2428148"/>
            <a:ext cx="6439203" cy="22881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485C9B9-11D3-D251-B604-B0A586D1AFC1}"/>
              </a:ext>
            </a:extLst>
          </p:cNvPr>
          <p:cNvSpPr txBox="1"/>
          <p:nvPr/>
        </p:nvSpPr>
        <p:spPr>
          <a:xfrm>
            <a:off x="2107838" y="6165810"/>
            <a:ext cx="60972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J. Anderson and S. Costello, “Adapting artificial reverberation architectures for B-format signal processing,” in Proc. Ambisonics Symposium, (Graz, Austria), Jun. 2009.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2BF1B9A-3913-A123-1C86-4131E7F21DED}"/>
                  </a:ext>
                </a:extLst>
              </p14:cNvPr>
              <p14:cNvContentPartPr/>
              <p14:nvPr/>
            </p14:nvContentPartPr>
            <p14:xfrm>
              <a:off x="8615604" y="3919025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2BF1B9A-3913-A123-1C86-4131E7F21DE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79604" y="3883385"/>
                <a:ext cx="72000" cy="720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E3A0461-8F16-BF26-F6E6-F6960BEB7825}"/>
              </a:ext>
            </a:extLst>
          </p:cNvPr>
          <p:cNvSpPr txBox="1"/>
          <p:nvPr/>
        </p:nvSpPr>
        <p:spPr>
          <a:xfrm>
            <a:off x="4915664" y="1201940"/>
            <a:ext cx="24495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cascaded unitary blocks to increase diffuseness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B6B5D4-05A1-52BE-A0CF-91A140E44F90}"/>
              </a:ext>
            </a:extLst>
          </p:cNvPr>
          <p:cNvSpPr txBox="1"/>
          <p:nvPr/>
        </p:nvSpPr>
        <p:spPr>
          <a:xfrm>
            <a:off x="4871213" y="5073325"/>
            <a:ext cx="24495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FDN with </a:t>
            </a:r>
            <a:r>
              <a:rPr lang="en-US" dirty="0" err="1">
                <a:solidFill>
                  <a:prstClr val="black"/>
                </a:solidFill>
                <a:latin typeface="Arial" panose="020B0604020202020204"/>
              </a:rPr>
              <a:t>allpass</a:t>
            </a: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 filters delays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D5EAA8-A73F-6814-F8B2-8A9D59749E4A}"/>
              </a:ext>
            </a:extLst>
          </p:cNvPr>
          <p:cNvSpPr txBox="1"/>
          <p:nvPr/>
        </p:nvSpPr>
        <p:spPr>
          <a:xfrm>
            <a:off x="8266804" y="3975786"/>
            <a:ext cx="27782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dirty="0">
                <a:solidFill>
                  <a:prstClr val="black"/>
                </a:solidFill>
                <a:latin typeface="Arial" panose="020B0604020202020204"/>
              </a:rPr>
              <a:t>A-format to B-format with steering rotations</a:t>
            </a:r>
            <a:endParaRPr lang="en-US" dirty="0">
              <a:solidFill>
                <a:prstClr val="black"/>
              </a:solidFill>
              <a:latin typeface="Arial" panose="020B0604020202020204"/>
            </a:endParaRPr>
          </a:p>
        </p:txBody>
      </p:sp>
      <p:cxnSp>
        <p:nvCxnSpPr>
          <p:cNvPr id="15" name="Curved Connector 14">
            <a:extLst>
              <a:ext uri="{FF2B5EF4-FFF2-40B4-BE49-F238E27FC236}">
                <a16:creationId xmlns:a16="http://schemas.microsoft.com/office/drawing/2014/main" id="{F04FCADD-7B2E-2461-EC7D-4DC91351F52D}"/>
              </a:ext>
            </a:extLst>
          </p:cNvPr>
          <p:cNvCxnSpPr>
            <a:cxnSpLocks/>
            <a:stCxn id="5" idx="2"/>
            <a:endCxn id="22" idx="0"/>
          </p:cNvCxnSpPr>
          <p:nvPr/>
        </p:nvCxnSpPr>
        <p:spPr>
          <a:xfrm rot="16200000" flipH="1">
            <a:off x="3206285" y="1631679"/>
            <a:ext cx="792704" cy="1496455"/>
          </a:xfrm>
          <a:prstGeom prst="curvedConnector3">
            <a:avLst>
              <a:gd name="adj1" fmla="val 50000"/>
            </a:avLst>
          </a:prstGeom>
          <a:ln w="34925">
            <a:solidFill>
              <a:schemeClr val="accent1">
                <a:alpha val="58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8799998-9D44-F117-A9A0-26269EB26AD9}"/>
              </a:ext>
            </a:extLst>
          </p:cNvPr>
          <p:cNvSpPr/>
          <p:nvPr/>
        </p:nvSpPr>
        <p:spPr>
          <a:xfrm>
            <a:off x="3736029" y="2776259"/>
            <a:ext cx="1229671" cy="666629"/>
          </a:xfrm>
          <a:prstGeom prst="roundRect">
            <a:avLst/>
          </a:prstGeom>
          <a:noFill/>
          <a:ln w="6350">
            <a:solidFill>
              <a:schemeClr val="accent4">
                <a:alpha val="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D8186A4-5662-D7CB-A7D4-B16770FAB129}"/>
              </a:ext>
            </a:extLst>
          </p:cNvPr>
          <p:cNvSpPr/>
          <p:nvPr/>
        </p:nvSpPr>
        <p:spPr>
          <a:xfrm>
            <a:off x="5435601" y="2722219"/>
            <a:ext cx="1422400" cy="758039"/>
          </a:xfrm>
          <a:prstGeom prst="roundRect">
            <a:avLst/>
          </a:prstGeom>
          <a:noFill/>
          <a:ln w="6350">
            <a:solidFill>
              <a:schemeClr val="accent4">
                <a:alpha val="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5" name="Curved Connector 24">
            <a:extLst>
              <a:ext uri="{FF2B5EF4-FFF2-40B4-BE49-F238E27FC236}">
                <a16:creationId xmlns:a16="http://schemas.microsoft.com/office/drawing/2014/main" id="{03710D1C-E812-980B-CDF3-CABF913471DF}"/>
              </a:ext>
            </a:extLst>
          </p:cNvPr>
          <p:cNvCxnSpPr>
            <a:cxnSpLocks/>
            <a:stCxn id="10" idx="2"/>
            <a:endCxn id="24" idx="0"/>
          </p:cNvCxnSpPr>
          <p:nvPr/>
        </p:nvCxnSpPr>
        <p:spPr>
          <a:xfrm rot="16200000" flipH="1">
            <a:off x="5845152" y="2420569"/>
            <a:ext cx="596949" cy="6350"/>
          </a:xfrm>
          <a:prstGeom prst="curvedConnector3">
            <a:avLst>
              <a:gd name="adj1" fmla="val 50000"/>
            </a:avLst>
          </a:prstGeom>
          <a:ln w="34925">
            <a:solidFill>
              <a:schemeClr val="accent1">
                <a:alpha val="58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>
            <a:extLst>
              <a:ext uri="{FF2B5EF4-FFF2-40B4-BE49-F238E27FC236}">
                <a16:creationId xmlns:a16="http://schemas.microsoft.com/office/drawing/2014/main" id="{24C4EACA-B805-D8AE-7C9A-7BDF9F861C56}"/>
              </a:ext>
            </a:extLst>
          </p:cNvPr>
          <p:cNvCxnSpPr>
            <a:cxnSpLocks/>
            <a:stCxn id="32" idx="2"/>
            <a:endCxn id="14" idx="1"/>
          </p:cNvCxnSpPr>
          <p:nvPr/>
        </p:nvCxnSpPr>
        <p:spPr>
          <a:xfrm rot="16200000" flipH="1">
            <a:off x="7814678" y="3846825"/>
            <a:ext cx="590727" cy="313525"/>
          </a:xfrm>
          <a:prstGeom prst="curvedConnector2">
            <a:avLst/>
          </a:prstGeom>
          <a:ln w="34925">
            <a:solidFill>
              <a:schemeClr val="accent1">
                <a:alpha val="58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E09AE75A-190F-5A2D-BC05-4CD8582493D6}"/>
              </a:ext>
            </a:extLst>
          </p:cNvPr>
          <p:cNvSpPr/>
          <p:nvPr/>
        </p:nvSpPr>
        <p:spPr>
          <a:xfrm>
            <a:off x="7755860" y="2480213"/>
            <a:ext cx="394837" cy="1228012"/>
          </a:xfrm>
          <a:prstGeom prst="roundRect">
            <a:avLst/>
          </a:prstGeom>
          <a:noFill/>
          <a:ln w="6350">
            <a:solidFill>
              <a:schemeClr val="accent4">
                <a:alpha val="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36" name="Curved Connector 35">
            <a:extLst>
              <a:ext uri="{FF2B5EF4-FFF2-40B4-BE49-F238E27FC236}">
                <a16:creationId xmlns:a16="http://schemas.microsoft.com/office/drawing/2014/main" id="{5BF9CC7A-3B86-A80F-3247-089F8EE3AF0D}"/>
              </a:ext>
            </a:extLst>
          </p:cNvPr>
          <p:cNvCxnSpPr>
            <a:cxnSpLocks/>
            <a:stCxn id="40" idx="2"/>
            <a:endCxn id="12" idx="0"/>
          </p:cNvCxnSpPr>
          <p:nvPr/>
        </p:nvCxnSpPr>
        <p:spPr>
          <a:xfrm rot="16200000" flipH="1">
            <a:off x="5855586" y="4832911"/>
            <a:ext cx="470636" cy="10191"/>
          </a:xfrm>
          <a:prstGeom prst="curvedConnector3">
            <a:avLst>
              <a:gd name="adj1" fmla="val 50000"/>
            </a:avLst>
          </a:prstGeom>
          <a:ln w="34925">
            <a:solidFill>
              <a:schemeClr val="accent1">
                <a:alpha val="58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A8E01CBE-8B63-C61D-F48C-05A894E9152F}"/>
              </a:ext>
            </a:extLst>
          </p:cNvPr>
          <p:cNvSpPr/>
          <p:nvPr/>
        </p:nvSpPr>
        <p:spPr>
          <a:xfrm>
            <a:off x="5374609" y="3844650"/>
            <a:ext cx="1422400" cy="758039"/>
          </a:xfrm>
          <a:prstGeom prst="roundRect">
            <a:avLst/>
          </a:prstGeom>
          <a:noFill/>
          <a:ln w="6350">
            <a:solidFill>
              <a:schemeClr val="accent4">
                <a:alpha val="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3877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2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EE00A-507F-DDF8-D18B-DDA6B9B27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959E923-A93E-B507-517F-DAB5C15AE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9229" y="1611453"/>
            <a:ext cx="5581087" cy="2550527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D682B885-49F2-C864-74F6-0675B4679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9D8CC3A-8BA4-9CA5-DA53-EB34DFE30C72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400" dirty="0">
                <a:solidFill>
                  <a:srgbClr val="A987FF"/>
                </a:solidFill>
              </a:rPr>
              <a:t>Directional FDN</a:t>
            </a:r>
            <a:endParaRPr lang="en-US" sz="1800" dirty="0">
              <a:solidFill>
                <a:srgbClr val="A987FF"/>
              </a:solidFill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9781096-B04E-D840-DBFE-3AA8FAABC1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821A7B2-FA2D-1111-49AD-0F234CE33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1E06D80D-5293-A04F-CECA-32FB59E40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D59E13-CE0D-18B8-DDB7-F85BF9774A3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DC06F443-0477-D1F0-D166-4A20AB7D6DB0}"/>
              </a:ext>
            </a:extLst>
          </p:cNvPr>
          <p:cNvSpPr/>
          <p:nvPr/>
        </p:nvSpPr>
        <p:spPr>
          <a:xfrm>
            <a:off x="5156462" y="1798889"/>
            <a:ext cx="4529253" cy="1547626"/>
          </a:xfrm>
          <a:custGeom>
            <a:avLst/>
            <a:gdLst>
              <a:gd name="connsiteX0" fmla="*/ 0 w 4529253"/>
              <a:gd name="connsiteY0" fmla="*/ 699214 h 1547626"/>
              <a:gd name="connsiteX1" fmla="*/ 2743200 w 4529253"/>
              <a:gd name="connsiteY1" fmla="*/ 1631 h 1547626"/>
              <a:gd name="connsiteX2" fmla="*/ 4336330 w 4529253"/>
              <a:gd name="connsiteY2" fmla="*/ 538958 h 1547626"/>
              <a:gd name="connsiteX3" fmla="*/ 4477732 w 4529253"/>
              <a:gd name="connsiteY3" fmla="*/ 1547626 h 154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9253" h="1547626">
                <a:moveTo>
                  <a:pt x="0" y="699214"/>
                </a:moveTo>
                <a:cubicBezTo>
                  <a:pt x="1010239" y="363777"/>
                  <a:pt x="2020478" y="28340"/>
                  <a:pt x="2743200" y="1631"/>
                </a:cubicBezTo>
                <a:cubicBezTo>
                  <a:pt x="3465922" y="-25078"/>
                  <a:pt x="4047241" y="281292"/>
                  <a:pt x="4336330" y="538958"/>
                </a:cubicBezTo>
                <a:cubicBezTo>
                  <a:pt x="4625419" y="796624"/>
                  <a:pt x="4513868" y="1327667"/>
                  <a:pt x="4477732" y="1547626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C55CC1-15B3-2947-0C95-3A9C1D078228}"/>
              </a:ext>
            </a:extLst>
          </p:cNvPr>
          <p:cNvSpPr txBox="1"/>
          <p:nvPr/>
        </p:nvSpPr>
        <p:spPr>
          <a:xfrm>
            <a:off x="2091060" y="5983827"/>
            <a:ext cx="7289800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/>
              <a:t>Alary, B. and Välimäki, V., 2021, September. A method for capturing and reproducing directional reverberation in six degrees of freedom. In </a:t>
            </a:r>
            <a:r>
              <a:rPr lang="en-GB" sz="1100" i="1" dirty="0"/>
              <a:t>2021 Immersive and 3D Audio: from Architecture to Automotive (I3DA)</a:t>
            </a:r>
            <a:r>
              <a:rPr lang="en-GB" sz="1100" dirty="0"/>
              <a:t> (pp. 1-8). IEEE.</a:t>
            </a:r>
            <a:br>
              <a:rPr lang="en-GB" sz="1100" i="1" dirty="0"/>
            </a:br>
            <a:r>
              <a:rPr lang="en-GB" sz="1100" i="1" dirty="0"/>
              <a:t>B. Alary and A. Politis, “Frequency-dependent directional feedback</a:t>
            </a:r>
            <a:r>
              <a:rPr lang="en-GB" sz="1100" dirty="0"/>
              <a:t> </a:t>
            </a:r>
            <a:r>
              <a:rPr lang="en-GB" sz="1100" i="1" dirty="0"/>
              <a:t>delay network,” in Proc. IEEE ICASSP-2020, pp. 176–180, May 2020</a:t>
            </a:r>
            <a:br>
              <a:rPr lang="en-GB" sz="1100" i="1" dirty="0"/>
            </a:br>
            <a:endParaRPr lang="en-GB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FB3EF44-DAA9-29E4-8661-651DF6E5346E}"/>
                  </a:ext>
                </a:extLst>
              </p:cNvPr>
              <p:cNvSpPr txBox="1"/>
              <p:nvPr/>
            </p:nvSpPr>
            <p:spPr>
              <a:xfrm>
                <a:off x="390240" y="1327976"/>
                <a:ext cx="6222832" cy="3416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lvl="0" indent="-285750">
                  <a:buFont typeface="Arial" panose="020B0604020202020204" pitchFamily="34" charset="0"/>
                  <a:buChar char="•"/>
                  <a:defRPr/>
                </a:pPr>
                <a:r>
                  <a:rPr lang="en-GB" dirty="0"/>
                  <a:t>multichannel delay lines: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dirty="0"/>
                  <a:t> groups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dirty="0"/>
                  <a:t> delay lines 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  <a:defRPr/>
                </a:pPr>
                <a:r>
                  <a:rPr lang="en-GB" dirty="0"/>
                  <a:t>each channel within a group corresponds to an incident direction on a spatial grid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dirty="0"/>
                  <a:t> directions</a:t>
                </a:r>
              </a:p>
              <a:p>
                <a:pPr lvl="1">
                  <a:defRPr/>
                </a:pPr>
                <a:endParaRPr lang="en-GB" dirty="0"/>
              </a:p>
              <a:p>
                <a:pPr marL="285750" lvl="0" indent="-285750">
                  <a:buFont typeface="Arial" panose="020B0604020202020204" pitchFamily="34" charset="0"/>
                  <a:buChar char="•"/>
                  <a:defRPr/>
                </a:pPr>
                <a:r>
                  <a:rPr lang="en-GB" dirty="0"/>
                  <a:t>The channels are defined as plane-waves distributed around a sphere (SH can also be an option) </a:t>
                </a:r>
              </a:p>
              <a:p>
                <a:pPr lvl="0">
                  <a:defRPr/>
                </a:pPr>
                <a:endParaRPr lang="en-GB" dirty="0"/>
              </a:p>
              <a:p>
                <a:pPr marL="285750" lvl="0" indent="-285750">
                  <a:buFont typeface="Arial" panose="020B0604020202020204" pitchFamily="34" charset="0"/>
                  <a:buChar char="•"/>
                  <a:defRPr/>
                </a:pPr>
                <a:r>
                  <a:rPr lang="en-GB" dirty="0">
                    <a:solidFill>
                      <a:prstClr val="black"/>
                    </a:solidFill>
                    <a:latin typeface="Arial" panose="020B0604020202020204"/>
                  </a:rPr>
                  <a:t>frequency- and direction-dependent filters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i-FI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𝐆</m:t>
                        </m:r>
                      </m:e>
                      <m:sub>
                        <m:r>
                          <a:rPr lang="fi-FI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fi-FI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fi-FI" dirty="0">
                    <a:solidFill>
                      <a:prstClr val="black"/>
                    </a:solidFill>
                  </a:rPr>
                  <a:t> from</a:t>
                </a:r>
                <a:r>
                  <a:rPr lang="fi-FI" b="0" dirty="0">
                    <a:solidFill>
                      <a:prstClr val="black"/>
                    </a:solidFill>
                    <a:latin typeface="Arial" panose="020B0604020202020204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i-FI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i-FI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60</m:t>
                        </m:r>
                      </m:sub>
                    </m:sSub>
                    <m:r>
                      <a:rPr lang="fi-FI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fi-FI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𝜔</m:t>
                    </m:r>
                    <m:r>
                      <a:rPr lang="fi-FI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fi-FI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𝜑</m:t>
                    </m:r>
                    <m:r>
                      <a:rPr lang="fi-FI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fi-FI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fi-FI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fi-FI" b="0" dirty="0">
                  <a:solidFill>
                    <a:prstClr val="black"/>
                  </a:solidFill>
                  <a:latin typeface="Arial" panose="020B0604020202020204"/>
                </a:endParaRPr>
              </a:p>
              <a:p>
                <a:pPr lvl="0">
                  <a:defRPr/>
                </a:pPr>
                <a:endParaRPr lang="fi-FI" b="0" dirty="0">
                  <a:solidFill>
                    <a:prstClr val="black"/>
                  </a:solidFill>
                  <a:latin typeface="Arial" panose="020B0604020202020204"/>
                </a:endParaRPr>
              </a:p>
              <a:p>
                <a:pPr marL="285750" lvl="0" indent="-285750">
                  <a:buFontTx/>
                  <a:buChar char="-"/>
                  <a:defRPr/>
                </a:pPr>
                <a:endParaRPr lang="en-US" dirty="0">
                  <a:solidFill>
                    <a:prstClr val="black"/>
                  </a:solidFill>
                  <a:latin typeface="Arial" panose="020B0604020202020204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FB3EF44-DAA9-29E4-8661-651DF6E534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40" y="1327976"/>
                <a:ext cx="6222832" cy="3416320"/>
              </a:xfrm>
              <a:prstGeom prst="rect">
                <a:avLst/>
              </a:prstGeom>
              <a:blipFill>
                <a:blip r:embed="rId5"/>
                <a:stretch>
                  <a:fillRect l="-611" t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0580E263-5B2A-8120-B1D4-3F10138A28F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" r="-2019" b="6694"/>
          <a:stretch>
            <a:fillRect/>
          </a:stretch>
        </p:blipFill>
        <p:spPr>
          <a:xfrm>
            <a:off x="6402904" y="4547937"/>
            <a:ext cx="4620696" cy="750976"/>
          </a:xfrm>
          <a:prstGeom prst="rect">
            <a:avLst/>
          </a:prstGeom>
        </p:spPr>
      </p:pic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id="{52BA0360-7D45-5969-938A-44804919FF64}"/>
              </a:ext>
            </a:extLst>
          </p:cNvPr>
          <p:cNvCxnSpPr>
            <a:cxnSpLocks/>
            <a:endCxn id="12" idx="3"/>
          </p:cNvCxnSpPr>
          <p:nvPr/>
        </p:nvCxnSpPr>
        <p:spPr>
          <a:xfrm rot="5400000">
            <a:off x="10143929" y="3904051"/>
            <a:ext cx="1899045" cy="139702"/>
          </a:xfrm>
          <a:prstGeom prst="curvedConnector2">
            <a:avLst/>
          </a:prstGeom>
          <a:ln w="34925">
            <a:solidFill>
              <a:schemeClr val="accent1">
                <a:alpha val="58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112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83343-8152-A0C1-EC51-462D81C39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F99AE1A6-FE5D-368E-A500-55D818F72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5B4DF09F-061B-ACA9-085F-9B8097C295F7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400" dirty="0">
                <a:solidFill>
                  <a:srgbClr val="A987FF"/>
                </a:solidFill>
              </a:rPr>
              <a:t>Directional FDN</a:t>
            </a:r>
            <a:endParaRPr lang="en-US" sz="1800" dirty="0">
              <a:solidFill>
                <a:srgbClr val="A987FF"/>
              </a:solidFill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6DC4539-A62E-D641-749B-AA70EC5CFB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19E0269-9767-D319-2144-5B996C44A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1467258C-1848-AA5B-E265-AD7B52497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D715E9-5362-A52C-34A9-08BCBAC731B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088625D7-2F2F-3BB9-6C20-3C4CA862D625}"/>
              </a:ext>
            </a:extLst>
          </p:cNvPr>
          <p:cNvSpPr/>
          <p:nvPr/>
        </p:nvSpPr>
        <p:spPr>
          <a:xfrm>
            <a:off x="5156462" y="1798889"/>
            <a:ext cx="4529253" cy="1547626"/>
          </a:xfrm>
          <a:custGeom>
            <a:avLst/>
            <a:gdLst>
              <a:gd name="connsiteX0" fmla="*/ 0 w 4529253"/>
              <a:gd name="connsiteY0" fmla="*/ 699214 h 1547626"/>
              <a:gd name="connsiteX1" fmla="*/ 2743200 w 4529253"/>
              <a:gd name="connsiteY1" fmla="*/ 1631 h 1547626"/>
              <a:gd name="connsiteX2" fmla="*/ 4336330 w 4529253"/>
              <a:gd name="connsiteY2" fmla="*/ 538958 h 1547626"/>
              <a:gd name="connsiteX3" fmla="*/ 4477732 w 4529253"/>
              <a:gd name="connsiteY3" fmla="*/ 1547626 h 154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9253" h="1547626">
                <a:moveTo>
                  <a:pt x="0" y="699214"/>
                </a:moveTo>
                <a:cubicBezTo>
                  <a:pt x="1010239" y="363777"/>
                  <a:pt x="2020478" y="28340"/>
                  <a:pt x="2743200" y="1631"/>
                </a:cubicBezTo>
                <a:cubicBezTo>
                  <a:pt x="3465922" y="-25078"/>
                  <a:pt x="4047241" y="281292"/>
                  <a:pt x="4336330" y="538958"/>
                </a:cubicBezTo>
                <a:cubicBezTo>
                  <a:pt x="4625419" y="796624"/>
                  <a:pt x="4513868" y="1327667"/>
                  <a:pt x="4477732" y="1547626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EA136E-A8D8-B584-F9FC-06F86BDD3939}"/>
              </a:ext>
            </a:extLst>
          </p:cNvPr>
          <p:cNvSpPr txBox="1"/>
          <p:nvPr/>
        </p:nvSpPr>
        <p:spPr>
          <a:xfrm>
            <a:off x="2107838" y="6165810"/>
            <a:ext cx="60972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/>
              <a:t>Alary, B., Politis, A., Schlecht, S.J. and Välimäki, V., 2019. Directional feedback delay network. </a:t>
            </a:r>
            <a:r>
              <a:rPr lang="en-GB" sz="1100" i="1" dirty="0"/>
              <a:t>AES: Journal of the Audio Engineering Society</a:t>
            </a:r>
            <a:r>
              <a:rPr lang="en-GB" sz="1100" dirty="0"/>
              <a:t>, </a:t>
            </a:r>
            <a:r>
              <a:rPr lang="en-GB" sz="1100" i="1" dirty="0"/>
              <a:t>67</a:t>
            </a:r>
            <a:r>
              <a:rPr lang="en-GB" sz="1100" dirty="0"/>
              <a:t>(10), pp.752-762.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999949-9FDD-4E5E-20E3-AD5C039F7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8609" y="1513565"/>
            <a:ext cx="8534701" cy="32940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4F1934A-6588-76D9-7A33-BD7C1B373EEB}"/>
              </a:ext>
            </a:extLst>
          </p:cNvPr>
          <p:cNvSpPr txBox="1"/>
          <p:nvPr/>
        </p:nvSpPr>
        <p:spPr>
          <a:xfrm>
            <a:off x="3403384" y="1141897"/>
            <a:ext cx="4665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+mj-lt"/>
              </a:rPr>
              <a:t>Directional energy distribution </a:t>
            </a:r>
            <a:endParaRPr lang="en-US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7A9DC1-8AE0-3F0C-E32D-64EDCD5CECA3}"/>
              </a:ext>
            </a:extLst>
          </p:cNvPr>
          <p:cNvSpPr txBox="1"/>
          <p:nvPr/>
        </p:nvSpPr>
        <p:spPr>
          <a:xfrm>
            <a:off x="1706909" y="4807659"/>
            <a:ext cx="24163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image-source method</a:t>
            </a:r>
            <a:endParaRPr lang="en-US" sz="1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AE5274-03D9-D667-255B-511B959719D1}"/>
              </a:ext>
            </a:extLst>
          </p:cNvPr>
          <p:cNvSpPr txBox="1"/>
          <p:nvPr/>
        </p:nvSpPr>
        <p:spPr>
          <a:xfrm>
            <a:off x="4123228" y="4807659"/>
            <a:ext cx="32254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conventional FDN with single-channel delay lines </a:t>
            </a:r>
            <a:r>
              <a:rPr lang="en-US" sz="1600" dirty="0"/>
              <a:t>and a weighted directional output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5EBD45-3081-C1F1-8CE6-0CB8AB5C34B1}"/>
              </a:ext>
            </a:extLst>
          </p:cNvPr>
          <p:cNvSpPr txBox="1"/>
          <p:nvPr/>
        </p:nvSpPr>
        <p:spPr>
          <a:xfrm>
            <a:off x="7127296" y="4807659"/>
            <a:ext cx="28760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DFDN is designed to resemble the SIR of the image-source method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059091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3F54D-0DA7-0642-7757-575B62609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CE0F530-EF1B-0454-6E4C-69B8C1C374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724" t="52357"/>
          <a:stretch>
            <a:fillRect/>
          </a:stretch>
        </p:blipFill>
        <p:spPr>
          <a:xfrm>
            <a:off x="587231" y="2864902"/>
            <a:ext cx="2586318" cy="246365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7E76920-BF39-A251-26A8-1161659E28D8}"/>
              </a:ext>
            </a:extLst>
          </p:cNvPr>
          <p:cNvSpPr/>
          <p:nvPr/>
        </p:nvSpPr>
        <p:spPr>
          <a:xfrm>
            <a:off x="2650178" y="3815484"/>
            <a:ext cx="2030927" cy="1792698"/>
          </a:xfrm>
          <a:prstGeom prst="rect">
            <a:avLst/>
          </a:prstGeom>
          <a:solidFill>
            <a:schemeClr val="bg1">
              <a:alpha val="61025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EED6B9E-A227-EC9D-8513-F63E5EB39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844240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5BA1830A-B048-D679-4FAC-550B40690758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8162271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400" dirty="0">
                <a:solidFill>
                  <a:srgbClr val="A987FF"/>
                </a:solidFill>
              </a:rPr>
              <a:t>Directional and Position-Dependent Grouped FDN</a:t>
            </a:r>
            <a:endParaRPr lang="en-US" sz="1800" dirty="0">
              <a:solidFill>
                <a:srgbClr val="A987FF"/>
              </a:solidFill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F2DA56D-1702-0D88-940D-9BB0463332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252E620-9181-4DD9-66E4-6A8DF3468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0145AF7-53A8-B3E2-6532-3ECDB5E4A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2A06C9-EB1D-90D5-618C-1A4162DAF98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CB36B8A4-99B9-17D3-3311-DB786934F1F2}"/>
              </a:ext>
            </a:extLst>
          </p:cNvPr>
          <p:cNvSpPr/>
          <p:nvPr/>
        </p:nvSpPr>
        <p:spPr>
          <a:xfrm>
            <a:off x="5156462" y="1798889"/>
            <a:ext cx="4529253" cy="1547626"/>
          </a:xfrm>
          <a:custGeom>
            <a:avLst/>
            <a:gdLst>
              <a:gd name="connsiteX0" fmla="*/ 0 w 4529253"/>
              <a:gd name="connsiteY0" fmla="*/ 699214 h 1547626"/>
              <a:gd name="connsiteX1" fmla="*/ 2743200 w 4529253"/>
              <a:gd name="connsiteY1" fmla="*/ 1631 h 1547626"/>
              <a:gd name="connsiteX2" fmla="*/ 4336330 w 4529253"/>
              <a:gd name="connsiteY2" fmla="*/ 538958 h 1547626"/>
              <a:gd name="connsiteX3" fmla="*/ 4477732 w 4529253"/>
              <a:gd name="connsiteY3" fmla="*/ 1547626 h 154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9253" h="1547626">
                <a:moveTo>
                  <a:pt x="0" y="699214"/>
                </a:moveTo>
                <a:cubicBezTo>
                  <a:pt x="1010239" y="363777"/>
                  <a:pt x="2020478" y="28340"/>
                  <a:pt x="2743200" y="1631"/>
                </a:cubicBezTo>
                <a:cubicBezTo>
                  <a:pt x="3465922" y="-25078"/>
                  <a:pt x="4047241" y="281292"/>
                  <a:pt x="4336330" y="538958"/>
                </a:cubicBezTo>
                <a:cubicBezTo>
                  <a:pt x="4625419" y="796624"/>
                  <a:pt x="4513868" y="1327667"/>
                  <a:pt x="4477732" y="1547626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A483A3-319A-EE29-3EED-7B0BB162B3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2949" y="1347758"/>
            <a:ext cx="7273432" cy="43339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6AB430-99BF-081B-8A2D-4B31A2B51996}"/>
                  </a:ext>
                </a:extLst>
              </p:cNvPr>
              <p:cNvSpPr txBox="1"/>
              <p:nvPr/>
            </p:nvSpPr>
            <p:spPr>
              <a:xfrm>
                <a:off x="407988" y="1364072"/>
                <a:ext cx="503807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600" dirty="0" err="1"/>
                  <a:t>Modeling</a:t>
                </a:r>
                <a:r>
                  <a:rPr lang="en-GB" sz="1600" dirty="0"/>
                  <a:t> of multi-stage decay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600" dirty="0"/>
                  <a:t>Multichannel delay lines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i-FI" sz="160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sz="1600" dirty="0"/>
                  <a:t> groups = </a:t>
                </a:r>
                <a14:m>
                  <m:oMath xmlns:m="http://schemas.openxmlformats.org/officeDocument/2006/math">
                    <m:r>
                      <a:rPr lang="fi-FI" sz="16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sz="1600" dirty="0"/>
                  <a:t> decay rates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600" dirty="0"/>
                  <a:t> </a:t>
                </a:r>
                <a14:m>
                  <m:oMath xmlns:m="http://schemas.openxmlformats.org/officeDocument/2006/math">
                    <m:r>
                      <a:rPr lang="fi-FI" sz="1600" b="1" i="1" smtClean="0">
                        <a:latin typeface="Cambria Math" panose="02040503050406030204" pitchFamily="18" charset="0"/>
                      </a:rPr>
                      <m:t>𝑼</m:t>
                    </m:r>
                  </m:oMath>
                </a14:m>
                <a:r>
                  <a:rPr lang="en-GB" sz="1600" b="1" dirty="0">
                    <a:latin typeface="+mj-lt"/>
                  </a:rPr>
                  <a:t> </a:t>
                </a:r>
                <a:r>
                  <a:rPr lang="en-GB" sz="1600" dirty="0">
                    <a:latin typeface="+mj-lt"/>
                  </a:rPr>
                  <a:t>controls coupling between rooms</a:t>
                </a:r>
                <a:endParaRPr lang="en-GB" sz="1600" b="1" dirty="0">
                  <a:latin typeface="+mj-lt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6AB430-99BF-081B-8A2D-4B31A2B519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88" y="1364072"/>
                <a:ext cx="5038072" cy="1077218"/>
              </a:xfrm>
              <a:prstGeom prst="rect">
                <a:avLst/>
              </a:prstGeom>
              <a:blipFill>
                <a:blip r:embed="rId6"/>
                <a:stretch>
                  <a:fillRect l="-504" t="-1176" b="-7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CE7BFD4D-94F9-5259-7795-49980C94A93A}"/>
              </a:ext>
            </a:extLst>
          </p:cNvPr>
          <p:cNvSpPr txBox="1"/>
          <p:nvPr/>
        </p:nvSpPr>
        <p:spPr>
          <a:xfrm>
            <a:off x="2136948" y="6031184"/>
            <a:ext cx="7198023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100" dirty="0"/>
              <a:t>Das, O., Schlecht, S. J., &amp; De Sena, E. (2023). Grouped feedback delay networks with frequency-dependent coupling. </a:t>
            </a:r>
            <a:r>
              <a:rPr lang="en-GB" sz="1100" i="1" dirty="0"/>
              <a:t>IEEE/ACM transactions on audio, speech, and language processing</a:t>
            </a:r>
            <a:r>
              <a:rPr lang="en-GB" sz="1100" dirty="0"/>
              <a:t>, </a:t>
            </a:r>
            <a:r>
              <a:rPr lang="en-GB" sz="1100" i="1" dirty="0"/>
              <a:t>31</a:t>
            </a:r>
            <a:r>
              <a:rPr lang="en-GB" sz="1100" dirty="0"/>
              <a:t>, 2004-2015.</a:t>
            </a:r>
          </a:p>
          <a:p>
            <a:r>
              <a:rPr lang="en-GB" sz="1100" dirty="0"/>
              <a:t>Das, O., &amp; Abel, J. S. (2021). Grouped feedback delay networks for </a:t>
            </a:r>
            <a:r>
              <a:rPr lang="en-GB" sz="1100" dirty="0" err="1"/>
              <a:t>modeling</a:t>
            </a:r>
            <a:r>
              <a:rPr lang="en-GB" sz="1100" dirty="0"/>
              <a:t> of coupled spaces. </a:t>
            </a:r>
            <a:r>
              <a:rPr lang="en-GB" sz="1100" i="1" dirty="0"/>
              <a:t>J. Audio Eng. Soc</a:t>
            </a:r>
            <a:r>
              <a:rPr lang="en-GB" sz="1100" dirty="0"/>
              <a:t>, </a:t>
            </a:r>
            <a:r>
              <a:rPr lang="en-GB" sz="1100" i="1" dirty="0"/>
              <a:t>69</a:t>
            </a:r>
            <a:r>
              <a:rPr lang="en-GB" sz="1100" dirty="0"/>
              <a:t>(7/8), 486-496.</a:t>
            </a:r>
          </a:p>
          <a:p>
            <a:pPr>
              <a:buNone/>
            </a:pPr>
            <a:endParaRPr lang="en-GB" sz="11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859C57-DDCA-3181-2040-99A7264695D6}"/>
              </a:ext>
            </a:extLst>
          </p:cNvPr>
          <p:cNvSpPr/>
          <p:nvPr/>
        </p:nvSpPr>
        <p:spPr>
          <a:xfrm>
            <a:off x="3054947" y="4571814"/>
            <a:ext cx="443332" cy="837326"/>
          </a:xfrm>
          <a:prstGeom prst="rect">
            <a:avLst/>
          </a:prstGeom>
          <a:solidFill>
            <a:srgbClr val="E5EEFA"/>
          </a:solidFill>
          <a:ln>
            <a:solidFill>
              <a:srgbClr val="6D8F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E92E78D-41D7-AF54-DEB6-6918CF5C81DF}"/>
              </a:ext>
            </a:extLst>
          </p:cNvPr>
          <p:cNvSpPr/>
          <p:nvPr/>
        </p:nvSpPr>
        <p:spPr>
          <a:xfrm rot="16200000">
            <a:off x="3656634" y="4688152"/>
            <a:ext cx="349927" cy="666635"/>
          </a:xfrm>
          <a:prstGeom prst="rect">
            <a:avLst/>
          </a:prstGeom>
          <a:solidFill>
            <a:srgbClr val="E2EEE1"/>
          </a:solidFill>
          <a:ln>
            <a:solidFill>
              <a:srgbClr val="81B4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4491CA-BA3D-6489-4639-112761A4FD85}"/>
              </a:ext>
            </a:extLst>
          </p:cNvPr>
          <p:cNvSpPr/>
          <p:nvPr/>
        </p:nvSpPr>
        <p:spPr>
          <a:xfrm>
            <a:off x="3721583" y="4009179"/>
            <a:ext cx="443332" cy="837326"/>
          </a:xfrm>
          <a:prstGeom prst="rect">
            <a:avLst/>
          </a:prstGeom>
          <a:solidFill>
            <a:srgbClr val="F8DEDD"/>
          </a:solidFill>
          <a:ln>
            <a:solidFill>
              <a:srgbClr val="BB55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595028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87638-E67D-3576-C319-495A887A3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FCB9FE3-40EE-6679-B49F-25D14EA7B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895" y="2568146"/>
            <a:ext cx="8243246" cy="3306357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8537218B-8A33-6294-748E-11485A522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E5A6213-6507-9E87-4191-833C5530E4E7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400" dirty="0">
                <a:solidFill>
                  <a:srgbClr val="A987FF"/>
                </a:solidFill>
              </a:rPr>
              <a:t>Directional and Position-Dependent Grouped FDN</a:t>
            </a:r>
            <a:endParaRPr lang="en-US" sz="1800" dirty="0">
              <a:solidFill>
                <a:srgbClr val="A987FF"/>
              </a:solidFill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84F004E-7E61-9EC5-4D58-19178EAB5B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C6FDBD6-AB74-959B-4610-688320E37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8448D0E-7A99-08BF-D3B8-F830C3F94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67D1DF-6E42-F2FE-9550-387CB9B7B5E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B2561AFF-15F4-3174-A2DA-0908278F50E8}"/>
              </a:ext>
            </a:extLst>
          </p:cNvPr>
          <p:cNvSpPr/>
          <p:nvPr/>
        </p:nvSpPr>
        <p:spPr>
          <a:xfrm>
            <a:off x="5156462" y="1798889"/>
            <a:ext cx="4529253" cy="1547626"/>
          </a:xfrm>
          <a:custGeom>
            <a:avLst/>
            <a:gdLst>
              <a:gd name="connsiteX0" fmla="*/ 0 w 4529253"/>
              <a:gd name="connsiteY0" fmla="*/ 699214 h 1547626"/>
              <a:gd name="connsiteX1" fmla="*/ 2743200 w 4529253"/>
              <a:gd name="connsiteY1" fmla="*/ 1631 h 1547626"/>
              <a:gd name="connsiteX2" fmla="*/ 4336330 w 4529253"/>
              <a:gd name="connsiteY2" fmla="*/ 538958 h 1547626"/>
              <a:gd name="connsiteX3" fmla="*/ 4477732 w 4529253"/>
              <a:gd name="connsiteY3" fmla="*/ 1547626 h 154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9253" h="1547626">
                <a:moveTo>
                  <a:pt x="0" y="699214"/>
                </a:moveTo>
                <a:cubicBezTo>
                  <a:pt x="1010239" y="363777"/>
                  <a:pt x="2020478" y="28340"/>
                  <a:pt x="2743200" y="1631"/>
                </a:cubicBezTo>
                <a:cubicBezTo>
                  <a:pt x="3465922" y="-25078"/>
                  <a:pt x="4047241" y="281292"/>
                  <a:pt x="4336330" y="538958"/>
                </a:cubicBezTo>
                <a:cubicBezTo>
                  <a:pt x="4625419" y="796624"/>
                  <a:pt x="4513868" y="1327667"/>
                  <a:pt x="4477732" y="1547626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4326C70-F44A-5609-6F69-15ECC693D3FF}"/>
                  </a:ext>
                </a:extLst>
              </p:cNvPr>
              <p:cNvSpPr txBox="1"/>
              <p:nvPr/>
            </p:nvSpPr>
            <p:spPr>
              <a:xfrm>
                <a:off x="390239" y="1327976"/>
                <a:ext cx="9507740" cy="20313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lvl="0" indent="-285750">
                  <a:buFont typeface="Arial" panose="020B0604020202020204" pitchFamily="34" charset="0"/>
                  <a:buChar char="•"/>
                  <a:defRPr/>
                </a:pPr>
                <a:r>
                  <a:rPr lang="en-GB" dirty="0"/>
                  <a:t>multichannel delay lines: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r>
                      <a:rPr lang="fi-FI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dirty="0"/>
                  <a:t> groups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fi-FI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i-FI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i-FI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i-FI" b="0" i="1" dirty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fi-FI" b="0" i="1" dirty="0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  <m:sup>
                        <m:r>
                          <a:rPr lang="fi-FI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 delay lines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listener positions → multi-layer perceptron → spherical harmonic receiver gains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trained to 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minimise spectral deviation,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promote low sparsity,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match directional energy decay curves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4326C70-F44A-5609-6F69-15ECC693D3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39" y="1327976"/>
                <a:ext cx="9507740" cy="2031325"/>
              </a:xfrm>
              <a:prstGeom prst="rect">
                <a:avLst/>
              </a:prstGeom>
              <a:blipFill>
                <a:blip r:embed="rId5"/>
                <a:stretch>
                  <a:fillRect l="-400" t="-1242" b="-3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57A94210-9197-0772-BF13-D2CB7D484EFB}"/>
              </a:ext>
            </a:extLst>
          </p:cNvPr>
          <p:cNvSpPr txBox="1"/>
          <p:nvPr/>
        </p:nvSpPr>
        <p:spPr>
          <a:xfrm>
            <a:off x="2322159" y="6173633"/>
            <a:ext cx="690668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Differentiable Grouped Feedback Delay Networks For Learning</a:t>
            </a:r>
          </a:p>
          <a:p>
            <a:r>
              <a:rPr lang="en-US" sz="1100" dirty="0"/>
              <a:t>Direction and Position-Dependent Late Reverberation, O. Das et. al. TBA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323A2A-3E42-E85B-7F51-30B8D06AB916}"/>
              </a:ext>
            </a:extLst>
          </p:cNvPr>
          <p:cNvSpPr txBox="1"/>
          <p:nvPr/>
        </p:nvSpPr>
        <p:spPr>
          <a:xfrm>
            <a:off x="821909" y="3976546"/>
            <a:ext cx="4237765" cy="1015663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alpha val="79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j-lt"/>
              </a:rPr>
              <a:t>These were just a few examples. </a:t>
            </a:r>
          </a:p>
          <a:p>
            <a:pPr algn="ctr"/>
            <a:r>
              <a:rPr lang="en-US" sz="2000" b="1" dirty="0">
                <a:latin typeface="+mj-lt"/>
              </a:rPr>
              <a:t>It’s an active field of research! </a:t>
            </a:r>
          </a:p>
          <a:p>
            <a:pPr algn="ctr"/>
            <a:r>
              <a:rPr lang="en-US" sz="2000" dirty="0">
                <a:latin typeface="+mj-lt"/>
              </a:rPr>
              <a:t>e.g., Matteo and Joshua’s poster!</a:t>
            </a:r>
          </a:p>
        </p:txBody>
      </p:sp>
    </p:spTree>
    <p:extLst>
      <p:ext uri="{BB962C8B-B14F-4D97-AF65-F5344CB8AC3E}">
        <p14:creationId xmlns:p14="http://schemas.microsoft.com/office/powerpoint/2010/main" val="342732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7" grpId="0" animBg="1"/>
      <p:bldP spid="7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4B5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F410C8-9794-C22B-D09A-D132EBE96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E41DC65-D7EF-4931-B577-745476A0E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190138" y="-238521"/>
            <a:ext cx="2710413" cy="74839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017363-2AF1-41F0-4969-77C1433BDF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88" y="2751892"/>
            <a:ext cx="9792468" cy="677108"/>
          </a:xfrm>
        </p:spPr>
        <p:txBody>
          <a:bodyPr/>
          <a:lstStyle/>
          <a:p>
            <a:r>
              <a:rPr lang="en-US" sz="4400" dirty="0">
                <a:solidFill>
                  <a:schemeClr val="bg1"/>
                </a:solidFill>
                <a:latin typeface=""/>
              </a:rPr>
              <a:t>Creative Reverberation with FDNs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1841D0-6426-8F83-BCA7-435F515A66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3429000"/>
            <a:ext cx="9792468" cy="147732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"/>
              </a:rPr>
              <a:t>. modulating poles</a:t>
            </a:r>
          </a:p>
          <a:p>
            <a:r>
              <a:rPr lang="en-US" dirty="0">
                <a:solidFill>
                  <a:schemeClr val="bg1"/>
                </a:solidFill>
                <a:latin typeface=""/>
              </a:rPr>
              <a:t>. reverberation enhancement systems</a:t>
            </a:r>
          </a:p>
          <a:p>
            <a:r>
              <a:rPr lang="en-US" dirty="0">
                <a:solidFill>
                  <a:schemeClr val="bg1"/>
                </a:solidFill>
                <a:latin typeface=""/>
              </a:rPr>
              <a:t>. introducing non-linearities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B5701C-686F-E9A4-0A28-276514533BB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124630" y="5622801"/>
            <a:ext cx="2131016" cy="123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9613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F8514-1B08-3FB5-3A81-5D3520F10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126A7620-F754-541A-39D5-7BFFFFB9C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32C121A-5287-A774-4366-BDD2B3ABA2BF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400" dirty="0">
                <a:solidFill>
                  <a:srgbClr val="A987FF"/>
                </a:solidFill>
              </a:rPr>
              <a:t>Time-varying FDNs</a:t>
            </a:r>
            <a:endParaRPr lang="en-US" sz="1800" dirty="0">
              <a:solidFill>
                <a:srgbClr val="A987FF"/>
              </a:solidFill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7C80AC2-C5B3-1BAE-958B-BF9BAA381D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F91C51C-357F-6EBB-3846-8F3D1B9E0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540CCC3-2D2E-5E32-FD50-9A0DF95E1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B74DEC-32D9-82C0-0D64-3E04F886B25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FC262859-8316-70B5-6F5E-5D8D486DF773}"/>
              </a:ext>
            </a:extLst>
          </p:cNvPr>
          <p:cNvSpPr/>
          <p:nvPr/>
        </p:nvSpPr>
        <p:spPr>
          <a:xfrm>
            <a:off x="5156462" y="1798889"/>
            <a:ext cx="4529253" cy="1547626"/>
          </a:xfrm>
          <a:custGeom>
            <a:avLst/>
            <a:gdLst>
              <a:gd name="connsiteX0" fmla="*/ 0 w 4529253"/>
              <a:gd name="connsiteY0" fmla="*/ 699214 h 1547626"/>
              <a:gd name="connsiteX1" fmla="*/ 2743200 w 4529253"/>
              <a:gd name="connsiteY1" fmla="*/ 1631 h 1547626"/>
              <a:gd name="connsiteX2" fmla="*/ 4336330 w 4529253"/>
              <a:gd name="connsiteY2" fmla="*/ 538958 h 1547626"/>
              <a:gd name="connsiteX3" fmla="*/ 4477732 w 4529253"/>
              <a:gd name="connsiteY3" fmla="*/ 1547626 h 154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9253" h="1547626">
                <a:moveTo>
                  <a:pt x="0" y="699214"/>
                </a:moveTo>
                <a:cubicBezTo>
                  <a:pt x="1010239" y="363777"/>
                  <a:pt x="2020478" y="28340"/>
                  <a:pt x="2743200" y="1631"/>
                </a:cubicBezTo>
                <a:cubicBezTo>
                  <a:pt x="3465922" y="-25078"/>
                  <a:pt x="4047241" y="281292"/>
                  <a:pt x="4336330" y="538958"/>
                </a:cubicBezTo>
                <a:cubicBezTo>
                  <a:pt x="4625419" y="796624"/>
                  <a:pt x="4513868" y="1327667"/>
                  <a:pt x="4477732" y="1547626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2B5554-BB45-29A8-C921-E8A2BB27F6F3}"/>
              </a:ext>
            </a:extLst>
          </p:cNvPr>
          <p:cNvSpPr txBox="1"/>
          <p:nvPr/>
        </p:nvSpPr>
        <p:spPr>
          <a:xfrm>
            <a:off x="390239" y="1327976"/>
            <a:ext cx="8838601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dirty="0"/>
              <a:t>Why time-variance: 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GB" b="1" dirty="0"/>
              <a:t>air movement </a:t>
            </a:r>
            <a:r>
              <a:rPr lang="en-GB" dirty="0"/>
              <a:t>from temperature differences and physical interactions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GB" dirty="0"/>
              <a:t>improve </a:t>
            </a:r>
            <a:r>
              <a:rPr lang="en-GB" b="1" dirty="0"/>
              <a:t>perceptual quality</a:t>
            </a:r>
            <a:r>
              <a:rPr lang="en-GB" dirty="0"/>
              <a:t> by breaking up temporal patterns 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GB" dirty="0"/>
              <a:t>improve </a:t>
            </a:r>
            <a:r>
              <a:rPr lang="en-GB" b="1" dirty="0"/>
              <a:t>stability</a:t>
            </a:r>
            <a:r>
              <a:rPr lang="en-GB" dirty="0"/>
              <a:t> in reverberant enhancement systems  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endParaRPr lang="en-GB" dirty="0"/>
          </a:p>
          <a:p>
            <a:pPr>
              <a:defRPr/>
            </a:pPr>
            <a:r>
              <a:rPr lang="en-GB" u="sng" dirty="0"/>
              <a:t>Option I</a:t>
            </a:r>
            <a:r>
              <a:rPr lang="en-GB" dirty="0"/>
              <a:t>: modulate gains in </a:t>
            </a:r>
            <a:r>
              <a:rPr lang="en-GB" dirty="0" err="1"/>
              <a:t>allpass</a:t>
            </a:r>
            <a:r>
              <a:rPr lang="en-GB" dirty="0"/>
              <a:t> filter equivalent standard FDN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GB" sz="2800" dirty="0"/>
              <a:t>⚠️</a:t>
            </a:r>
            <a:r>
              <a:rPr lang="en-GB" dirty="0"/>
              <a:t> risk of energy growth and ringing → instability 	</a:t>
            </a:r>
          </a:p>
          <a:p>
            <a:pPr lvl="1">
              <a:defRPr/>
            </a:pPr>
            <a:r>
              <a:rPr lang="en-GB" dirty="0"/>
              <a:t> </a:t>
            </a:r>
            <a:endParaRPr lang="en-US" dirty="0">
              <a:solidFill>
                <a:prstClr val="black"/>
              </a:solidFill>
              <a:latin typeface="Arial" panose="020B060402020202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0CA5DA-E1C4-6BAE-EF12-83C4F57935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9759" y="3604681"/>
            <a:ext cx="7772400" cy="18712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C25F870-7ED3-9380-5A83-0F2849B560BB}"/>
              </a:ext>
            </a:extLst>
          </p:cNvPr>
          <p:cNvSpPr txBox="1"/>
          <p:nvPr/>
        </p:nvSpPr>
        <p:spPr>
          <a:xfrm>
            <a:off x="3054162" y="5404092"/>
            <a:ext cx="536359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600" dirty="0" err="1"/>
              <a:t>allpass</a:t>
            </a:r>
            <a:r>
              <a:rPr lang="en-GB" sz="1600" dirty="0"/>
              <a:t> filter equivalent standard FDN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8DCF00-12F9-8070-38FD-EBE685365CCA}"/>
              </a:ext>
            </a:extLst>
          </p:cNvPr>
          <p:cNvSpPr txBox="1"/>
          <p:nvPr/>
        </p:nvSpPr>
        <p:spPr>
          <a:xfrm>
            <a:off x="2107389" y="6165810"/>
            <a:ext cx="694093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100" dirty="0"/>
              <a:t>Schlecht, S. J., &amp; Habets, E. A. (2015). Time-varying feedback matrices in feedback delay networks and their application in artificial reverberation. </a:t>
            </a:r>
            <a:r>
              <a:rPr lang="en-GB" sz="1100" i="1" dirty="0"/>
              <a:t>The Journal of the Acoustical Society of America</a:t>
            </a:r>
            <a:r>
              <a:rPr lang="en-GB" sz="1100" dirty="0"/>
              <a:t>, </a:t>
            </a:r>
            <a:r>
              <a:rPr lang="en-GB" sz="1100" i="1" dirty="0"/>
              <a:t>138</a:t>
            </a:r>
            <a:r>
              <a:rPr lang="en-GB" sz="1100" dirty="0"/>
              <a:t>(3), 1389-1398.</a:t>
            </a:r>
          </a:p>
        </p:txBody>
      </p:sp>
    </p:spTree>
    <p:extLst>
      <p:ext uri="{BB962C8B-B14F-4D97-AF65-F5344CB8AC3E}">
        <p14:creationId xmlns:p14="http://schemas.microsoft.com/office/powerpoint/2010/main" val="316296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9DE58-3E91-14C2-B6B6-2449E6688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0AECC3D6-3191-A83A-BA98-16B19B106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4BBE4EB4-7329-C719-9E3D-E39F940D297A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400" dirty="0">
                <a:solidFill>
                  <a:srgbClr val="A987FF"/>
                </a:solidFill>
              </a:rPr>
              <a:t>Time-varying FDNs</a:t>
            </a:r>
            <a:endParaRPr lang="en-US" sz="1800" dirty="0">
              <a:solidFill>
                <a:srgbClr val="A987FF"/>
              </a:solidFill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B3B16D8-0138-003C-7DCC-CB86A4108E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69D838F-7296-1D0A-0F2C-A6C4F4923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09C6A408-83DE-1D7D-3EAA-4BD28C761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D0F02E-EE75-7D77-98ED-DC66DF417F6C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E76F5C2C-79C7-ABCF-C53C-BBC715975FD4}"/>
              </a:ext>
            </a:extLst>
          </p:cNvPr>
          <p:cNvSpPr/>
          <p:nvPr/>
        </p:nvSpPr>
        <p:spPr>
          <a:xfrm>
            <a:off x="5156462" y="1798889"/>
            <a:ext cx="4529253" cy="1547626"/>
          </a:xfrm>
          <a:custGeom>
            <a:avLst/>
            <a:gdLst>
              <a:gd name="connsiteX0" fmla="*/ 0 w 4529253"/>
              <a:gd name="connsiteY0" fmla="*/ 699214 h 1547626"/>
              <a:gd name="connsiteX1" fmla="*/ 2743200 w 4529253"/>
              <a:gd name="connsiteY1" fmla="*/ 1631 h 1547626"/>
              <a:gd name="connsiteX2" fmla="*/ 4336330 w 4529253"/>
              <a:gd name="connsiteY2" fmla="*/ 538958 h 1547626"/>
              <a:gd name="connsiteX3" fmla="*/ 4477732 w 4529253"/>
              <a:gd name="connsiteY3" fmla="*/ 1547626 h 154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9253" h="1547626">
                <a:moveTo>
                  <a:pt x="0" y="699214"/>
                </a:moveTo>
                <a:cubicBezTo>
                  <a:pt x="1010239" y="363777"/>
                  <a:pt x="2020478" y="28340"/>
                  <a:pt x="2743200" y="1631"/>
                </a:cubicBezTo>
                <a:cubicBezTo>
                  <a:pt x="3465922" y="-25078"/>
                  <a:pt x="4047241" y="281292"/>
                  <a:pt x="4336330" y="538958"/>
                </a:cubicBezTo>
                <a:cubicBezTo>
                  <a:pt x="4625419" y="796624"/>
                  <a:pt x="4513868" y="1327667"/>
                  <a:pt x="4477732" y="1547626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6CD02D6-2547-AC46-583A-E5983514ADBF}"/>
                  </a:ext>
                </a:extLst>
              </p:cNvPr>
              <p:cNvSpPr txBox="1"/>
              <p:nvPr/>
            </p:nvSpPr>
            <p:spPr>
              <a:xfrm>
                <a:off x="390239" y="1327976"/>
                <a:ext cx="10116569" cy="1477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u="sng" dirty="0"/>
                  <a:t>Option </a:t>
                </a:r>
                <a:r>
                  <a:rPr lang="en-GB" dirty="0"/>
                  <a:t>II: time-varying feedback matrix →  modulation of the zero and pole locations 	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  <a:defRPr/>
                </a:pPr>
                <a:r>
                  <a:rPr lang="en-GB" dirty="0"/>
                  <a:t>update by a fixed unitary matrix to maintain stability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r>
                      <a:rPr lang="fi-FI" b="1" i="1" smtClean="0">
                        <a:latin typeface="Cambria Math" panose="02040503050406030204" pitchFamily="18" charset="0"/>
                      </a:rPr>
                      <m:t>𝑼</m:t>
                    </m:r>
                    <m:d>
                      <m:d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fi-FI" b="0" i="1" smtClean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fi-FI" b="1" i="1" smtClean="0">
                        <a:latin typeface="Cambria Math" panose="02040503050406030204" pitchFamily="18" charset="0"/>
                      </a:rPr>
                      <m:t>𝑼</m:t>
                    </m:r>
                    <m:d>
                      <m:d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fi-FI" b="1" i="1" smtClean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fi-FI" i="1" dirty="0">
                  <a:latin typeface="Cambria Math" panose="02040503050406030204" pitchFamily="18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  <a:defRPr/>
                </a:pPr>
                <a:endParaRPr lang="en-US" i="1" dirty="0">
                  <a:solidFill>
                    <a:prstClr val="black"/>
                  </a:solidFill>
                  <a:latin typeface="Arial" panose="020B0604020202020204"/>
                </a:endParaRPr>
              </a:p>
              <a:p>
                <a:pPr>
                  <a:defRPr/>
                </a:pPr>
                <a:r>
                  <a:rPr lang="en-US" dirty="0">
                    <a:solidFill>
                      <a:prstClr val="black"/>
                    </a:solidFill>
                    <a:latin typeface="Arial" panose="020B0604020202020204"/>
                  </a:rPr>
                  <a:t>Can be used to break repetition artifacts in small FDNs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6CD02D6-2547-AC46-583A-E5983514AD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39" y="1327976"/>
                <a:ext cx="10116569" cy="1477328"/>
              </a:xfrm>
              <a:prstGeom prst="rect">
                <a:avLst/>
              </a:prstGeom>
              <a:blipFill>
                <a:blip r:embed="rId10"/>
                <a:stretch>
                  <a:fillRect l="-501" t="-1709" b="-59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0238EE84-7F12-E066-D017-579C92DBD9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95857" y="3170707"/>
            <a:ext cx="8505331" cy="23775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C42604-7904-575F-CE2B-F97C57DCBE0E}"/>
              </a:ext>
            </a:extLst>
          </p:cNvPr>
          <p:cNvSpPr txBox="1"/>
          <p:nvPr/>
        </p:nvSpPr>
        <p:spPr>
          <a:xfrm>
            <a:off x="2101723" y="5924599"/>
            <a:ext cx="694093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Sebastian J Schlecht and </a:t>
            </a:r>
            <a:r>
              <a:rPr lang="en-US" sz="1100" dirty="0" err="1"/>
              <a:t>Emanuël</a:t>
            </a:r>
            <a:r>
              <a:rPr lang="en-US" sz="1100" dirty="0"/>
              <a:t> A P Habets, (2015 ) Practical considerations of time-varying feedback delay networks, Proc. Audio Eng. Soc. Conv., pp. 1 – 9.</a:t>
            </a:r>
            <a:endParaRPr lang="en-GB" sz="1100" dirty="0"/>
          </a:p>
          <a:p>
            <a:pPr>
              <a:buNone/>
            </a:pPr>
            <a:r>
              <a:rPr lang="en-GB" sz="1100" dirty="0"/>
              <a:t>Schlecht, S. J., &amp; Habets, E. A. (2015). Time-varying feedback matrices in feedback delay networks and their application in artificial reverberation. </a:t>
            </a:r>
            <a:r>
              <a:rPr lang="en-GB" sz="1100" i="1" dirty="0"/>
              <a:t>The Journal of the Acoustical Society of America</a:t>
            </a:r>
            <a:r>
              <a:rPr lang="en-GB" sz="1100" dirty="0"/>
              <a:t>, </a:t>
            </a:r>
            <a:r>
              <a:rPr lang="en-GB" sz="1100" i="1" dirty="0"/>
              <a:t>138</a:t>
            </a:r>
            <a:r>
              <a:rPr lang="en-GB" sz="1100" dirty="0"/>
              <a:t>(3), 1389-1398.</a:t>
            </a:r>
          </a:p>
        </p:txBody>
      </p:sp>
      <p:pic>
        <p:nvPicPr>
          <p:cNvPr id="7" name="SlowLow">
            <a:hlinkClick r:id="" action="ppaction://media"/>
            <a:extLst>
              <a:ext uri="{FF2B5EF4-FFF2-40B4-BE49-F238E27FC236}">
                <a16:creationId xmlns:a16="http://schemas.microsoft.com/office/drawing/2014/main" id="{28E7943E-600F-866D-5C37-9B25F353B0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007352" y="3113487"/>
            <a:ext cx="627096" cy="627096"/>
          </a:xfrm>
          <a:prstGeom prst="rect">
            <a:avLst/>
          </a:prstGeom>
        </p:spPr>
      </p:pic>
      <p:pic>
        <p:nvPicPr>
          <p:cNvPr id="8" name="LowSpread">
            <a:hlinkClick r:id="" action="ppaction://media"/>
            <a:extLst>
              <a:ext uri="{FF2B5EF4-FFF2-40B4-BE49-F238E27FC236}">
                <a16:creationId xmlns:a16="http://schemas.microsoft.com/office/drawing/2014/main" id="{DBF9B6F3-E654-7E7F-0D40-A02BE759BBB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007352" y="3921976"/>
            <a:ext cx="627096" cy="627096"/>
          </a:xfrm>
          <a:prstGeom prst="rect">
            <a:avLst/>
          </a:prstGeom>
        </p:spPr>
      </p:pic>
      <p:pic>
        <p:nvPicPr>
          <p:cNvPr id="9" name="FastHigh">
            <a:hlinkClick r:id="" action="ppaction://media"/>
            <a:extLst>
              <a:ext uri="{FF2B5EF4-FFF2-40B4-BE49-F238E27FC236}">
                <a16:creationId xmlns:a16="http://schemas.microsoft.com/office/drawing/2014/main" id="{CE7816C9-AC00-CDF2-4F78-FA097663B6F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007352" y="4782848"/>
            <a:ext cx="627096" cy="62709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C885B2A-23C7-477E-47D0-8AE800B3A3B1}"/>
              </a:ext>
            </a:extLst>
          </p:cNvPr>
          <p:cNvSpPr txBox="1"/>
          <p:nvPr/>
        </p:nvSpPr>
        <p:spPr>
          <a:xfrm>
            <a:off x="10633762" y="3259723"/>
            <a:ext cx="6270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+mj-lt"/>
              </a:rPr>
              <a:t>Slow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B87DC5-3AB3-D768-12E1-4A385D3BE6D2}"/>
              </a:ext>
            </a:extLst>
          </p:cNvPr>
          <p:cNvSpPr txBox="1"/>
          <p:nvPr/>
        </p:nvSpPr>
        <p:spPr>
          <a:xfrm>
            <a:off x="10633762" y="4066247"/>
            <a:ext cx="12312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Slow Async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BADFEE-4BEB-02EA-CADB-257EE4F2DD5E}"/>
              </a:ext>
            </a:extLst>
          </p:cNvPr>
          <p:cNvSpPr txBox="1"/>
          <p:nvPr/>
        </p:nvSpPr>
        <p:spPr>
          <a:xfrm>
            <a:off x="10633762" y="4911730"/>
            <a:ext cx="948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+mj-lt"/>
              </a:rPr>
              <a:t>Fast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49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 build="p"/>
      <p:bldP spid="14" grpId="0"/>
      <p:bldP spid="15" grpId="0"/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2FE4E-4B64-63F1-9D49-0BE1B510A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F5E112-5175-D2BC-1EA0-B23FF6D6A216}"/>
              </a:ext>
            </a:extLst>
          </p:cNvPr>
          <p:cNvSpPr/>
          <p:nvPr/>
        </p:nvSpPr>
        <p:spPr>
          <a:xfrm>
            <a:off x="6772514" y="1657825"/>
            <a:ext cx="1440153" cy="359340"/>
          </a:xfrm>
          <a:prstGeom prst="rect">
            <a:avLst/>
          </a:prstGeom>
          <a:solidFill>
            <a:schemeClr val="accent3">
              <a:alpha val="17000"/>
            </a:schemeClr>
          </a:solidFill>
          <a:ln w="38100">
            <a:noFill/>
          </a:ln>
          <a:effectLst>
            <a:softEdge rad="3913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B947E59-1328-FA31-3472-213B985E3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965A873-5900-A52C-A227-34DEEA046E9B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400" dirty="0">
                <a:solidFill>
                  <a:srgbClr val="A987FF"/>
                </a:solidFill>
              </a:rPr>
              <a:t>Reverb Enhancement Systems (RES)</a:t>
            </a:r>
            <a:endParaRPr lang="en-US" sz="1800" dirty="0">
              <a:solidFill>
                <a:srgbClr val="A987FF"/>
              </a:solidFill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1E66218-48AC-35E9-34FE-5E54638942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25E3A6E-9EA1-23E1-6F51-920AF0C86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3CC6E6-BD0F-2DDE-343F-045DAE95F43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FF1F1E7B-2F4B-CF89-1A43-30C79BED56E2}"/>
              </a:ext>
            </a:extLst>
          </p:cNvPr>
          <p:cNvSpPr/>
          <p:nvPr/>
        </p:nvSpPr>
        <p:spPr>
          <a:xfrm>
            <a:off x="5156462" y="1798889"/>
            <a:ext cx="4529253" cy="1547626"/>
          </a:xfrm>
          <a:custGeom>
            <a:avLst/>
            <a:gdLst>
              <a:gd name="connsiteX0" fmla="*/ 0 w 4529253"/>
              <a:gd name="connsiteY0" fmla="*/ 699214 h 1547626"/>
              <a:gd name="connsiteX1" fmla="*/ 2743200 w 4529253"/>
              <a:gd name="connsiteY1" fmla="*/ 1631 h 1547626"/>
              <a:gd name="connsiteX2" fmla="*/ 4336330 w 4529253"/>
              <a:gd name="connsiteY2" fmla="*/ 538958 h 1547626"/>
              <a:gd name="connsiteX3" fmla="*/ 4477732 w 4529253"/>
              <a:gd name="connsiteY3" fmla="*/ 1547626 h 154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9253" h="1547626">
                <a:moveTo>
                  <a:pt x="0" y="699214"/>
                </a:moveTo>
                <a:cubicBezTo>
                  <a:pt x="1010239" y="363777"/>
                  <a:pt x="2020478" y="28340"/>
                  <a:pt x="2743200" y="1631"/>
                </a:cubicBezTo>
                <a:cubicBezTo>
                  <a:pt x="3465922" y="-25078"/>
                  <a:pt x="4047241" y="281292"/>
                  <a:pt x="4336330" y="538958"/>
                </a:cubicBezTo>
                <a:cubicBezTo>
                  <a:pt x="4625419" y="796624"/>
                  <a:pt x="4513868" y="1327667"/>
                  <a:pt x="4477732" y="1547626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39D4E5-3230-45CA-86C7-70289F252139}"/>
              </a:ext>
            </a:extLst>
          </p:cNvPr>
          <p:cNvSpPr txBox="1"/>
          <p:nvPr/>
        </p:nvSpPr>
        <p:spPr>
          <a:xfrm>
            <a:off x="2101723" y="5924599"/>
            <a:ext cx="85204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/>
              <a:t>De Bortoli, G., Dal Santo, G., Prawda, K., Lokki, T., Välimäki, V., &amp; Schlecht, S. (2024, September). Differentiable Active Acoustics: Optimizing Stability via Gradient Descent. In DAFx24 (pp. 254-261). University of Surrey.</a:t>
            </a:r>
          </a:p>
          <a:p>
            <a:r>
              <a:rPr lang="en-GB" sz="1100" dirty="0"/>
              <a:t>De Bortoli, G. M., Prawda, K., Coleman, P., &amp; Schlecht, S. (2025, September). </a:t>
            </a:r>
            <a:r>
              <a:rPr lang="en-GB" sz="1100" dirty="0" err="1"/>
              <a:t>DataRES</a:t>
            </a:r>
            <a:r>
              <a:rPr lang="en-GB" sz="1100" dirty="0"/>
              <a:t> and </a:t>
            </a:r>
            <a:r>
              <a:rPr lang="en-GB" sz="1100" dirty="0" err="1"/>
              <a:t>PyRES</a:t>
            </a:r>
            <a:r>
              <a:rPr lang="en-GB" sz="1100" dirty="0"/>
              <a:t>: A Room Dataset and a Python Library for Reverberation Enhancement System Development, Evaluation, and Simulation. In DAFx25 (pp. 251-258). York.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7317B3E-EFAF-0A0B-1F65-8817B4E1064A}"/>
              </a:ext>
            </a:extLst>
          </p:cNvPr>
          <p:cNvGrpSpPr/>
          <p:nvPr/>
        </p:nvGrpSpPr>
        <p:grpSpPr>
          <a:xfrm>
            <a:off x="909029" y="1687663"/>
            <a:ext cx="3576800" cy="3651317"/>
            <a:chOff x="7421088" y="1319959"/>
            <a:chExt cx="3786479" cy="386536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75A8C4E-3E18-93EC-10C2-C4525F71E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21088" y="1319959"/>
              <a:ext cx="3786479" cy="3865364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3539DC8-4F66-A425-57E7-17ABDDD5AA93}"/>
                </a:ext>
              </a:extLst>
            </p:cNvPr>
            <p:cNvSpPr/>
            <p:nvPr/>
          </p:nvSpPr>
          <p:spPr>
            <a:xfrm>
              <a:off x="7499838" y="1370055"/>
              <a:ext cx="3543300" cy="2612860"/>
            </a:xfrm>
            <a:prstGeom prst="rect">
              <a:avLst/>
            </a:prstGeom>
            <a:noFill/>
            <a:ln w="50800">
              <a:solidFill>
                <a:schemeClr val="accent6">
                  <a:alpha val="61444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 err="1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BAE52F4-559C-B413-CBDD-1852687E9199}"/>
                </a:ext>
              </a:extLst>
            </p:cNvPr>
            <p:cNvSpPr/>
            <p:nvPr/>
          </p:nvSpPr>
          <p:spPr>
            <a:xfrm>
              <a:off x="8757137" y="4185138"/>
              <a:ext cx="1902069" cy="921774"/>
            </a:xfrm>
            <a:prstGeom prst="rect">
              <a:avLst/>
            </a:prstGeom>
            <a:noFill/>
            <a:ln w="50800">
              <a:solidFill>
                <a:schemeClr val="accent1">
                  <a:alpha val="6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 err="1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8C8ABD4-20F2-649B-AC7B-5EDECD5FEBA4}"/>
              </a:ext>
            </a:extLst>
          </p:cNvPr>
          <p:cNvGrpSpPr/>
          <p:nvPr/>
        </p:nvGrpSpPr>
        <p:grpSpPr>
          <a:xfrm>
            <a:off x="5056600" y="2451981"/>
            <a:ext cx="6727412" cy="3037801"/>
            <a:chOff x="1532794" y="2059235"/>
            <a:chExt cx="5339933" cy="241127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C58FCBE-24F8-50EE-0D92-2CDBD822C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4196" t="76147" r="52180" b="10060"/>
            <a:stretch>
              <a:fillRect/>
            </a:stretch>
          </p:blipFill>
          <p:spPr>
            <a:xfrm>
              <a:off x="1532794" y="2059235"/>
              <a:ext cx="5339933" cy="241127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066A65A-87FF-A83D-A1F5-098FF644A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28841" y="4089512"/>
              <a:ext cx="1054100" cy="3810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409AE89-2829-BAEB-CF84-D452246DE51E}"/>
              </a:ext>
            </a:extLst>
          </p:cNvPr>
          <p:cNvSpPr txBox="1"/>
          <p:nvPr/>
        </p:nvSpPr>
        <p:spPr>
          <a:xfrm>
            <a:off x="4943389" y="1364072"/>
            <a:ext cx="64091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RES: active systems for controlling room acoustics</a:t>
            </a:r>
            <a:r>
              <a:rPr lang="en-GB" dirty="0"/>
              <a:t>, consisting of a </a:t>
            </a:r>
            <a:r>
              <a:rPr lang="en-GB" b="1" dirty="0"/>
              <a:t>virtual room </a:t>
            </a:r>
            <a:r>
              <a:rPr lang="en-GB" dirty="0"/>
              <a:t>that enhances the sound field in the </a:t>
            </a:r>
            <a:r>
              <a:rPr lang="en-GB" b="1" dirty="0"/>
              <a:t>physical room</a:t>
            </a:r>
            <a:r>
              <a:rPr lang="en-GB" dirty="0"/>
              <a:t>.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2748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3E03F-93A5-9E67-97CA-59B3EA5B3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F6C58DC-8A8A-BADF-BD90-857387F77AE4}"/>
              </a:ext>
            </a:extLst>
          </p:cNvPr>
          <p:cNvSpPr/>
          <p:nvPr/>
        </p:nvSpPr>
        <p:spPr>
          <a:xfrm>
            <a:off x="4943389" y="1855912"/>
            <a:ext cx="1535788" cy="32726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0B191C7-A80D-20A6-325C-6CDBE04AE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CBC51A6-057F-6E7F-2D4A-A085DE538235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400" dirty="0">
                <a:solidFill>
                  <a:srgbClr val="A987FF"/>
                </a:solidFill>
              </a:rPr>
              <a:t>Reverb Enhancement Systems (RES)</a:t>
            </a:r>
            <a:endParaRPr lang="en-US" sz="1800" dirty="0">
              <a:solidFill>
                <a:srgbClr val="A987FF"/>
              </a:solidFill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1BD3AF0-B69B-187B-85FE-E888B9E8B0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EB1C0F9-8396-49CE-21E6-740264643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A2B296-B9DC-9690-489B-B6A906DE243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6DE27A7E-E3A4-813B-8497-FE4D54E98A64}"/>
              </a:ext>
            </a:extLst>
          </p:cNvPr>
          <p:cNvSpPr/>
          <p:nvPr/>
        </p:nvSpPr>
        <p:spPr>
          <a:xfrm>
            <a:off x="5156462" y="1798889"/>
            <a:ext cx="4529253" cy="1547626"/>
          </a:xfrm>
          <a:custGeom>
            <a:avLst/>
            <a:gdLst>
              <a:gd name="connsiteX0" fmla="*/ 0 w 4529253"/>
              <a:gd name="connsiteY0" fmla="*/ 699214 h 1547626"/>
              <a:gd name="connsiteX1" fmla="*/ 2743200 w 4529253"/>
              <a:gd name="connsiteY1" fmla="*/ 1631 h 1547626"/>
              <a:gd name="connsiteX2" fmla="*/ 4336330 w 4529253"/>
              <a:gd name="connsiteY2" fmla="*/ 538958 h 1547626"/>
              <a:gd name="connsiteX3" fmla="*/ 4477732 w 4529253"/>
              <a:gd name="connsiteY3" fmla="*/ 1547626 h 154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9253" h="1547626">
                <a:moveTo>
                  <a:pt x="0" y="699214"/>
                </a:moveTo>
                <a:cubicBezTo>
                  <a:pt x="1010239" y="363777"/>
                  <a:pt x="2020478" y="28340"/>
                  <a:pt x="2743200" y="1631"/>
                </a:cubicBezTo>
                <a:cubicBezTo>
                  <a:pt x="3465922" y="-25078"/>
                  <a:pt x="4047241" y="281292"/>
                  <a:pt x="4336330" y="538958"/>
                </a:cubicBezTo>
                <a:cubicBezTo>
                  <a:pt x="4625419" y="796624"/>
                  <a:pt x="4513868" y="1327667"/>
                  <a:pt x="4477732" y="1547626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CAFC0D-8EAB-C75E-8DDC-225C585CDAC3}"/>
              </a:ext>
            </a:extLst>
          </p:cNvPr>
          <p:cNvSpPr txBox="1"/>
          <p:nvPr/>
        </p:nvSpPr>
        <p:spPr>
          <a:xfrm>
            <a:off x="2101723" y="5924599"/>
            <a:ext cx="85204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/>
              <a:t>De Bortoli, G., Dal Santo, G., Prawda, K., Lokki, T., Välimäki, V., &amp; Schlecht, S. (2024, September). Differentiable Active Acoustics: Optimizing Stability via Gradient Descent. In DAFx24 (pp. 254-261). University of Surrey.</a:t>
            </a:r>
          </a:p>
          <a:p>
            <a:r>
              <a:rPr lang="en-GB" sz="1100" dirty="0"/>
              <a:t>De Bortoli, G. M., Prawda, K., Coleman, P., &amp; Schlecht, S. (2025, September). </a:t>
            </a:r>
            <a:r>
              <a:rPr lang="en-GB" sz="1100" dirty="0" err="1"/>
              <a:t>DataRES</a:t>
            </a:r>
            <a:r>
              <a:rPr lang="en-GB" sz="1100" dirty="0"/>
              <a:t> and </a:t>
            </a:r>
            <a:r>
              <a:rPr lang="en-GB" sz="1100" dirty="0" err="1"/>
              <a:t>PyRES</a:t>
            </a:r>
            <a:r>
              <a:rPr lang="en-GB" sz="1100" dirty="0"/>
              <a:t>: A Room Dataset and a Python Library for Reverberation Enhancement System Development, Evaluation, and Simulation. In DAFx25 (pp. 251-258). York.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04F8EE5-9709-8A99-1D40-45B89B0BF027}"/>
              </a:ext>
            </a:extLst>
          </p:cNvPr>
          <p:cNvGrpSpPr/>
          <p:nvPr/>
        </p:nvGrpSpPr>
        <p:grpSpPr>
          <a:xfrm>
            <a:off x="909029" y="1687663"/>
            <a:ext cx="3576800" cy="3651317"/>
            <a:chOff x="7421088" y="1319959"/>
            <a:chExt cx="3786479" cy="386536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F915994-70F4-FED6-9BE0-0F8CD780AD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21088" y="1319959"/>
              <a:ext cx="3786479" cy="3865364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7D8DC37-DBE5-7645-9C30-E314EE0F6DCA}"/>
                </a:ext>
              </a:extLst>
            </p:cNvPr>
            <p:cNvSpPr/>
            <p:nvPr/>
          </p:nvSpPr>
          <p:spPr>
            <a:xfrm>
              <a:off x="7499838" y="1370055"/>
              <a:ext cx="3543300" cy="2612860"/>
            </a:xfrm>
            <a:prstGeom prst="rect">
              <a:avLst/>
            </a:prstGeom>
            <a:noFill/>
            <a:ln w="50800">
              <a:solidFill>
                <a:schemeClr val="accent6">
                  <a:alpha val="61444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 err="1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550EFE7-9F5E-0708-9A11-13F1D221FF6D}"/>
                </a:ext>
              </a:extLst>
            </p:cNvPr>
            <p:cNvSpPr/>
            <p:nvPr/>
          </p:nvSpPr>
          <p:spPr>
            <a:xfrm>
              <a:off x="8757137" y="4185138"/>
              <a:ext cx="1902069" cy="921774"/>
            </a:xfrm>
            <a:prstGeom prst="rect">
              <a:avLst/>
            </a:prstGeom>
            <a:noFill/>
            <a:ln w="50800">
              <a:solidFill>
                <a:schemeClr val="accent1">
                  <a:alpha val="6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 err="1">
                <a:solidFill>
                  <a:schemeClr val="tx1"/>
                </a:solidFill>
                <a:latin typeface="+mj-lt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1E956BC7-DAFA-4E8F-F9B2-4ED5E4669CAD}"/>
              </a:ext>
            </a:extLst>
          </p:cNvPr>
          <p:cNvSpPr txBox="1"/>
          <p:nvPr/>
        </p:nvSpPr>
        <p:spPr>
          <a:xfrm>
            <a:off x="4943389" y="1746520"/>
            <a:ext cx="6409195" cy="3364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+mj-lt"/>
              </a:rPr>
              <a:t>Virtual rooms: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</a:rPr>
              <a:t>truncated unitary random mixing matrix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</a:rPr>
              <a:t>finite-impulse-response filter mixing matrix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</a:rPr>
              <a:t>multichannel phase-cancelling modal reverberator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Helvetica" pitchFamily="2" charset="0"/>
              </a:rPr>
              <a:t>multichannel unitary reverberator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u="sng" dirty="0">
                <a:latin typeface="Helvetica" pitchFamily="2" charset="0"/>
              </a:rPr>
              <a:t>Feedback delay network</a:t>
            </a:r>
            <a:r>
              <a:rPr lang="en-GB" dirty="0">
                <a:latin typeface="Helvetica" pitchFamily="2" charset="0"/>
              </a:rPr>
              <a:t> ← stability optimization</a:t>
            </a:r>
          </a:p>
          <a:p>
            <a:pPr>
              <a:lnSpc>
                <a:spcPct val="150000"/>
              </a:lnSpc>
            </a:pPr>
            <a:endParaRPr lang="en-GB" dirty="0">
              <a:latin typeface="Helvetica" pitchFamily="2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9352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97012-73AA-70CB-2D30-9ECAF77AF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5A891A53-7AF3-9132-7F2A-F8AE1A4F4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530425"/>
          </a:xfrm>
        </p:spPr>
        <p:txBody>
          <a:bodyPr/>
          <a:lstStyle/>
          <a:p>
            <a:r>
              <a:rPr lang="en" dirty="0"/>
              <a:t>The Feedback Delay Network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E4EB7FD-D584-5D5E-4106-E408DE4AED8D}"/>
              </a:ext>
            </a:extLst>
          </p:cNvPr>
          <p:cNvSpPr txBox="1">
            <a:spLocks/>
          </p:cNvSpPr>
          <p:nvPr/>
        </p:nvSpPr>
        <p:spPr>
          <a:xfrm>
            <a:off x="397797" y="839630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400" dirty="0">
                <a:solidFill>
                  <a:srgbClr val="A987FF"/>
                </a:solidFill>
              </a:rPr>
              <a:t>Shimmer reverb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E6DAFF0-EA3D-F351-47C7-E4B0CE85E1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0456" y="6309320"/>
            <a:ext cx="1152128" cy="14386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02.9.2025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DE12F29-0B20-E1E7-782A-8026E8BBA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84" y="6309320"/>
            <a:ext cx="431428" cy="1438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01140D-C14F-41CA-99FC-0EF83E8DA40A}" type="slidenum">
              <a:rPr kumimoji="0" lang="fi-FI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63A8EE0-8D46-0127-0F4B-33A744BFD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Gloria Dal Santo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E41BB5-A5C2-4DC3-B4DB-1200D15359B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E7FFBEA4-3148-924F-1EB8-91B63E2ABC20}"/>
              </a:ext>
            </a:extLst>
          </p:cNvPr>
          <p:cNvSpPr/>
          <p:nvPr/>
        </p:nvSpPr>
        <p:spPr>
          <a:xfrm>
            <a:off x="5156462" y="1798889"/>
            <a:ext cx="4529253" cy="1547626"/>
          </a:xfrm>
          <a:custGeom>
            <a:avLst/>
            <a:gdLst>
              <a:gd name="connsiteX0" fmla="*/ 0 w 4529253"/>
              <a:gd name="connsiteY0" fmla="*/ 699214 h 1547626"/>
              <a:gd name="connsiteX1" fmla="*/ 2743200 w 4529253"/>
              <a:gd name="connsiteY1" fmla="*/ 1631 h 1547626"/>
              <a:gd name="connsiteX2" fmla="*/ 4336330 w 4529253"/>
              <a:gd name="connsiteY2" fmla="*/ 538958 h 1547626"/>
              <a:gd name="connsiteX3" fmla="*/ 4477732 w 4529253"/>
              <a:gd name="connsiteY3" fmla="*/ 1547626 h 154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9253" h="1547626">
                <a:moveTo>
                  <a:pt x="0" y="699214"/>
                </a:moveTo>
                <a:cubicBezTo>
                  <a:pt x="1010239" y="363777"/>
                  <a:pt x="2020478" y="28340"/>
                  <a:pt x="2743200" y="1631"/>
                </a:cubicBezTo>
                <a:cubicBezTo>
                  <a:pt x="3465922" y="-25078"/>
                  <a:pt x="4047241" y="281292"/>
                  <a:pt x="4336330" y="538958"/>
                </a:cubicBezTo>
                <a:cubicBezTo>
                  <a:pt x="4625419" y="796624"/>
                  <a:pt x="4513868" y="1327667"/>
                  <a:pt x="4477732" y="1547626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827D90-FB1A-44FC-9D26-FFE44A979BDF}"/>
              </a:ext>
            </a:extLst>
          </p:cNvPr>
          <p:cNvSpPr txBox="1"/>
          <p:nvPr/>
        </p:nvSpPr>
        <p:spPr>
          <a:xfrm>
            <a:off x="2107389" y="6165810"/>
            <a:ext cx="694093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/>
              <a:t>“Shimmer Audio Effect: A Harmonic Reverberator,” </a:t>
            </a:r>
            <a:r>
              <a:rPr lang="en-GB" sz="1100" dirty="0" err="1"/>
              <a:t>Jingjie</a:t>
            </a:r>
            <a:r>
              <a:rPr lang="en-GB" sz="1100" dirty="0"/>
              <a:t> Zhang, </a:t>
            </a:r>
            <a:r>
              <a:rPr lang="en-GB" sz="1100" dirty="0" err="1"/>
              <a:t>Center</a:t>
            </a:r>
            <a:r>
              <a:rPr lang="en-GB" sz="1100" dirty="0"/>
              <a:t> for Computer Research in Music and Acoustics (CCRMA), MUSIC 421A: project report (2018)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42C6B38-1D1E-4294-7424-161433ED7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359" y="2877095"/>
            <a:ext cx="7772400" cy="173349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DA59AC4-C283-2828-0C97-EE38758A5483}"/>
              </a:ext>
            </a:extLst>
          </p:cNvPr>
          <p:cNvSpPr txBox="1"/>
          <p:nvPr/>
        </p:nvSpPr>
        <p:spPr>
          <a:xfrm>
            <a:off x="397797" y="1370055"/>
            <a:ext cx="6409195" cy="87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GB" dirty="0">
              <a:latin typeface="Helvetica" pitchFamily="2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D75C3D-45FC-F0D0-3BFE-9F32084F3F15}"/>
              </a:ext>
            </a:extLst>
          </p:cNvPr>
          <p:cNvSpPr txBox="1"/>
          <p:nvPr/>
        </p:nvSpPr>
        <p:spPr>
          <a:xfrm>
            <a:off x="4357419" y="2117384"/>
            <a:ext cx="24495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long RT</a:t>
            </a:r>
          </a:p>
        </p:txBody>
      </p:sp>
      <p:cxnSp>
        <p:nvCxnSpPr>
          <p:cNvPr id="20" name="Curved Connector 19">
            <a:extLst>
              <a:ext uri="{FF2B5EF4-FFF2-40B4-BE49-F238E27FC236}">
                <a16:creationId xmlns:a16="http://schemas.microsoft.com/office/drawing/2014/main" id="{2537C6DA-800D-235F-AFB7-2FE65319AEFB}"/>
              </a:ext>
            </a:extLst>
          </p:cNvPr>
          <p:cNvCxnSpPr>
            <a:cxnSpLocks/>
            <a:stCxn id="17" idx="2"/>
          </p:cNvCxnSpPr>
          <p:nvPr/>
        </p:nvCxnSpPr>
        <p:spPr>
          <a:xfrm rot="5400000">
            <a:off x="5163275" y="2901299"/>
            <a:ext cx="833515" cy="4348"/>
          </a:xfrm>
          <a:prstGeom prst="curvedConnector3">
            <a:avLst>
              <a:gd name="adj1" fmla="val 50000"/>
            </a:avLst>
          </a:prstGeom>
          <a:ln w="34925">
            <a:solidFill>
              <a:schemeClr val="accent1">
                <a:alpha val="58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4C903DB-C072-39FE-7649-7E1F268A28E1}"/>
              </a:ext>
            </a:extLst>
          </p:cNvPr>
          <p:cNvSpPr txBox="1"/>
          <p:nvPr/>
        </p:nvSpPr>
        <p:spPr>
          <a:xfrm>
            <a:off x="7099059" y="2148379"/>
            <a:ext cx="24495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mid-short RT</a:t>
            </a:r>
          </a:p>
        </p:txBody>
      </p:sp>
      <p:cxnSp>
        <p:nvCxnSpPr>
          <p:cNvPr id="23" name="Curved Connector 22">
            <a:extLst>
              <a:ext uri="{FF2B5EF4-FFF2-40B4-BE49-F238E27FC236}">
                <a16:creationId xmlns:a16="http://schemas.microsoft.com/office/drawing/2014/main" id="{F9B1E412-E582-E181-51F6-632A44AE8EE7}"/>
              </a:ext>
            </a:extLst>
          </p:cNvPr>
          <p:cNvCxnSpPr>
            <a:cxnSpLocks/>
            <a:stCxn id="22" idx="2"/>
          </p:cNvCxnSpPr>
          <p:nvPr/>
        </p:nvCxnSpPr>
        <p:spPr>
          <a:xfrm rot="5400000">
            <a:off x="7904915" y="2932294"/>
            <a:ext cx="833515" cy="4348"/>
          </a:xfrm>
          <a:prstGeom prst="curvedConnector3">
            <a:avLst>
              <a:gd name="adj1" fmla="val 50000"/>
            </a:avLst>
          </a:prstGeom>
          <a:ln w="34925">
            <a:solidFill>
              <a:schemeClr val="accent1">
                <a:alpha val="58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A5E88AE-10F0-0C7F-980A-5FD9D62B3D9F}"/>
              </a:ext>
            </a:extLst>
          </p:cNvPr>
          <p:cNvSpPr txBox="1"/>
          <p:nvPr/>
        </p:nvSpPr>
        <p:spPr>
          <a:xfrm>
            <a:off x="5525160" y="1465663"/>
            <a:ext cx="24495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dirty="0">
                <a:solidFill>
                  <a:prstClr val="black"/>
                </a:solidFill>
              </a:rPr>
              <a:t>delayed fade in of the harmonics</a:t>
            </a:r>
            <a:endParaRPr lang="en-US" dirty="0">
              <a:solidFill>
                <a:prstClr val="black"/>
              </a:solidFill>
              <a:latin typeface="Arial" panose="020B0604020202020204"/>
            </a:endParaRPr>
          </a:p>
        </p:txBody>
      </p:sp>
      <p:cxnSp>
        <p:nvCxnSpPr>
          <p:cNvPr id="25" name="Curved Connector 24">
            <a:extLst>
              <a:ext uri="{FF2B5EF4-FFF2-40B4-BE49-F238E27FC236}">
                <a16:creationId xmlns:a16="http://schemas.microsoft.com/office/drawing/2014/main" id="{8CEB7BFF-0646-5959-2980-ED9E34748A67}"/>
              </a:ext>
            </a:extLst>
          </p:cNvPr>
          <p:cNvCxnSpPr>
            <a:cxnSpLocks/>
            <a:stCxn id="24" idx="2"/>
          </p:cNvCxnSpPr>
          <p:nvPr/>
        </p:nvCxnSpPr>
        <p:spPr>
          <a:xfrm rot="5400000">
            <a:off x="6139478" y="2716113"/>
            <a:ext cx="1214589" cy="6350"/>
          </a:xfrm>
          <a:prstGeom prst="curvedConnector3">
            <a:avLst>
              <a:gd name="adj1" fmla="val 50000"/>
            </a:avLst>
          </a:prstGeom>
          <a:ln w="34925">
            <a:solidFill>
              <a:schemeClr val="accent1">
                <a:alpha val="58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21360B1F-7BAB-2538-7C5C-69314635B162}"/>
              </a:ext>
            </a:extLst>
          </p:cNvPr>
          <p:cNvSpPr txBox="1"/>
          <p:nvPr/>
        </p:nvSpPr>
        <p:spPr>
          <a:xfrm>
            <a:off x="7548075" y="5018867"/>
            <a:ext cx="40011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Helvetica" pitchFamily="2" charset="0"/>
              </a:rPr>
              <a:t>... can it be more compact? </a:t>
            </a:r>
            <a:r>
              <a:rPr lang="en-US" dirty="0">
                <a:solidFill>
                  <a:schemeClr val="accent1">
                    <a:alpha val="64000"/>
                  </a:schemeClr>
                </a:solidFill>
                <a:latin typeface="Helvetica" pitchFamily="2" charset="0"/>
              </a:rPr>
              <a:t>WIP</a:t>
            </a:r>
            <a:r>
              <a:rPr lang="en-US" dirty="0">
                <a:solidFill>
                  <a:schemeClr val="tx1">
                    <a:alpha val="64000"/>
                  </a:schemeClr>
                </a:solidFill>
                <a:latin typeface="Helvetica" pitchFamily="2" charset="0"/>
              </a:rPr>
              <a:t> 🔧</a:t>
            </a:r>
            <a:endParaRPr lang="en-GB" dirty="0">
              <a:solidFill>
                <a:schemeClr val="tx1">
                  <a:alpha val="64000"/>
                </a:schemeClr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5052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BE0B0-D4E6-2E31-93C0-C832CFED9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ED104377-2EFD-DEF8-43C7-0143BC919551}"/>
              </a:ext>
            </a:extLst>
          </p:cNvPr>
          <p:cNvSpPr txBox="1"/>
          <p:nvPr/>
        </p:nvSpPr>
        <p:spPr>
          <a:xfrm>
            <a:off x="8489982" y="0"/>
            <a:ext cx="3702018" cy="6858000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C9079DF-E04A-7157-EDE1-301D428F2A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987" y="978892"/>
            <a:ext cx="6635751" cy="1864321"/>
          </a:xfrm>
          <a:solidFill>
            <a:schemeClr val="bg1"/>
          </a:solidFill>
        </p:spPr>
        <p:txBody>
          <a:bodyPr/>
          <a:lstStyle/>
          <a:p>
            <a:pPr>
              <a:spcBef>
                <a:spcPts val="0"/>
              </a:spcBef>
              <a:defRPr/>
            </a:pPr>
            <a:endParaRPr lang="en-GB" b="1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dirty="0"/>
              <a:t>The</a:t>
            </a:r>
            <a:r>
              <a:rPr lang="en-GB" b="1" dirty="0"/>
              <a:t> Feedback Delay Networks</a:t>
            </a:r>
            <a:r>
              <a:rPr lang="en-GB" b="1" dirty="0">
                <a:solidFill>
                  <a:prstClr val="black"/>
                </a:solidFill>
              </a:rPr>
              <a:t> </a:t>
            </a:r>
            <a:r>
              <a:rPr lang="en-GB" dirty="0">
                <a:solidFill>
                  <a:prstClr val="black"/>
                </a:solidFill>
              </a:rPr>
              <a:t>are versatile architectures, and using ML, we can achieve more natural reverb and expand their capabilities to a wider range of applications 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prstClr val="black"/>
              </a:solidFill>
            </a:endParaRPr>
          </a:p>
          <a:p>
            <a:pPr lvl="1" indent="0">
              <a:buNone/>
            </a:pP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B8C4BBE-8B9C-BC9A-702D-F960014F7F32}"/>
              </a:ext>
            </a:extLst>
          </p:cNvPr>
          <p:cNvSpPr txBox="1">
            <a:spLocks/>
          </p:cNvSpPr>
          <p:nvPr/>
        </p:nvSpPr>
        <p:spPr>
          <a:xfrm>
            <a:off x="407987" y="404813"/>
            <a:ext cx="11376026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" dirty="0"/>
              <a:t>Conclusion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A8679D2-6948-E67A-B75C-B31194F59A7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1909" y="6042618"/>
            <a:ext cx="1195450" cy="6929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07F35D8-A968-9881-9B74-335952C23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886383" y="0"/>
            <a:ext cx="2483708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F23243-FAFC-5207-6537-3CD41802E744}"/>
              </a:ext>
            </a:extLst>
          </p:cNvPr>
          <p:cNvSpPr txBox="1"/>
          <p:nvPr/>
        </p:nvSpPr>
        <p:spPr>
          <a:xfrm>
            <a:off x="310753" y="3377293"/>
            <a:ext cx="7357319" cy="1703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prstClr val="black"/>
                </a:solidFill>
              </a:rPr>
              <a:t>Aalto Acoustics Lab: https://</a:t>
            </a:r>
            <a:r>
              <a:rPr lang="en-GB" dirty="0" err="1">
                <a:solidFill>
                  <a:prstClr val="black"/>
                </a:solidFill>
              </a:rPr>
              <a:t>www.aalto.fi</a:t>
            </a:r>
            <a:r>
              <a:rPr lang="en-GB" dirty="0">
                <a:solidFill>
                  <a:prstClr val="black"/>
                </a:solidFill>
              </a:rPr>
              <a:t>/</a:t>
            </a:r>
            <a:r>
              <a:rPr lang="en-GB" dirty="0" err="1">
                <a:solidFill>
                  <a:prstClr val="black"/>
                </a:solidFill>
              </a:rPr>
              <a:t>en</a:t>
            </a:r>
            <a:r>
              <a:rPr lang="en-GB" dirty="0">
                <a:solidFill>
                  <a:prstClr val="black"/>
                </a:solidFill>
              </a:rPr>
              <a:t>/</a:t>
            </a:r>
            <a:r>
              <a:rPr lang="en-GB" b="1" dirty="0" err="1">
                <a:solidFill>
                  <a:prstClr val="black"/>
                </a:solidFill>
              </a:rPr>
              <a:t>aalto</a:t>
            </a:r>
            <a:r>
              <a:rPr lang="en-GB" b="1" dirty="0">
                <a:solidFill>
                  <a:prstClr val="black"/>
                </a:solidFill>
              </a:rPr>
              <a:t>-acoustics-lab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prstClr val="black"/>
                </a:solidFill>
              </a:rPr>
              <a:t>Need some FDN or DDSP code? https://</a:t>
            </a:r>
            <a:r>
              <a:rPr lang="en-GB" dirty="0" err="1">
                <a:solidFill>
                  <a:prstClr val="black"/>
                </a:solidFill>
              </a:rPr>
              <a:t>github.com</a:t>
            </a:r>
            <a:r>
              <a:rPr lang="en-GB" dirty="0">
                <a:solidFill>
                  <a:prstClr val="black"/>
                </a:solidFill>
              </a:rPr>
              <a:t>/</a:t>
            </a:r>
            <a:r>
              <a:rPr lang="en-GB" b="1" dirty="0" err="1">
                <a:solidFill>
                  <a:prstClr val="black"/>
                </a:solidFill>
              </a:rPr>
              <a:t>gdalsanto</a:t>
            </a:r>
            <a:endParaRPr lang="en-GB" b="1" dirty="0">
              <a:solidFill>
                <a:prstClr val="black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b="1" dirty="0" err="1">
                <a:solidFill>
                  <a:prstClr val="black"/>
                </a:solidFill>
              </a:rPr>
              <a:t>gloria.dalsanto@aalto.fi</a:t>
            </a:r>
            <a:endParaRPr lang="en-GB" b="1" dirty="0">
              <a:solidFill>
                <a:prstClr val="black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GB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EE8A435-AD92-4228-60E8-F4C752E34E4A}"/>
              </a:ext>
            </a:extLst>
          </p:cNvPr>
          <p:cNvSpPr txBox="1">
            <a:spLocks/>
          </p:cNvSpPr>
          <p:nvPr/>
        </p:nvSpPr>
        <p:spPr>
          <a:xfrm>
            <a:off x="4880776" y="5080323"/>
            <a:ext cx="2430448" cy="53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lang="en-US" sz="3200" dirty="0">
                <a:ln>
                  <a:solidFill>
                    <a:schemeClr val="accent2"/>
                  </a:solidFill>
                </a:ln>
                <a:solidFill>
                  <a:srgbClr val="A987FF"/>
                </a:solidFill>
                <a:effectLst>
                  <a:glow>
                    <a:schemeClr val="accent5"/>
                  </a:glow>
                </a:effectLst>
              </a:rPr>
              <a:t>Thank you! </a:t>
            </a:r>
            <a:endParaRPr lang="en-US" sz="2400" dirty="0">
              <a:ln>
                <a:solidFill>
                  <a:schemeClr val="accent2"/>
                </a:solidFill>
              </a:ln>
              <a:solidFill>
                <a:schemeClr val="accent5"/>
              </a:solidFill>
              <a:effectLst>
                <a:glow>
                  <a:schemeClr val="accent5"/>
                </a:glo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769E1C-C021-DD28-69C2-18B1876A68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027" y="4643355"/>
            <a:ext cx="1283825" cy="12838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5F9572-5438-AD04-F0F0-2964AF92914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56476" y="5116582"/>
            <a:ext cx="713299" cy="713299"/>
          </a:xfrm>
          <a:prstGeom prst="rect">
            <a:avLst/>
          </a:prstGeom>
          <a:effectLst>
            <a:glow rad="71970">
              <a:schemeClr val="accent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33910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3" grpId="0" build="p"/>
      <p:bldP spid="4" grpId="0"/>
    </p:bldLst>
  </p:timing>
</p:sld>
</file>

<file path=ppt/theme/theme1.xml><?xml version="1.0" encoding="utf-8"?>
<a:theme xmlns:a="http://schemas.openxmlformats.org/drawingml/2006/main" name="Aalto - Title Slides">
  <a:themeElements>
    <a:clrScheme name="Aalto ELEC">
      <a:dk1>
        <a:sysClr val="windowText" lastClr="000000"/>
      </a:dk1>
      <a:lt1>
        <a:sysClr val="window" lastClr="FFFFFF"/>
      </a:lt1>
      <a:dk2>
        <a:srgbClr val="B4B4B4"/>
      </a:dk2>
      <a:lt2>
        <a:srgbClr val="E8E8E8"/>
      </a:lt2>
      <a:accent1>
        <a:srgbClr val="A987FF"/>
      </a:accent1>
      <a:accent2>
        <a:srgbClr val="BA9FFF"/>
      </a:accent2>
      <a:accent3>
        <a:srgbClr val="CBB7FF"/>
      </a:accent3>
      <a:accent4>
        <a:srgbClr val="DDCFFF"/>
      </a:accent4>
      <a:accent5>
        <a:srgbClr val="EEE7FF"/>
      </a:accent5>
      <a:accent6>
        <a:srgbClr val="DCDCDC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600" dirty="0" err="1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600" dirty="0" err="1" smtClean="0"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alto_elec_169_en.potx" id="{3D6E80DF-F3B9-46D0-9001-0BFCD4E86697}" vid="{C15B4E3C-BA96-4441-864F-A2B677D9D8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18388</TotalTime>
  <Words>3141</Words>
  <Application>Microsoft Macintosh PowerPoint</Application>
  <PresentationFormat>Widescreen</PresentationFormat>
  <Paragraphs>450</Paragraphs>
  <Slides>35</Slides>
  <Notes>29</Notes>
  <HiddenSlides>0</HiddenSlides>
  <MMClips>23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Apple Chancery</vt:lpstr>
      <vt:lpstr>Aptos</vt:lpstr>
      <vt:lpstr>Arial</vt:lpstr>
      <vt:lpstr>Cambria Math</vt:lpstr>
      <vt:lpstr>Helvetica</vt:lpstr>
      <vt:lpstr>Aalto - Title Slides</vt:lpstr>
      <vt:lpstr>PowerPoint Presentation</vt:lpstr>
      <vt:lpstr>PowerPoint Presentation</vt:lpstr>
      <vt:lpstr>PowerPoint Presentation</vt:lpstr>
      <vt:lpstr>The Feedback Delay Network</vt:lpstr>
      <vt:lpstr>The Feedback Delay Network</vt:lpstr>
      <vt:lpstr>The Feedback Delay Network</vt:lpstr>
      <vt:lpstr>The Feedback Delay Network</vt:lpstr>
      <vt:lpstr>The Feedback Delay Network</vt:lpstr>
      <vt:lpstr>The Feedback Delay Network</vt:lpstr>
      <vt:lpstr>The Feedback Delay Network</vt:lpstr>
      <vt:lpstr>The Feedback Delay Network</vt:lpstr>
      <vt:lpstr>The Feedback Delay Network</vt:lpstr>
      <vt:lpstr>The Feedback Delay Network</vt:lpstr>
      <vt:lpstr>The Feedback Delay Network</vt:lpstr>
      <vt:lpstr>Synthesizing Realistic RIRs </vt:lpstr>
      <vt:lpstr>Synthesizing Realistic RIRs </vt:lpstr>
      <vt:lpstr>Synthesizing Realistic RIRs </vt:lpstr>
      <vt:lpstr>Synthesizing Realistic RIRs </vt:lpstr>
      <vt:lpstr>Synthesizing Realistic RIRs </vt:lpstr>
      <vt:lpstr>The Feedback Delay Network</vt:lpstr>
      <vt:lpstr>The Feedback Delay Network</vt:lpstr>
      <vt:lpstr>The Feedback Delay Network</vt:lpstr>
      <vt:lpstr>The Feedback Delay Network</vt:lpstr>
      <vt:lpstr>The Feedback Delay Network</vt:lpstr>
      <vt:lpstr>The Feedback Delay Network</vt:lpstr>
      <vt:lpstr>The Feedback Delay Network</vt:lpstr>
      <vt:lpstr>The Feedback Delay Network</vt:lpstr>
      <vt:lpstr>The Feedback Delay Network</vt:lpstr>
      <vt:lpstr>Creative Reverberation with FDNs</vt:lpstr>
      <vt:lpstr>The Feedback Delay Network</vt:lpstr>
      <vt:lpstr>The Feedback Delay Network</vt:lpstr>
      <vt:lpstr>The Feedback Delay Network</vt:lpstr>
      <vt:lpstr>The Feedback Delay Network</vt:lpstr>
      <vt:lpstr>The Feedback Delay Network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Dal Santo Gloria</dc:creator>
  <cp:lastModifiedBy>Dal Santo Gloria</cp:lastModifiedBy>
  <cp:revision>9</cp:revision>
  <dcterms:created xsi:type="dcterms:W3CDTF">2025-10-29T12:36:41Z</dcterms:created>
  <dcterms:modified xsi:type="dcterms:W3CDTF">2025-11-13T07:40:43Z</dcterms:modified>
</cp:coreProperties>
</file>