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c22cb6ba0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c22cb6ba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c22cb6ba0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c22cb6b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7fcc309fe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97fcc309fe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c22cb6b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8c22cb6ba0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c22cb6ba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8c22cb6ba0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c22cb6ba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8c22cb6ba0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c22cb6ba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8c22cb6ba0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c22cb6ba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8c22cb6ba0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8c36b38b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38c36b38b5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c22cb6ba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8c22cb6ba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97fcc309fe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97fcc309fe_1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7fcc309fe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97fcc309fe_1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97fcc309fe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97fcc309fe_1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7fcc309fe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97fcc309fe_1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97fcc309fe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97fcc309fe_1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97fcc309fe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97fcc309fe_1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97fcc309fe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97fcc309fe_1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97fcc309fe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97fcc309fe_1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d9fa8f4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9d9fa8f4e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97fcc309fe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97fcc309fe_1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97fcc309fe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397fcc309fe_1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7fcc309fe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97fcc309fe_1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97fcc309fe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397fcc309fe_1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97fcc309fe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97fcc309fe_1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97fcc309fe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97fcc309fe_1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7fcc309fe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97fcc309fe_1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97fcc309fe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97fcc309fe_1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97fcc309fe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397fcc309fe_1_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97fcc309fe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97fcc309fe_1_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97fcc309fe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397fcc309fe_1_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97fcc309fe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97fcc309fe_1_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97fcc309fe_1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97fcc309fe_1_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97fcc309fe_1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397fcc309fe_1_1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97fcc309fe_1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g397fcc309fe_1_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97fcc309fe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397fcc309fe_1_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7fcc309fe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97fcc309fe_1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97fcc309fe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397fcc309fe_1_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8c22cb6b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38c22cb6ba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9d9fa8f4e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g39d9fa8f4ea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97fcc309fe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g397fcc309fe_1_1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97fcc309fe_1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g397fcc309fe_1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97fcc309fe_1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g397fcc309fe_1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97fcc309fe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397fcc309fe_1_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97fcc309fe_1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397fcc309fe_1_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97fcc309fe_1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397fcc309fe_1_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97fcc309fe_1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397fcc309fe_1_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97fcc309fe_1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g397fcc309fe_1_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97fcc309fe_2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97fcc309fe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Relationship Id="rId4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Relationship Id="rId4" Type="http://schemas.openxmlformats.org/officeDocument/2006/relationships/image" Target="../media/image1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Relationship Id="rId4" Type="http://schemas.openxmlformats.org/officeDocument/2006/relationships/image" Target="../media/image1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2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2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3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33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33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33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3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3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title="Instrument_Your_Code_So_It_Can_S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91440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title="who_am_i-y1Vr4rMUZ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725" y="558725"/>
            <a:ext cx="7654549" cy="402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 title="468714096_10161185852283403_475945096820355297_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1650" y="210500"/>
            <a:ext cx="2344152" cy="2344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 title="Screenshot 2025-10-26 at 2.55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100" y="152400"/>
            <a:ext cx="457380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00" name="Google Shape;10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0"/>
            <a:ext cx="72280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05" name="Google Shape;1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0"/>
            <a:ext cx="722805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>
            <a:off x="1274950" y="2916700"/>
            <a:ext cx="2506200" cy="436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0"/>
            <a:ext cx="722805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/>
          <p:nvPr/>
        </p:nvSpPr>
        <p:spPr>
          <a:xfrm>
            <a:off x="916925" y="1240025"/>
            <a:ext cx="3519300" cy="1353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17" name="Google Shape;11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0"/>
            <a:ext cx="722805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1248775" y="3300900"/>
            <a:ext cx="3519300" cy="1353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23" name="Google Shape;12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96075"/>
            <a:ext cx="722805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 title="Screenshot 2025-10-13 at 1.18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200" y="4680074"/>
            <a:ext cx="2599800" cy="4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/>
          <p:nvPr/>
        </p:nvSpPr>
        <p:spPr>
          <a:xfrm>
            <a:off x="1055075" y="2689375"/>
            <a:ext cx="4191600" cy="2970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30" name="Google Shape;1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104800"/>
            <a:ext cx="722805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 title="Screenshot 2025-10-13 at 1.18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200" y="4680074"/>
            <a:ext cx="2599800" cy="4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/>
          <p:nvPr/>
        </p:nvSpPr>
        <p:spPr>
          <a:xfrm>
            <a:off x="1336100" y="3091350"/>
            <a:ext cx="4191600" cy="2970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114738"/>
            <a:ext cx="722805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 title="Screenshot 2025-10-13 at 1.18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200" y="4680074"/>
            <a:ext cx="2599800" cy="4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2"/>
          <p:cNvSpPr/>
          <p:nvPr/>
        </p:nvSpPr>
        <p:spPr>
          <a:xfrm>
            <a:off x="1336100" y="3101288"/>
            <a:ext cx="4191600" cy="2970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22" title="what_is_instrumentation-CORniRvBg9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7963" y="-114738"/>
            <a:ext cx="7652068" cy="290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/>
          <p:nvPr/>
        </p:nvSpPr>
        <p:spPr>
          <a:xfrm>
            <a:off x="1035432" y="1194454"/>
            <a:ext cx="4033800" cy="2859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1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7975" lIns="87975" spcFirstLastPara="1" rIns="87975" wrap="square" tIns="87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4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0" y="2597313"/>
            <a:ext cx="9144000" cy="699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113525"/>
            <a:ext cx="722805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 title="Screenshot 2025-10-13 at 1.18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200" y="4680074"/>
            <a:ext cx="2599800" cy="4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/>
          <p:nvPr/>
        </p:nvSpPr>
        <p:spPr>
          <a:xfrm>
            <a:off x="1671175" y="3843800"/>
            <a:ext cx="4191600" cy="2970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681150" y="-61125"/>
            <a:ext cx="7649700" cy="2742000"/>
          </a:xfrm>
          <a:prstGeom prst="roundRect">
            <a:avLst>
              <a:gd fmla="val 16667" name="adj"/>
            </a:avLst>
          </a:prstGeom>
          <a:solidFill>
            <a:srgbClr val="0B10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23" title="Screenshot 2025-10-26 at 3.00.4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4100" y="1609300"/>
            <a:ext cx="2282926" cy="1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6-ODUoqMK0q1.png" id="156" name="Google Shape;15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6-ODUoqMK0q1.png" id="161" name="Google Shape;1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/>
          <p:nvPr/>
        </p:nvSpPr>
        <p:spPr>
          <a:xfrm>
            <a:off x="957875" y="2703500"/>
            <a:ext cx="6023400" cy="37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6-ODUoqMK0q1.png" id="167" name="Google Shape;16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/>
          <p:nvPr/>
        </p:nvSpPr>
        <p:spPr>
          <a:xfrm>
            <a:off x="946475" y="3159775"/>
            <a:ext cx="6023400" cy="570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6-ODUoqMK0q1.png" id="173" name="Google Shape;1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/>
          <p:nvPr/>
        </p:nvSpPr>
        <p:spPr>
          <a:xfrm>
            <a:off x="923675" y="3770075"/>
            <a:ext cx="6023400" cy="376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6-ODUoqMK0q1.png" id="179" name="Google Shape;17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/>
          <p:nvPr/>
        </p:nvSpPr>
        <p:spPr>
          <a:xfrm>
            <a:off x="906550" y="4180725"/>
            <a:ext cx="5578500" cy="376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0-6FAgFt-I8h.png" id="185" name="Google Shape;18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625" y="0"/>
            <a:ext cx="7725474" cy="50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3-aEOmxRqfTH.png" id="190" name="Google Shape;19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402" y="0"/>
            <a:ext cx="6916924" cy="528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/>
          <p:nvPr/>
        </p:nvSpPr>
        <p:spPr>
          <a:xfrm>
            <a:off x="889503" y="1520205"/>
            <a:ext cx="3729600" cy="444300"/>
          </a:xfrm>
          <a:prstGeom prst="roundRect">
            <a:avLst>
              <a:gd fmla="val 16667" name="adj"/>
            </a:avLst>
          </a:prstGeom>
          <a:noFill/>
          <a:ln cap="flat" cmpd="sng" w="387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050" lIns="93050" spcFirstLastPara="1" rIns="93050" wrap="square" tIns="93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1231274" y="3235702"/>
            <a:ext cx="2508000" cy="308100"/>
          </a:xfrm>
          <a:prstGeom prst="roundRect">
            <a:avLst>
              <a:gd fmla="val 16667" name="adj"/>
            </a:avLst>
          </a:prstGeom>
          <a:noFill/>
          <a:ln cap="flat" cmpd="sng" w="387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050" lIns="93050" spcFirstLastPara="1" rIns="93050" wrap="square" tIns="93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7-LXQPxu828E.png" id="197" name="Google Shape;19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7-LXQPxu828E.png" id="202" name="Google Shape;20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2"/>
          <p:cNvSpPr/>
          <p:nvPr/>
        </p:nvSpPr>
        <p:spPr>
          <a:xfrm>
            <a:off x="902550" y="2914375"/>
            <a:ext cx="55587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7-LXQPxu828E.png" id="208" name="Google Shape;20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3"/>
          <p:cNvSpPr/>
          <p:nvPr/>
        </p:nvSpPr>
        <p:spPr>
          <a:xfrm>
            <a:off x="902550" y="3347950"/>
            <a:ext cx="32274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7-LXQPxu828E.png" id="214" name="Google Shape;2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/>
          <p:nvPr/>
        </p:nvSpPr>
        <p:spPr>
          <a:xfrm>
            <a:off x="938075" y="3774425"/>
            <a:ext cx="54522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7-LXQPxu828E.png" id="220" name="Google Shape;2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5"/>
          <p:cNvSpPr/>
          <p:nvPr/>
        </p:nvSpPr>
        <p:spPr>
          <a:xfrm>
            <a:off x="916750" y="4215150"/>
            <a:ext cx="50043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0-6FAgFt-I8h.png" id="226" name="Google Shape;22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625" y="0"/>
            <a:ext cx="7725474" cy="508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/>
          <p:nvPr/>
        </p:nvSpPr>
        <p:spPr>
          <a:xfrm>
            <a:off x="836750" y="1794175"/>
            <a:ext cx="3470400" cy="268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6"/>
          <p:cNvSpPr/>
          <p:nvPr/>
        </p:nvSpPr>
        <p:spPr>
          <a:xfrm>
            <a:off x="836750" y="3826525"/>
            <a:ext cx="3870900" cy="268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7" title="Screenshot 2025-10-13 at 2.11.0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625" y="152400"/>
            <a:ext cx="561590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7" title="Screenshot 2025-10-13 at 2.11.2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725" y="2158950"/>
            <a:ext cx="5708226" cy="26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8" title="Screenshot 2025-10-13 at 2.11.0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625" y="152400"/>
            <a:ext cx="561590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8" title="Screenshot 2025-10-13 at 2.11.2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725" y="2158950"/>
            <a:ext cx="5708226" cy="26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8"/>
          <p:cNvSpPr/>
          <p:nvPr/>
        </p:nvSpPr>
        <p:spPr>
          <a:xfrm>
            <a:off x="837175" y="1717475"/>
            <a:ext cx="38739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8"/>
          <p:cNvSpPr/>
          <p:nvPr/>
        </p:nvSpPr>
        <p:spPr>
          <a:xfrm>
            <a:off x="881225" y="3974500"/>
            <a:ext cx="20448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8"/>
          <p:cNvSpPr/>
          <p:nvPr/>
        </p:nvSpPr>
        <p:spPr>
          <a:xfrm>
            <a:off x="5704850" y="3607875"/>
            <a:ext cx="20448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9" title="Screenshot 2025-10-13 at 2.11.0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625" y="152400"/>
            <a:ext cx="561590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9" title="Screenshot 2025-10-13 at 2.11.2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725" y="2158950"/>
            <a:ext cx="5708226" cy="26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9"/>
          <p:cNvSpPr/>
          <p:nvPr/>
        </p:nvSpPr>
        <p:spPr>
          <a:xfrm>
            <a:off x="607450" y="3224400"/>
            <a:ext cx="19308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9"/>
          <p:cNvSpPr/>
          <p:nvPr/>
        </p:nvSpPr>
        <p:spPr>
          <a:xfrm>
            <a:off x="5145925" y="2497975"/>
            <a:ext cx="20448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9"/>
          <p:cNvSpPr/>
          <p:nvPr/>
        </p:nvSpPr>
        <p:spPr>
          <a:xfrm>
            <a:off x="838100" y="1857575"/>
            <a:ext cx="24756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9"/>
          <p:cNvSpPr/>
          <p:nvPr/>
        </p:nvSpPr>
        <p:spPr>
          <a:xfrm>
            <a:off x="838100" y="4137400"/>
            <a:ext cx="21450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9"/>
          <p:cNvSpPr/>
          <p:nvPr/>
        </p:nvSpPr>
        <p:spPr>
          <a:xfrm>
            <a:off x="5450725" y="3932800"/>
            <a:ext cx="21450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9"/>
          <p:cNvSpPr/>
          <p:nvPr/>
        </p:nvSpPr>
        <p:spPr>
          <a:xfrm>
            <a:off x="5479225" y="2801900"/>
            <a:ext cx="22101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9"/>
          <p:cNvSpPr/>
          <p:nvPr/>
        </p:nvSpPr>
        <p:spPr>
          <a:xfrm>
            <a:off x="838100" y="3530375"/>
            <a:ext cx="2210100" cy="20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40" title="Screenshot 2025-10-13 at 2.13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00" y="152400"/>
            <a:ext cx="561289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0" title="Screenshot 2025-10-13 at 2.13.1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8150" y="2151350"/>
            <a:ext cx="5660124" cy="2626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0"/>
          <p:cNvSpPr/>
          <p:nvPr/>
        </p:nvSpPr>
        <p:spPr>
          <a:xfrm>
            <a:off x="344500" y="1361100"/>
            <a:ext cx="896400" cy="790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8-5ZhhzbfSG8.png" id="268" name="Google Shape;2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15754"/>
            <a:ext cx="9144000" cy="3111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9-1TRaY0wu0E.png" id="273" name="Google Shape;27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997" y="0"/>
            <a:ext cx="88520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9-1TRaY0wu0E.png" id="278" name="Google Shape;27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997" y="0"/>
            <a:ext cx="885200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3"/>
          <p:cNvSpPr/>
          <p:nvPr/>
        </p:nvSpPr>
        <p:spPr>
          <a:xfrm>
            <a:off x="582675" y="2386950"/>
            <a:ext cx="25875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9-1TRaY0wu0E.png" id="284" name="Google Shape;28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997" y="0"/>
            <a:ext cx="885200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4"/>
          <p:cNvSpPr/>
          <p:nvPr/>
        </p:nvSpPr>
        <p:spPr>
          <a:xfrm>
            <a:off x="589775" y="2792125"/>
            <a:ext cx="82245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9-1TRaY0wu0E.png" id="290" name="Google Shape;29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997" y="0"/>
            <a:ext cx="885200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5"/>
          <p:cNvSpPr/>
          <p:nvPr/>
        </p:nvSpPr>
        <p:spPr>
          <a:xfrm>
            <a:off x="554250" y="3429000"/>
            <a:ext cx="4421400" cy="544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heap_alloc_tracker_example_9-1TRaY0wu0E.png" id="296" name="Google Shape;29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997" y="0"/>
            <a:ext cx="885200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6"/>
          <p:cNvSpPr/>
          <p:nvPr/>
        </p:nvSpPr>
        <p:spPr>
          <a:xfrm>
            <a:off x="575575" y="4033175"/>
            <a:ext cx="4670400" cy="558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302" name="Google Shape;30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113525"/>
            <a:ext cx="722805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7" title="Screenshot 2025-10-13 at 1.18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200" y="4680074"/>
            <a:ext cx="2599800" cy="4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7"/>
          <p:cNvSpPr/>
          <p:nvPr/>
        </p:nvSpPr>
        <p:spPr>
          <a:xfrm>
            <a:off x="1671175" y="3843800"/>
            <a:ext cx="4191600" cy="2970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7"/>
          <p:cNvSpPr/>
          <p:nvPr/>
        </p:nvSpPr>
        <p:spPr>
          <a:xfrm>
            <a:off x="681150" y="-61125"/>
            <a:ext cx="7649700" cy="2742000"/>
          </a:xfrm>
          <a:prstGeom prst="roundRect">
            <a:avLst>
              <a:gd fmla="val 16667" name="adj"/>
            </a:avLst>
          </a:prstGeom>
          <a:solidFill>
            <a:srgbClr val="0B10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47" title="Screenshot 2025-10-26 at 3.26.1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4350" y="1614675"/>
            <a:ext cx="2004675" cy="22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0--3p7QmcYOh.png" id="311" name="Google Shape;31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163" y="311062"/>
            <a:ext cx="8183675" cy="452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8"/>
          <p:cNvSpPr/>
          <p:nvPr/>
        </p:nvSpPr>
        <p:spPr>
          <a:xfrm>
            <a:off x="2921275" y="1097500"/>
            <a:ext cx="2319000" cy="298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0--3p7QmcYOh.png" id="317" name="Google Shape;31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163" y="311062"/>
            <a:ext cx="8183675" cy="452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9"/>
          <p:cNvSpPr/>
          <p:nvPr/>
        </p:nvSpPr>
        <p:spPr>
          <a:xfrm>
            <a:off x="875725" y="2142425"/>
            <a:ext cx="6226800" cy="2068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1-LuyuWf73vc.png" id="323" name="Google Shape;32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625" y="65863"/>
            <a:ext cx="8276750" cy="50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0"/>
          <p:cNvSpPr/>
          <p:nvPr/>
        </p:nvSpPr>
        <p:spPr>
          <a:xfrm>
            <a:off x="897025" y="1964700"/>
            <a:ext cx="4030500" cy="291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50"/>
          <p:cNvSpPr/>
          <p:nvPr/>
        </p:nvSpPr>
        <p:spPr>
          <a:xfrm>
            <a:off x="897025" y="3283350"/>
            <a:ext cx="4030500" cy="291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2-14nd_fHWXk.png" id="330" name="Google Shape;33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1394" y="0"/>
            <a:ext cx="65012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51"/>
          <p:cNvSpPr/>
          <p:nvPr/>
        </p:nvSpPr>
        <p:spPr>
          <a:xfrm>
            <a:off x="1387500" y="1133050"/>
            <a:ext cx="3867000" cy="291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1"/>
          <p:cNvSpPr/>
          <p:nvPr/>
        </p:nvSpPr>
        <p:spPr>
          <a:xfrm>
            <a:off x="1973500" y="2327225"/>
            <a:ext cx="2072400" cy="1144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3-Uatw3f4oIT.png" id="337" name="Google Shape;33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5702" y="0"/>
            <a:ext cx="57325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2"/>
          <p:cNvSpPr/>
          <p:nvPr/>
        </p:nvSpPr>
        <p:spPr>
          <a:xfrm>
            <a:off x="1753150" y="1452925"/>
            <a:ext cx="4027200" cy="23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52"/>
          <p:cNvSpPr/>
          <p:nvPr/>
        </p:nvSpPr>
        <p:spPr>
          <a:xfrm>
            <a:off x="2275175" y="3282850"/>
            <a:ext cx="1685400" cy="23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4-ZGvStvNL3z.png" id="344" name="Google Shape;34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8747" y="0"/>
            <a:ext cx="51265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5-MazJ6wLzgb.png" id="349" name="Google Shape;34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3262"/>
            <a:ext cx="9144000" cy="3596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6-8QzTFY-B1_.png" id="354" name="Google Shape;35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55"/>
          <p:cNvSpPr/>
          <p:nvPr/>
        </p:nvSpPr>
        <p:spPr>
          <a:xfrm>
            <a:off x="971275" y="2767950"/>
            <a:ext cx="2769000" cy="23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6-8QzTFY-B1_.png" id="360" name="Google Shape;36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6"/>
          <p:cNvSpPr/>
          <p:nvPr/>
        </p:nvSpPr>
        <p:spPr>
          <a:xfrm>
            <a:off x="971275" y="3194400"/>
            <a:ext cx="6842100" cy="23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6-8QzTFY-B1_.png" id="366" name="Google Shape;366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7"/>
          <p:cNvSpPr/>
          <p:nvPr/>
        </p:nvSpPr>
        <p:spPr>
          <a:xfrm>
            <a:off x="935750" y="3606700"/>
            <a:ext cx="1745400" cy="504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function_profiler_example_6-8QzTFY-B1_.png" id="372" name="Google Shape;37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8"/>
          <p:cNvSpPr/>
          <p:nvPr/>
        </p:nvSpPr>
        <p:spPr>
          <a:xfrm>
            <a:off x="971300" y="4218000"/>
            <a:ext cx="4432500" cy="384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view_slide-u3aS4oZMeS.png" id="378" name="Google Shape;37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972" y="113525"/>
            <a:ext cx="722805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9" title="Screenshot 2025-10-13 at 1.18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200" y="4680074"/>
            <a:ext cx="2599800" cy="4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9"/>
          <p:cNvSpPr/>
          <p:nvPr/>
        </p:nvSpPr>
        <p:spPr>
          <a:xfrm>
            <a:off x="1671175" y="3843800"/>
            <a:ext cx="4191600" cy="297000"/>
          </a:xfrm>
          <a:prstGeom prst="rect">
            <a:avLst/>
          </a:prstGeom>
          <a:solidFill>
            <a:srgbClr val="FFFF00">
              <a:alpha val="50629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59"/>
          <p:cNvSpPr/>
          <p:nvPr/>
        </p:nvSpPr>
        <p:spPr>
          <a:xfrm>
            <a:off x="681150" y="-61125"/>
            <a:ext cx="7649700" cy="2742000"/>
          </a:xfrm>
          <a:prstGeom prst="roundRect">
            <a:avLst>
              <a:gd fmla="val 16667" name="adj"/>
            </a:avLst>
          </a:prstGeom>
          <a:solidFill>
            <a:srgbClr val="0B10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p59" title="Screenshot 2025-10-26 at 3.50.2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950" y="1887050"/>
            <a:ext cx="2153050" cy="24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0-pr3IkMTkWe.png" id="387" name="Google Shape;38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1-QgjJ8hJVn1.png" id="392" name="Google Shape;39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060" y="0"/>
            <a:ext cx="81378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61"/>
          <p:cNvSpPr/>
          <p:nvPr/>
        </p:nvSpPr>
        <p:spPr>
          <a:xfrm>
            <a:off x="918375" y="2661325"/>
            <a:ext cx="3895200" cy="1962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2-Xt7QPDGZF2.png" id="398" name="Google Shape;3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15754"/>
            <a:ext cx="9144000" cy="3111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2-Xt7QPDGZF2.png" id="403" name="Google Shape;40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15754"/>
            <a:ext cx="9143998" cy="311199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63"/>
          <p:cNvSpPr/>
          <p:nvPr/>
        </p:nvSpPr>
        <p:spPr>
          <a:xfrm>
            <a:off x="449250" y="2903000"/>
            <a:ext cx="5594100" cy="277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3-mxANHKn127.png" id="409" name="Google Shape;40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83"/>
            <a:ext cx="9144000" cy="5051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3-mxANHKn127.png" id="414" name="Google Shape;41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83"/>
            <a:ext cx="9143998" cy="5051933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65"/>
          <p:cNvSpPr/>
          <p:nvPr/>
        </p:nvSpPr>
        <p:spPr>
          <a:xfrm>
            <a:off x="1774950" y="2384100"/>
            <a:ext cx="3571800" cy="36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4-u9bcq2iMV7.png" id="420" name="Google Shape;42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83"/>
            <a:ext cx="9144000" cy="5051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4-u9bcq2iMV7.png" id="425" name="Google Shape;42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83"/>
            <a:ext cx="9143998" cy="5051933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7"/>
          <p:cNvSpPr/>
          <p:nvPr/>
        </p:nvSpPr>
        <p:spPr>
          <a:xfrm>
            <a:off x="3271200" y="3869700"/>
            <a:ext cx="1101900" cy="263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4-u9bcq2iMV7.png" id="431" name="Google Shape;43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83"/>
            <a:ext cx="9143998" cy="5051933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68"/>
          <p:cNvSpPr/>
          <p:nvPr/>
        </p:nvSpPr>
        <p:spPr>
          <a:xfrm>
            <a:off x="2773625" y="3350800"/>
            <a:ext cx="810300" cy="384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4-u9bcq2iMV7.png" id="437" name="Google Shape;43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83"/>
            <a:ext cx="9143998" cy="5051933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69"/>
          <p:cNvSpPr/>
          <p:nvPr/>
        </p:nvSpPr>
        <p:spPr>
          <a:xfrm>
            <a:off x="609200" y="1950500"/>
            <a:ext cx="6280200" cy="130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70" title="Screenshot 2025-10-26 at 4.09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638" y="0"/>
            <a:ext cx="516072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71" title="adc_data_race_detector_example_5-0zuUAyuIq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450" y="0"/>
            <a:ext cx="48691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71"/>
          <p:cNvSpPr/>
          <p:nvPr/>
        </p:nvSpPr>
        <p:spPr>
          <a:xfrm>
            <a:off x="2382675" y="2128200"/>
            <a:ext cx="1236900" cy="23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72" title="adc_data_race_detector_example_5-0zuUAyuIq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450" y="0"/>
            <a:ext cx="48691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72"/>
          <p:cNvSpPr/>
          <p:nvPr/>
        </p:nvSpPr>
        <p:spPr>
          <a:xfrm>
            <a:off x="4707625" y="1872350"/>
            <a:ext cx="879000" cy="234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73" title="adc_data_race_detector_example_5-0zuUAyuIq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450" y="0"/>
            <a:ext cx="48691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73"/>
          <p:cNvSpPr/>
          <p:nvPr/>
        </p:nvSpPr>
        <p:spPr>
          <a:xfrm>
            <a:off x="2389775" y="2376975"/>
            <a:ext cx="1933500" cy="767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74" title="adc_data_race_detector_example_5-0zuUAyuIq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450" y="0"/>
            <a:ext cx="48691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74"/>
          <p:cNvSpPr/>
          <p:nvPr/>
        </p:nvSpPr>
        <p:spPr>
          <a:xfrm>
            <a:off x="2368450" y="3137575"/>
            <a:ext cx="2168100" cy="519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75" title="adc_data_race_detector_example_5-0zuUAyuIq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450" y="0"/>
            <a:ext cx="48691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75"/>
          <p:cNvSpPr/>
          <p:nvPr/>
        </p:nvSpPr>
        <p:spPr>
          <a:xfrm>
            <a:off x="2332925" y="3656475"/>
            <a:ext cx="3291000" cy="888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6-tLtA6k-GlO.png" id="478" name="Google Shape;478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0769"/>
            <a:ext cx="9144000" cy="4081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7-IMY3KY5Mbm.png" id="483" name="Google Shape;48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621" y="0"/>
            <a:ext cx="609275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7-IMY3KY5Mbm.png" id="488" name="Google Shape;48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621" y="0"/>
            <a:ext cx="6092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78"/>
          <p:cNvSpPr/>
          <p:nvPr/>
        </p:nvSpPr>
        <p:spPr>
          <a:xfrm>
            <a:off x="1565225" y="1886525"/>
            <a:ext cx="3148800" cy="206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7-IMY3KY5Mbm.png" id="494" name="Google Shape;494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621" y="0"/>
            <a:ext cx="6092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79"/>
          <p:cNvSpPr/>
          <p:nvPr/>
        </p:nvSpPr>
        <p:spPr>
          <a:xfrm>
            <a:off x="1856675" y="2369900"/>
            <a:ext cx="2054400" cy="206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7-IMY3KY5Mbm.png" id="500" name="Google Shape;500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621" y="0"/>
            <a:ext cx="6092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80"/>
          <p:cNvSpPr/>
          <p:nvPr/>
        </p:nvSpPr>
        <p:spPr>
          <a:xfrm>
            <a:off x="1863800" y="2696875"/>
            <a:ext cx="4826400" cy="206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7-IMY3KY5Mbm.png" id="506" name="Google Shape;50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621" y="0"/>
            <a:ext cx="6092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81"/>
          <p:cNvSpPr/>
          <p:nvPr/>
        </p:nvSpPr>
        <p:spPr>
          <a:xfrm>
            <a:off x="1863800" y="2995425"/>
            <a:ext cx="2886000" cy="1258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dc_data_race_detector_example_7-IMY3KY5Mbm.png" id="512" name="Google Shape;51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621" y="0"/>
            <a:ext cx="6092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82"/>
          <p:cNvSpPr/>
          <p:nvPr/>
        </p:nvSpPr>
        <p:spPr>
          <a:xfrm>
            <a:off x="1849600" y="4260650"/>
            <a:ext cx="2480700" cy="341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83" title="Instrument_Your_Code_So_It_Can_S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91440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