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fc598e241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fc598e241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0f47116c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0f47116c0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f47116c0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0f47116c0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0f47116c0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0f47116c0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0f47116c0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0f47116c0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0f47116c0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0f47116c0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0f47116c0a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0f47116c0a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0f47116c0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0f47116c0a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f47116c0a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0f47116c0a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0f47116c0a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0f47116c0a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f47116c0a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0f47116c0a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0f47116c0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0f47116c0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0f47116c0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0f47116c0a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0f47116c0a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0f47116c0a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0f47116c0a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0f47116c0a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f47116c0a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0f47116c0a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0f47116c0a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0f47116c0a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0f47116c0a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0f47116c0a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0f47116c0a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0f47116c0a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0f47116c0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0f47116c0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0f47116c0a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0f47116c0a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0f47116c0a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0f47116c0a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0f47116c0a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0f47116c0a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0f47116c0a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0f47116c0a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0f47116c0a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0f47116c0a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0f47116c0a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0f47116c0a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0f47116c0a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0f47116c0a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About Me</a:t>
            </a:r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10+ years of JUCE and C++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A bit of everything in the audio space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/>
              <a:t>From build systems to distribution and everything </a:t>
            </a:r>
            <a:r>
              <a:rPr lang="en" dirty="0" err="1"/>
              <a:t>inbetween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 of this talk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Expose you to the JavaScript engines which are available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Allow you to make a more informed choice of which to use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Skip some of the leg work for options that aren’t relevant to your use case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talk ISN’T…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Prescriptive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Web Views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UI - HTML/CSS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talk IS…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Audio context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C++ Interop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Building with a CMake focus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Cross Platform concerns and gotchas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Mainly desktop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 looked at these engines</a:t>
            </a: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Building a UI framework allowing off the shelf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JS frameworks to be used with a JUCE based UI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you might be looking at these engines</a:t>
            </a: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End user scripting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Tools for creating content for your products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Experimenting without requiring a rebuild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JavaScript specifically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Lots of engine options of differing sizes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Very familiar syntax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Lots of resources online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Potentially the most familiar to customers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Supporting Repo</a:t>
            </a:r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https://github.com/andyjtb/js-engine-emporium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Supporting Repo</a:t>
            </a:r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https://github.com/andyjtb/js-engine-emporium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Big Hitters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V8</a:t>
            </a:r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Made for Chrome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Very Fast - JIT-ed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Fairly large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Builds with GN - But CMake projects exist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Fairly Debuggable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JavaScriptCore</a:t>
            </a:r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Made for WebKit (Safari)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Very Fast - JIT-ed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Fairly large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Builds with CMake - Clang on Windows for JIT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Debuggable in Safari on Mac, hard on Windows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Original Embeddable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Duktape</a:t>
            </a:r>
            <a:endParaRPr/>
          </a:p>
        </p:txBody>
      </p:sp>
      <p:sp>
        <p:nvSpPr>
          <p:cNvPr id="138" name="Google Shape;138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Very small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All C - DukGlue exists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Somewhat old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Somewhat slow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New Challenger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QuickJS</a:t>
            </a:r>
            <a:endParaRPr/>
          </a:p>
        </p:txBody>
      </p:sp>
      <p:sp>
        <p:nvSpPr>
          <p:cNvPr id="149" name="Google Shape;149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Very small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All C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Quick for interpreted - Not JIT but Bytecode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Debuggable with modifications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JUCE 8 </a:t>
            </a:r>
            <a:endParaRPr/>
          </a:p>
        </p:txBody>
      </p:sp>
      <p:sp>
        <p:nvSpPr>
          <p:cNvPr id="155" name="Google Shape;155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Uses QuickJS directly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JUCE 7 </a:t>
            </a:r>
            <a:endParaRPr/>
          </a:p>
        </p:txBody>
      </p:sp>
      <p:sp>
        <p:nvSpPr>
          <p:cNvPr id="161" name="Google Shape;161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Custom written interpreter 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No debug as such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Not as standard compliant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Resource Constrained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Escargot</a:t>
            </a:r>
            <a:endParaRPr/>
          </a:p>
        </p:txBody>
      </p:sp>
      <p:sp>
        <p:nvSpPr>
          <p:cNvPr id="172" name="Google Shape;172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Made by Samsung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Memory constrained platforms 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C++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JerryScript</a:t>
            </a:r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Potentially some crossover with Escargot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All in C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Code doesn’t look all that similar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Experimental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Hermes</a:t>
            </a:r>
            <a:endParaRPr/>
          </a:p>
        </p:txBody>
      </p:sp>
      <p:sp>
        <p:nvSpPr>
          <p:cNvPr id="189" name="Google Shape;189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Made by Facebook for React Native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Static Hermes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Porffor</a:t>
            </a:r>
            <a:endParaRPr/>
          </a:p>
        </p:txBody>
      </p:sp>
      <p:sp>
        <p:nvSpPr>
          <p:cNvPr id="195" name="Google Shape;195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Made in JS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AOT compiler for WASM and C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Wrappers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Wrappers</a:t>
            </a:r>
            <a:endParaRPr/>
          </a:p>
        </p:txBody>
      </p:sp>
      <p:sp>
        <p:nvSpPr>
          <p:cNvPr id="206" name="Google Shape;206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ScriptX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JSI - JSI V8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</a:t>
            </a:r>
            <a:endParaRPr/>
          </a:p>
        </p:txBody>
      </p:sp>
      <p:sp>
        <p:nvSpPr>
          <p:cNvPr id="212" name="Google Shape;212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https://github.com/andyjtb/js-engine-emporium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</Words>
  <Application>Microsoft Macintosh PowerPoint</Application>
  <PresentationFormat>On-screen Show (16:9)</PresentationFormat>
  <Paragraphs>104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Arial</vt:lpstr>
      <vt:lpstr>Simple Light</vt:lpstr>
      <vt:lpstr>PowerPoint Presentation</vt:lpstr>
      <vt:lpstr>About Me</vt:lpstr>
      <vt:lpstr>Goals of this talk</vt:lpstr>
      <vt:lpstr>This talk ISN’T…</vt:lpstr>
      <vt:lpstr>This talk IS…</vt:lpstr>
      <vt:lpstr>Why I looked at these engines</vt:lpstr>
      <vt:lpstr>Why you might be looking at these engines</vt:lpstr>
      <vt:lpstr>Why JavaScript specifically</vt:lpstr>
      <vt:lpstr>Supporting Repo</vt:lpstr>
      <vt:lpstr>Supporting Repo</vt:lpstr>
      <vt:lpstr>The Big Hitters</vt:lpstr>
      <vt:lpstr>V8</vt:lpstr>
      <vt:lpstr>JavaScriptCore</vt:lpstr>
      <vt:lpstr>The Original Embeddable</vt:lpstr>
      <vt:lpstr>Duktape</vt:lpstr>
      <vt:lpstr>The New Challenger</vt:lpstr>
      <vt:lpstr>QuickJS</vt:lpstr>
      <vt:lpstr>JUCE 8 </vt:lpstr>
      <vt:lpstr>JUCE 7 </vt:lpstr>
      <vt:lpstr>The Resource Constrained</vt:lpstr>
      <vt:lpstr>Escargot</vt:lpstr>
      <vt:lpstr>JerryScript</vt:lpstr>
      <vt:lpstr>The Experimental</vt:lpstr>
      <vt:lpstr>Hermes</vt:lpstr>
      <vt:lpstr>Porffor</vt:lpstr>
      <vt:lpstr>Wrappers</vt:lpstr>
      <vt:lpstr>Wrappers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Andy</cp:lastModifiedBy>
  <cp:revision>1</cp:revision>
  <dcterms:modified xsi:type="dcterms:W3CDTF">2024-10-28T13:13:56Z</dcterms:modified>
</cp:coreProperties>
</file>